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47D94-2ADC-37C5-2B8E-3095337A9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CC1C2-0FF2-A45A-D58A-710C98901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A9444-0DFB-4223-87AF-DAC5396D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DF980-DE03-C035-C256-8947139A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0D650-A4DF-AB12-C713-7EE08BA3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F7EA4-E4C1-A71D-33EE-6F3946E1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4BEC0D-9407-76C3-D7CB-BCCE1E92D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432D8-0E06-FEEE-BE4E-13496564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4965E-ADC9-B2E6-D0FA-ADD9E57A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89EF7-E062-7A0B-4BC5-E02C657C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8B695-C6E1-9F07-EF1B-6E2EF205B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51AB6-F938-1F8A-8A4D-A1BA3B647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E2015-7F19-2505-E9C1-7E8FFAB3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15DE5-351A-99EE-E46C-9A4A99B7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C3B01-40A7-F9D3-5FBE-BCD364A6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6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FAF8E-6053-C3DD-BFB1-886637FC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3F549-2CE7-45A6-FA7E-9B8574F0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D6683-CA0F-18F1-04A5-7E2060E9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AA3E0-7337-3575-42E6-E1DBDF83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6E510-0288-1856-068C-98CE78B6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1C74C-C462-FF52-8DC1-A9ABC1C8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5530A-2525-BCFF-49D6-7FB1E781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4A993-8FB4-58BD-8F19-13A7703A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DAFF1-5193-3A04-0239-98FFC87D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2E41F-7C21-1DFD-74BB-2B4A9A77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B3BB2-C37A-8143-E8FF-0EA2BE6D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57649-9DDA-D3A9-2DFA-72E17BB03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84BB5-FE54-FE7E-94BA-399F816C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41BEB-5138-B9B1-7E40-EC764F13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A6E73-515A-1C37-FEBB-5FEB438A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18EB2-E4CA-BD10-2A8B-39CD65E1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4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93A5-2663-625E-EA55-C983E3B1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C5D44-6FDC-DC09-CB21-0C63E55D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F99EA-2214-CE59-6AA3-04E88BD90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328D41-1CC6-73BD-73C2-F7049EFF2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0AE79-9B22-66D5-92B4-ACB4A9882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CA83E5-A67A-A102-D3DB-47A5698F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B387FC-C5DC-91DA-CC07-AF3C0A90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54EFDC-C5C7-C735-E1AD-A0F315A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7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EBAA2-472A-EFCD-7A57-17CE16D7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C838B7-A52E-1AD9-B724-8DB746E0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7F9406-0BC1-410E-069C-DB0F93BB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99E982-0488-D41B-8B77-7DF02AC0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1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F65F2C-F1F6-F2CB-5F56-307B09DE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49D76-36DB-D2CA-4706-8C045207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6AFF3B-84CF-E4E2-2A06-A1F2552D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03FFA-8E03-2742-C23D-E893FDE4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0BADC-CBE0-2AEC-68F5-AE37599C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4323EA-3BF0-98DA-0047-C03F2A6C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B5468-2243-D7FF-DFF2-7A74EF88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CB255-2EE6-498C-ECBC-3EEB6F50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FC048-B608-36BA-802D-3A92B57C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9454-9BC7-4EC6-2C2D-4C325100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E9CCAC-60B6-B8AD-94F8-9789E7C4F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BC10E-92DD-C5D2-DEF4-E39396301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6FBAF-8641-7BD6-7EC0-0231D498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B81EF-FD32-12F9-33CD-05545E72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CEBD9-F4E3-695C-B1A0-AA9C2FAF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1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E6DFA-8238-C508-7463-B328D622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3A9B9-02CC-3342-9292-46077D42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3160A-F027-723D-147A-291CEE155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3B62-6244-4129-B691-11B1C0B84C9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920DD-9AA5-CB8D-33B5-BDE1A8904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86644-6FC1-1B89-4E61-D2536F168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04280-2E8F-4A4B-A6BC-B1997C984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2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FD522-EC81-B384-35CF-9535BB60E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0188"/>
            <a:ext cx="9144000" cy="8576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BP_13_3 &amp; BP_13_4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8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65FEC1-21D2-1702-FD3C-49466DEA9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3" y="354063"/>
            <a:ext cx="11705334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4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DA06EB-0943-75EE-61A2-E1F3D8D5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2" y="331201"/>
            <a:ext cx="11027096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BP_13_3 &amp; BP_13_4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BP_13_3 &amp; BP_13_4</dc:title>
  <dc:creator>정지은</dc:creator>
  <cp:lastModifiedBy>정지은</cp:lastModifiedBy>
  <cp:revision>1</cp:revision>
  <dcterms:created xsi:type="dcterms:W3CDTF">2022-12-02T07:41:08Z</dcterms:created>
  <dcterms:modified xsi:type="dcterms:W3CDTF">2022-12-02T07:41:36Z</dcterms:modified>
</cp:coreProperties>
</file>