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664" r:id="rId2"/>
    <p:sldId id="879" r:id="rId3"/>
    <p:sldId id="880" r:id="rId4"/>
    <p:sldId id="890" r:id="rId5"/>
    <p:sldId id="881" r:id="rId6"/>
    <p:sldId id="721" r:id="rId7"/>
    <p:sldId id="653" r:id="rId8"/>
    <p:sldId id="882" r:id="rId9"/>
    <p:sldId id="883" r:id="rId10"/>
    <p:sldId id="884" r:id="rId11"/>
    <p:sldId id="771" r:id="rId12"/>
    <p:sldId id="698" r:id="rId13"/>
    <p:sldId id="885" r:id="rId14"/>
    <p:sldId id="886" r:id="rId15"/>
    <p:sldId id="878" r:id="rId16"/>
    <p:sldId id="639" r:id="rId17"/>
    <p:sldId id="848" r:id="rId18"/>
    <p:sldId id="889" r:id="rId19"/>
    <p:sldId id="850" r:id="rId20"/>
    <p:sldId id="853" r:id="rId21"/>
    <p:sldId id="807" r:id="rId22"/>
    <p:sldId id="888" r:id="rId23"/>
    <p:sldId id="854" r:id="rId24"/>
    <p:sldId id="327" r:id="rId25"/>
    <p:sldId id="824" r:id="rId26"/>
    <p:sldId id="875" r:id="rId27"/>
    <p:sldId id="871" r:id="rId28"/>
    <p:sldId id="873" r:id="rId29"/>
    <p:sldId id="826" r:id="rId30"/>
    <p:sldId id="863" r:id="rId31"/>
    <p:sldId id="870" r:id="rId32"/>
    <p:sldId id="876"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8B9"/>
    <a:srgbClr val="49FF8A"/>
    <a:srgbClr val="FFF7C4"/>
    <a:srgbClr val="EFCDD0"/>
    <a:srgbClr val="E1DEA3"/>
    <a:srgbClr val="48F484"/>
    <a:srgbClr val="44E51B"/>
    <a:srgbClr val="FFFF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80374" autoAdjust="0"/>
  </p:normalViewPr>
  <p:slideViewPr>
    <p:cSldViewPr>
      <p:cViewPr varScale="1">
        <p:scale>
          <a:sx n="75" d="100"/>
          <a:sy n="75" d="100"/>
        </p:scale>
        <p:origin x="664" y="160"/>
      </p:cViewPr>
      <p:guideLst>
        <p:guide orient="horz" pos="1620"/>
        <p:guide pos="2880"/>
      </p:guideLst>
    </p:cSldViewPr>
  </p:slideViewPr>
  <p:notesTextViewPr>
    <p:cViewPr>
      <p:scale>
        <a:sx n="66" d="100"/>
        <a:sy n="66"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AA9350-0590-9740-BBD7-3B5222B5A3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25F4BD-2E97-C744-ADE6-A3D99260D7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CD50F9-C04E-0643-A81F-E269F6C4EDC0}" type="datetimeFigureOut">
              <a:rPr lang="en-US" smtClean="0"/>
              <a:t>1/25/19</a:t>
            </a:fld>
            <a:endParaRPr lang="en-US"/>
          </a:p>
        </p:txBody>
      </p:sp>
      <p:sp>
        <p:nvSpPr>
          <p:cNvPr id="4" name="Footer Placeholder 3">
            <a:extLst>
              <a:ext uri="{FF2B5EF4-FFF2-40B4-BE49-F238E27FC236}">
                <a16:creationId xmlns:a16="http://schemas.microsoft.com/office/drawing/2014/main" id="{10C8DF03-8293-2F40-A711-33D2496950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F61A0E-6354-FC4A-BF9D-F163B1CF47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723D09-AE46-9C45-906F-F6810549705D}" type="slidenum">
              <a:rPr lang="en-US" smtClean="0"/>
              <a:t>‹#›</a:t>
            </a:fld>
            <a:endParaRPr lang="en-US"/>
          </a:p>
        </p:txBody>
      </p:sp>
    </p:spTree>
    <p:extLst>
      <p:ext uri="{BB962C8B-B14F-4D97-AF65-F5344CB8AC3E}">
        <p14:creationId xmlns:p14="http://schemas.microsoft.com/office/powerpoint/2010/main" val="64861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A7BBF0-95DB-485B-8F44-219DC193D725}" type="datetimeFigureOut">
              <a:rPr lang="en-US" smtClean="0"/>
              <a:pPr/>
              <a:t>1/25/19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49B44-D953-4C15-A5A6-64A7BF99D17A}" type="slidenum">
              <a:rPr lang="en-US" smtClean="0"/>
              <a:pPr/>
              <a:t>‹#›</a:t>
            </a:fld>
            <a:endParaRPr lang="en-US"/>
          </a:p>
        </p:txBody>
      </p:sp>
    </p:spTree>
    <p:extLst>
      <p:ext uri="{BB962C8B-B14F-4D97-AF65-F5344CB8AC3E}">
        <p14:creationId xmlns:p14="http://schemas.microsoft.com/office/powerpoint/2010/main" val="31224111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2734691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248723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t>
            </a:r>
          </a:p>
          <a:p>
            <a:endParaRPr lang="en-US" dirty="0"/>
          </a:p>
          <a:p>
            <a:r>
              <a:rPr lang="en-US" dirty="0"/>
              <a:t>OS is too big to verify it in a single shot, so we also want to verify a large software in a scalable and compositional way. </a:t>
            </a:r>
          </a:p>
          <a:p>
            <a:endParaRPr lang="en-US" dirty="0"/>
          </a:p>
          <a:p>
            <a:r>
              <a:rPr lang="en-US" dirty="0"/>
              <a:t>In this manner, we want to </a:t>
            </a:r>
          </a:p>
          <a:p>
            <a:r>
              <a:rPr lang="en-US" dirty="0"/>
              <a:t>And, there is a possible case that some </a:t>
            </a:r>
            <a:r>
              <a:rPr lang="en-US" dirty="0" err="1"/>
              <a:t>laeyrs</a:t>
            </a:r>
            <a:r>
              <a:rPr lang="en-US" dirty="0"/>
              <a:t> introduce another types of shared resources by combining atomic operations and private operations. </a:t>
            </a:r>
          </a:p>
          <a:p>
            <a:endParaRPr lang="en-US" dirty="0"/>
          </a:p>
          <a:p>
            <a:r>
              <a:rPr lang="en-US" dirty="0"/>
              <a:t>For those cases, in need to introduce an another environmental context by showing that </a:t>
            </a:r>
            <a:r>
              <a:rPr lang="en-US" dirty="0" err="1"/>
              <a:t>forall</a:t>
            </a:r>
            <a:r>
              <a:rPr lang="en-US" dirty="0"/>
              <a:t> </a:t>
            </a:r>
            <a:r>
              <a:rPr lang="en-US" dirty="0" err="1"/>
              <a:t>elments</a:t>
            </a:r>
            <a:r>
              <a:rPr lang="en-US" dirty="0"/>
              <a:t> in the low level </a:t>
            </a:r>
            <a:r>
              <a:rPr lang="en-US" dirty="0" err="1"/>
              <a:t>environemt</a:t>
            </a:r>
            <a:r>
              <a:rPr lang="en-US" dirty="0"/>
              <a:t> , there will be at least one element in the higher level </a:t>
            </a:r>
            <a:r>
              <a:rPr lang="en-US" dirty="0" err="1"/>
              <a:t>environemtn</a:t>
            </a:r>
            <a:r>
              <a:rPr lang="en-US" dirty="0"/>
              <a:t> that are satisfied by a certain relation. </a:t>
            </a:r>
          </a:p>
          <a:p>
            <a:endParaRPr lang="en-US" dirty="0"/>
          </a:p>
          <a:p>
            <a:r>
              <a:rPr lang="en-US" dirty="0"/>
              <a:t>And, We also need to show that all those layers satisfy a certain relation with others with those modified environmental context. </a:t>
            </a:r>
          </a:p>
          <a:p>
            <a:endParaRPr lang="en-US" dirty="0"/>
          </a:p>
        </p:txBody>
      </p:sp>
    </p:spTree>
    <p:extLst>
      <p:ext uri="{BB962C8B-B14F-4D97-AF65-F5344CB8AC3E}">
        <p14:creationId xmlns:p14="http://schemas.microsoft.com/office/powerpoint/2010/main" val="262001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facilitating the method that I have mentioned, we could </a:t>
            </a:r>
            <a:r>
              <a:rPr lang="en-US" dirty="0" err="1"/>
              <a:t>sussessfully</a:t>
            </a:r>
            <a:r>
              <a:rPr lang="en-US" dirty="0"/>
              <a:t> verify </a:t>
            </a:r>
            <a:r>
              <a:rPr lang="en-US" dirty="0" err="1"/>
              <a:t>cucnrerlty</a:t>
            </a:r>
            <a:r>
              <a:rPr lang="en-US" dirty="0"/>
              <a:t> operating systems in a </a:t>
            </a:r>
            <a:r>
              <a:rPr lang="en-US" dirty="0" err="1"/>
              <a:t>sequentlya</a:t>
            </a:r>
            <a:r>
              <a:rPr lang="en-US" dirty="0"/>
              <a:t> manner </a:t>
            </a:r>
          </a:p>
        </p:txBody>
      </p:sp>
    </p:spTree>
    <p:extLst>
      <p:ext uri="{BB962C8B-B14F-4D97-AF65-F5344CB8AC3E}">
        <p14:creationId xmlns:p14="http://schemas.microsoft.com/office/powerpoint/2010/main" val="2086633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515591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10min until this slide!!!!!!!!! </a:t>
            </a:r>
          </a:p>
          <a:p>
            <a:endParaRPr lang="en-US" dirty="0"/>
          </a:p>
          <a:p>
            <a:r>
              <a:rPr lang="en-US" dirty="0"/>
              <a:t>Keep in mind!!! </a:t>
            </a:r>
          </a:p>
          <a:p>
            <a:endParaRPr lang="en-US" dirty="0"/>
          </a:p>
          <a:p>
            <a:r>
              <a:rPr lang="en-US" dirty="0"/>
              <a:t>A little bit more formally, </a:t>
            </a:r>
          </a:p>
          <a:p>
            <a:endParaRPr lang="en-US" dirty="0"/>
          </a:p>
          <a:p>
            <a:r>
              <a:rPr lang="en-US" dirty="0"/>
              <a:t>The top-level theorem for </a:t>
            </a:r>
            <a:r>
              <a:rPr lang="en-US" dirty="0" err="1"/>
              <a:t>CertiKOS</a:t>
            </a:r>
            <a:r>
              <a:rPr lang="en-US" dirty="0"/>
              <a:t> that we want to provide is as follows: </a:t>
            </a:r>
          </a:p>
          <a:p>
            <a:endParaRPr lang="en-US" dirty="0"/>
          </a:p>
          <a:p>
            <a:r>
              <a:rPr lang="en-US" dirty="0"/>
              <a:t>The meaning is any context program </a:t>
            </a:r>
            <a:r>
              <a:rPr lang="en-US" dirty="0" err="1"/>
              <a:t>Ctxt</a:t>
            </a:r>
            <a:r>
              <a:rPr lang="en-US" dirty="0"/>
              <a:t> plus </a:t>
            </a:r>
            <a:r>
              <a:rPr lang="en-US" dirty="0" err="1"/>
              <a:t>CertiKOS</a:t>
            </a:r>
            <a:r>
              <a:rPr lang="en-US" dirty="0"/>
              <a:t> running on Boot layer with Multicore assembly machine contextually refines the program </a:t>
            </a:r>
            <a:r>
              <a:rPr lang="en-US" dirty="0" err="1"/>
              <a:t>Ctxt</a:t>
            </a:r>
            <a:r>
              <a:rPr lang="en-US" dirty="0"/>
              <a:t> running on the </a:t>
            </a:r>
            <a:r>
              <a:rPr lang="en-US" dirty="0" err="1"/>
              <a:t>Syscall</a:t>
            </a:r>
            <a:r>
              <a:rPr lang="en-US" dirty="0"/>
              <a:t> layer that uses proper environmental context for CPU ci and thread </a:t>
            </a:r>
            <a:r>
              <a:rPr lang="en-US" dirty="0" err="1"/>
              <a:t>ti</a:t>
            </a:r>
            <a:r>
              <a:rPr lang="en-US" dirty="0"/>
              <a:t> with per-thread assembly machine.</a:t>
            </a:r>
          </a:p>
          <a:p>
            <a:endParaRPr lang="en-US" dirty="0"/>
          </a:p>
          <a:p>
            <a:r>
              <a:rPr lang="en-US" dirty="0"/>
              <a:t>To prove this theorem, </a:t>
            </a:r>
          </a:p>
          <a:p>
            <a:endParaRPr lang="en-US" dirty="0"/>
          </a:p>
          <a:p>
            <a:r>
              <a:rPr lang="en-US" dirty="0"/>
              <a:t>The proof contains multiple sub proofs, </a:t>
            </a:r>
          </a:p>
          <a:p>
            <a:endParaRPr lang="en-US" dirty="0"/>
          </a:p>
          <a:p>
            <a:r>
              <a:rPr lang="en-US" dirty="0"/>
              <a:t>The first </a:t>
            </a:r>
            <a:r>
              <a:rPr lang="en-US" dirty="0" err="1"/>
              <a:t>compoment</a:t>
            </a:r>
            <a:r>
              <a:rPr lang="en-US" dirty="0"/>
              <a:t> is showing that …. Per </a:t>
            </a:r>
            <a:r>
              <a:rPr lang="en-US" dirty="0" err="1"/>
              <a:t>cpu</a:t>
            </a:r>
            <a:r>
              <a:rPr lang="en-US" dirty="0"/>
              <a:t> machine model </a:t>
            </a:r>
          </a:p>
          <a:p>
            <a:endParaRPr lang="en-US" dirty="0"/>
          </a:p>
          <a:p>
            <a:endParaRPr lang="en-US" dirty="0"/>
          </a:p>
          <a:p>
            <a:r>
              <a:rPr lang="en-US" dirty="0"/>
              <a:t>Those things are multicore linking and multithreaded linking. </a:t>
            </a:r>
          </a:p>
          <a:p>
            <a:endParaRPr lang="en-US" dirty="0"/>
          </a:p>
          <a:p>
            <a:endParaRPr lang="en-US" dirty="0"/>
          </a:p>
          <a:p>
            <a:r>
              <a:rPr lang="en-US" dirty="0"/>
              <a:t>And I will explain how we prove those parts in the </a:t>
            </a:r>
            <a:r>
              <a:rPr lang="en-US" dirty="0" err="1"/>
              <a:t>remaing</a:t>
            </a:r>
            <a:r>
              <a:rPr lang="en-US" dirty="0"/>
              <a:t> talk. </a:t>
            </a:r>
          </a:p>
          <a:p>
            <a:endParaRPr lang="en-US" dirty="0"/>
          </a:p>
          <a:p>
            <a:r>
              <a:rPr lang="en-US" dirty="0"/>
              <a:t>Due to the time limit, I will only explain a brief structure of multicore linking, but I would be </a:t>
            </a:r>
            <a:r>
              <a:rPr lang="en-US" dirty="0" err="1"/>
              <a:t>realy</a:t>
            </a:r>
            <a:r>
              <a:rPr lang="en-US" dirty="0"/>
              <a:t> happy </a:t>
            </a:r>
            <a:r>
              <a:rPr lang="en-US" dirty="0" err="1"/>
              <a:t>iif</a:t>
            </a:r>
            <a:r>
              <a:rPr lang="en-US" dirty="0"/>
              <a:t> anyone wants to  talk about details </a:t>
            </a:r>
            <a:r>
              <a:rPr lang="en-US" dirty="0" err="1"/>
              <a:t>iin</a:t>
            </a:r>
            <a:r>
              <a:rPr lang="en-US" dirty="0"/>
              <a:t> offline. </a:t>
            </a:r>
          </a:p>
          <a:p>
            <a:endParaRPr lang="en-US" dirty="0"/>
          </a:p>
          <a:p>
            <a:r>
              <a:rPr lang="en-US" dirty="0"/>
              <a:t>And, note that all works that I will explain in here will be associated wit low level machine model, which are assembly or </a:t>
            </a:r>
            <a:r>
              <a:rPr lang="en-US" dirty="0" err="1"/>
              <a:t>sudo</a:t>
            </a:r>
            <a:r>
              <a:rPr lang="en-US" dirty="0"/>
              <a:t>-assembly machine models. </a:t>
            </a:r>
          </a:p>
        </p:txBody>
      </p:sp>
    </p:spTree>
    <p:extLst>
      <p:ext uri="{BB962C8B-B14F-4D97-AF65-F5344CB8AC3E}">
        <p14:creationId xmlns:p14="http://schemas.microsoft.com/office/powerpoint/2010/main" val="123051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proved multicore linking based on multiple </a:t>
            </a:r>
            <a:r>
              <a:rPr lang="en-US" dirty="0" err="1"/>
              <a:t>assumption.s</a:t>
            </a:r>
            <a:r>
              <a:rPr lang="en-US" dirty="0"/>
              <a:t> </a:t>
            </a:r>
          </a:p>
          <a:p>
            <a:endParaRPr lang="en-US" dirty="0"/>
          </a:p>
          <a:p>
            <a:r>
              <a:rPr lang="en-US" dirty="0"/>
              <a:t>First, we assume that </a:t>
            </a:r>
            <a:r>
              <a:rPr lang="en-US" dirty="0" err="1"/>
              <a:t>numbero</a:t>
            </a:r>
            <a:r>
              <a:rPr lang="en-US" dirty="0"/>
              <a:t> f CPUs are fixed, and all CPUs will have fixed initial state, which will be the </a:t>
            </a:r>
            <a:r>
              <a:rPr lang="en-US" dirty="0" err="1"/>
              <a:t>intial</a:t>
            </a:r>
            <a:r>
              <a:rPr lang="en-US" dirty="0"/>
              <a:t> state of the </a:t>
            </a:r>
            <a:r>
              <a:rPr lang="en-US" dirty="0" err="1"/>
              <a:t>sytem</a:t>
            </a:r>
            <a:r>
              <a:rPr lang="en-US" dirty="0"/>
              <a:t>.</a:t>
            </a:r>
          </a:p>
          <a:p>
            <a:endParaRPr lang="en-US" dirty="0"/>
          </a:p>
          <a:p>
            <a:r>
              <a:rPr lang="en-US" dirty="0"/>
              <a:t>And, we assume fairness among all CPUs </a:t>
            </a:r>
          </a:p>
          <a:p>
            <a:endParaRPr lang="en-US" dirty="0"/>
          </a:p>
          <a:p>
            <a:r>
              <a:rPr lang="en-US" dirty="0"/>
              <a:t>Based on the assumption, the thing that we have to </a:t>
            </a:r>
            <a:r>
              <a:rPr lang="en-US" dirty="0" err="1"/>
              <a:t>sovle</a:t>
            </a:r>
            <a:r>
              <a:rPr lang="en-US" dirty="0"/>
              <a:t> in multicore linking are </a:t>
            </a:r>
          </a:p>
          <a:p>
            <a:endParaRPr lang="en-US" dirty="0"/>
          </a:p>
          <a:p>
            <a:r>
              <a:rPr lang="en-US" dirty="0"/>
              <a:t>1. We have to hide non-determinism based on </a:t>
            </a:r>
          </a:p>
        </p:txBody>
      </p:sp>
    </p:spTree>
    <p:extLst>
      <p:ext uri="{BB962C8B-B14F-4D97-AF65-F5344CB8AC3E}">
        <p14:creationId xmlns:p14="http://schemas.microsoft.com/office/powerpoint/2010/main" val="1369962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Tree>
    <p:extLst>
      <p:ext uri="{BB962C8B-B14F-4D97-AF65-F5344CB8AC3E}">
        <p14:creationId xmlns:p14="http://schemas.microsoft.com/office/powerpoint/2010/main" val="3179078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minutes until this slide!!!!! </a:t>
            </a:r>
          </a:p>
          <a:p>
            <a:endParaRPr lang="en-US" dirty="0"/>
          </a:p>
          <a:p>
            <a:endParaRPr lang="en-US" dirty="0"/>
          </a:p>
          <a:p>
            <a:r>
              <a:rPr lang="en-US" dirty="0"/>
              <a:t>It is quite hard to deal with all those challenges in a single shot, so we have introduced multiple intermediate languages in between x86mc machine model and per-CPU machine model. </a:t>
            </a:r>
          </a:p>
          <a:p>
            <a:endParaRPr lang="en-US" dirty="0"/>
          </a:p>
          <a:p>
            <a:r>
              <a:rPr lang="en-US" dirty="0"/>
              <a:t>And, we hide non-determinism by introducing hardware </a:t>
            </a:r>
            <a:r>
              <a:rPr lang="en-US" dirty="0" err="1"/>
              <a:t>schedule,r</a:t>
            </a:r>
            <a:r>
              <a:rPr lang="en-US" dirty="0"/>
              <a:t> which gives us a </a:t>
            </a:r>
            <a:r>
              <a:rPr lang="en-US" dirty="0" err="1"/>
              <a:t>envriopmentla</a:t>
            </a:r>
            <a:r>
              <a:rPr lang="en-US" dirty="0"/>
              <a:t> context for one possible execution of the program, </a:t>
            </a:r>
          </a:p>
          <a:p>
            <a:endParaRPr lang="en-US" dirty="0"/>
          </a:p>
          <a:p>
            <a:r>
              <a:rPr lang="en-US" dirty="0"/>
              <a:t>And, we have introduced partial machine that are quantified by a subset of CPUs , and prove that p</a:t>
            </a:r>
          </a:p>
          <a:p>
            <a:endParaRPr lang="en-US" dirty="0"/>
          </a:p>
          <a:p>
            <a:r>
              <a:rPr lang="en-US" dirty="0"/>
              <a:t>As a </a:t>
            </a:r>
            <a:r>
              <a:rPr lang="en-US" dirty="0" err="1"/>
              <a:t>netxt</a:t>
            </a:r>
            <a:r>
              <a:rPr lang="en-US" dirty="0"/>
              <a:t> step, we have </a:t>
            </a:r>
            <a:r>
              <a:rPr lang="en-US" dirty="0" err="1"/>
              <a:t>optized</a:t>
            </a:r>
            <a:r>
              <a:rPr lang="en-US" dirty="0"/>
              <a:t> </a:t>
            </a:r>
            <a:r>
              <a:rPr lang="en-US" dirty="0" err="1"/>
              <a:t>enviromentla</a:t>
            </a:r>
            <a:r>
              <a:rPr lang="en-US" dirty="0"/>
              <a:t> context, by adding , removing or reordering the events</a:t>
            </a:r>
          </a:p>
          <a:p>
            <a:r>
              <a:rPr lang="en-US" dirty="0"/>
              <a:t>Then, we have linked those intermediated machine </a:t>
            </a:r>
            <a:r>
              <a:rPr lang="en-US" dirty="0" err="1"/>
              <a:t>modesl</a:t>
            </a:r>
            <a:r>
              <a:rPr lang="en-US" dirty="0"/>
              <a:t> with </a:t>
            </a:r>
            <a:r>
              <a:rPr lang="en-US" dirty="0" err="1"/>
              <a:t>Lasm</a:t>
            </a:r>
            <a:r>
              <a:rPr lang="en-US" dirty="0"/>
              <a:t>, a per-CPU machine model with …. </a:t>
            </a:r>
          </a:p>
          <a:p>
            <a:endParaRPr lang="en-US" dirty="0"/>
          </a:p>
          <a:p>
            <a:endParaRPr lang="en-US" dirty="0"/>
          </a:p>
          <a:p>
            <a:r>
              <a:rPr lang="en-US" dirty="0"/>
              <a:t>I do not want to show all details, but here are the actual steps that we were done to link …. </a:t>
            </a:r>
          </a:p>
          <a:p>
            <a:endParaRPr lang="en-US" dirty="0"/>
          </a:p>
        </p:txBody>
      </p:sp>
    </p:spTree>
    <p:extLst>
      <p:ext uri="{BB962C8B-B14F-4D97-AF65-F5344CB8AC3E}">
        <p14:creationId xmlns:p14="http://schemas.microsoft.com/office/powerpoint/2010/main" val="2214933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introduce per-CPU machine model by multicore linking in the below, we are able to build layers on top of that by using contextual refinement. </a:t>
            </a:r>
          </a:p>
          <a:p>
            <a:endParaRPr lang="en-US" dirty="0"/>
          </a:p>
          <a:p>
            <a:r>
              <a:rPr lang="en-US" dirty="0"/>
              <a:t>For example, if the source code of </a:t>
            </a:r>
            <a:r>
              <a:rPr lang="en-US" dirty="0" err="1"/>
              <a:t>CertiKOS</a:t>
            </a:r>
            <a:r>
              <a:rPr lang="en-US" dirty="0"/>
              <a:t> is composition of  CPU dependent modules and thread dependent modules, </a:t>
            </a:r>
          </a:p>
          <a:p>
            <a:endParaRPr lang="en-US" dirty="0"/>
          </a:p>
          <a:p>
            <a:r>
              <a:rPr lang="en-US" dirty="0"/>
              <a:t>We can introduce </a:t>
            </a:r>
            <a:r>
              <a:rPr lang="en-US" dirty="0" err="1"/>
              <a:t>CSched</a:t>
            </a:r>
            <a:r>
              <a:rPr lang="en-US" dirty="0"/>
              <a:t>, which </a:t>
            </a:r>
            <a:r>
              <a:rPr lang="en-US" dirty="0" err="1"/>
              <a:t>cointains</a:t>
            </a:r>
            <a:r>
              <a:rPr lang="en-US" dirty="0"/>
              <a:t> scheduler </a:t>
            </a:r>
            <a:r>
              <a:rPr lang="en-US" dirty="0" err="1"/>
              <a:t>primtives</a:t>
            </a:r>
            <a:r>
              <a:rPr lang="en-US" dirty="0"/>
              <a:t> in it, and </a:t>
            </a:r>
          </a:p>
        </p:txBody>
      </p:sp>
    </p:spTree>
    <p:extLst>
      <p:ext uri="{BB962C8B-B14F-4D97-AF65-F5344CB8AC3E}">
        <p14:creationId xmlns:p14="http://schemas.microsoft.com/office/powerpoint/2010/main" val="565527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want to build a layer </a:t>
            </a:r>
          </a:p>
        </p:txBody>
      </p:sp>
    </p:spTree>
    <p:extLst>
      <p:ext uri="{BB962C8B-B14F-4D97-AF65-F5344CB8AC3E}">
        <p14:creationId xmlns:p14="http://schemas.microsoft.com/office/powerpoint/2010/main" val="62405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3972984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linking also requires us to solve multiple challenges.</a:t>
            </a:r>
          </a:p>
          <a:p>
            <a:endParaRPr lang="en-US" dirty="0"/>
          </a:p>
          <a:p>
            <a:r>
              <a:rPr lang="en-US" dirty="0"/>
              <a:t>As we have see in the previous slide, Hide context switching is necessary,</a:t>
            </a:r>
          </a:p>
          <a:p>
            <a:endParaRPr lang="en-US" dirty="0"/>
          </a:p>
          <a:p>
            <a:r>
              <a:rPr lang="en-US" dirty="0"/>
              <a:t>And similar to the </a:t>
            </a:r>
            <a:r>
              <a:rPr lang="en-US" dirty="0" err="1"/>
              <a:t>multicorel</a:t>
            </a:r>
            <a:r>
              <a:rPr lang="en-US" dirty="0"/>
              <a:t> </a:t>
            </a:r>
            <a:r>
              <a:rPr lang="en-US" dirty="0" err="1"/>
              <a:t>ining</a:t>
            </a:r>
            <a:r>
              <a:rPr lang="en-US" dirty="0"/>
              <a:t>, we needs to build environmental </a:t>
            </a:r>
            <a:r>
              <a:rPr lang="en-US" dirty="0" err="1"/>
              <a:t>tcontext</a:t>
            </a:r>
            <a:r>
              <a:rPr lang="en-US" dirty="0"/>
              <a:t> for each </a:t>
            </a:r>
            <a:r>
              <a:rPr lang="en-US" dirty="0" err="1"/>
              <a:t>htread</a:t>
            </a:r>
            <a:endParaRPr lang="en-US" dirty="0"/>
          </a:p>
          <a:p>
            <a:endParaRPr lang="en-US" dirty="0"/>
          </a:p>
          <a:p>
            <a:r>
              <a:rPr lang="en-US" dirty="0"/>
              <a:t>And, tis the thread-threaded lining assume that arbitrary active or available thread set on the CPU and since </a:t>
            </a:r>
            <a:r>
              <a:rPr lang="en-US" dirty="0" err="1"/>
              <a:t>intial</a:t>
            </a:r>
            <a:r>
              <a:rPr lang="en-US" dirty="0"/>
              <a:t> states of each CPU usually </a:t>
            </a:r>
          </a:p>
        </p:txBody>
      </p:sp>
    </p:spTree>
    <p:extLst>
      <p:ext uri="{BB962C8B-B14F-4D97-AF65-F5344CB8AC3E}">
        <p14:creationId xmlns:p14="http://schemas.microsoft.com/office/powerpoint/2010/main" val="1376729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Tree>
    <p:extLst>
      <p:ext uri="{BB962C8B-B14F-4D97-AF65-F5344CB8AC3E}">
        <p14:creationId xmlns:p14="http://schemas.microsoft.com/office/powerpoint/2010/main" val="287722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quite hard to solve them at once, so we have introduced multiple steps to resolve those challenges. </a:t>
            </a:r>
          </a:p>
          <a:p>
            <a:endParaRPr lang="en-US" dirty="0"/>
          </a:p>
          <a:p>
            <a:r>
              <a:rPr lang="en-US" dirty="0"/>
              <a:t>We first introduce multithreaded machine and prove linking theorem to show the compositionality.</a:t>
            </a:r>
          </a:p>
          <a:p>
            <a:endParaRPr lang="en-US" dirty="0"/>
          </a:p>
          <a:p>
            <a:r>
              <a:rPr lang="en-US" dirty="0"/>
              <a:t>Then, we introduce per-thread machines and link them with compiler. </a:t>
            </a:r>
          </a:p>
          <a:p>
            <a:endParaRPr lang="en-US" dirty="0"/>
          </a:p>
          <a:p>
            <a:r>
              <a:rPr lang="en-US" dirty="0"/>
              <a:t>I'll explain interesting parts of each steps.</a:t>
            </a:r>
          </a:p>
        </p:txBody>
      </p:sp>
    </p:spTree>
    <p:extLst>
      <p:ext uri="{BB962C8B-B14F-4D97-AF65-F5344CB8AC3E}">
        <p14:creationId xmlns:p14="http://schemas.microsoft.com/office/powerpoint/2010/main" val="180645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that we have a single sequence of execution that is performed by one CPU. </a:t>
            </a:r>
          </a:p>
          <a:p>
            <a:endParaRPr lang="en-US" dirty="0"/>
          </a:p>
          <a:p>
            <a:r>
              <a:rPr lang="en-US" dirty="0"/>
              <a:t>Then, simply speaking, the execution on the multithreaded assembly machine that corresponds to that of a single CPU assembly machine is set of projections from the CPU machine.</a:t>
            </a:r>
          </a:p>
        </p:txBody>
      </p:sp>
    </p:spTree>
    <p:extLst>
      <p:ext uri="{BB962C8B-B14F-4D97-AF65-F5344CB8AC3E}">
        <p14:creationId xmlns:p14="http://schemas.microsoft.com/office/powerpoint/2010/main" val="359348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1771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710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7797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2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176739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t>
            </a:r>
          </a:p>
          <a:p>
            <a:endParaRPr lang="en-US" dirty="0"/>
          </a:p>
          <a:p>
            <a:r>
              <a:rPr lang="en-US" dirty="0"/>
              <a:t>OS is too big to verify it in a single shot, so we also want to verify a large software in a scalable and compositional way. </a:t>
            </a:r>
          </a:p>
          <a:p>
            <a:endParaRPr lang="en-US" dirty="0"/>
          </a:p>
          <a:p>
            <a:r>
              <a:rPr lang="en-US" dirty="0"/>
              <a:t>In this manner, we want to </a:t>
            </a:r>
          </a:p>
          <a:p>
            <a:r>
              <a:rPr lang="en-US" dirty="0"/>
              <a:t>And, there is a possible case that some </a:t>
            </a:r>
            <a:r>
              <a:rPr lang="en-US" dirty="0" err="1"/>
              <a:t>laeyrs</a:t>
            </a:r>
            <a:r>
              <a:rPr lang="en-US" dirty="0"/>
              <a:t> introduce another types of shared resources by combining atomic operations and private operations. </a:t>
            </a:r>
          </a:p>
          <a:p>
            <a:endParaRPr lang="en-US" dirty="0"/>
          </a:p>
          <a:p>
            <a:r>
              <a:rPr lang="en-US" dirty="0"/>
              <a:t>For those cases, in need to introduce an another environmental context by showing that </a:t>
            </a:r>
            <a:r>
              <a:rPr lang="en-US" dirty="0" err="1"/>
              <a:t>forall</a:t>
            </a:r>
            <a:r>
              <a:rPr lang="en-US" dirty="0"/>
              <a:t> </a:t>
            </a:r>
            <a:r>
              <a:rPr lang="en-US" dirty="0" err="1"/>
              <a:t>elments</a:t>
            </a:r>
            <a:r>
              <a:rPr lang="en-US" dirty="0"/>
              <a:t> in the low level </a:t>
            </a:r>
            <a:r>
              <a:rPr lang="en-US" dirty="0" err="1"/>
              <a:t>environemt</a:t>
            </a:r>
            <a:r>
              <a:rPr lang="en-US" dirty="0"/>
              <a:t> , there will be at least one element in the higher level </a:t>
            </a:r>
            <a:r>
              <a:rPr lang="en-US" dirty="0" err="1"/>
              <a:t>environemtn</a:t>
            </a:r>
            <a:r>
              <a:rPr lang="en-US" dirty="0"/>
              <a:t> that are satisfied by a certain relation. </a:t>
            </a:r>
          </a:p>
          <a:p>
            <a:endParaRPr lang="en-US" dirty="0"/>
          </a:p>
          <a:p>
            <a:r>
              <a:rPr lang="en-US" dirty="0"/>
              <a:t>And, We also need to show that all those layers satisfy a certain relation with others with those modified environmental context. </a:t>
            </a:r>
          </a:p>
          <a:p>
            <a:endParaRPr lang="en-US" dirty="0"/>
          </a:p>
        </p:txBody>
      </p:sp>
    </p:spTree>
    <p:extLst>
      <p:ext uri="{BB962C8B-B14F-4D97-AF65-F5344CB8AC3E}">
        <p14:creationId xmlns:p14="http://schemas.microsoft.com/office/powerpoint/2010/main" val="41897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4500" dirty="0"/>
              <a:t>Multicore environment is in everywhere these days, and it is also same for the environment that we run operating systems. </a:t>
            </a:r>
          </a:p>
          <a:p>
            <a:endParaRPr lang="en-US" sz="4500" dirty="0"/>
          </a:p>
          <a:p>
            <a:r>
              <a:rPr lang="en-US" sz="4500" dirty="0"/>
              <a:t>However, verification of concurrent operating system is not quite trivial due to its non-deterministic interleaving.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To make the problem easy, we want to view the operating system on multicore as multiple instances that are running separately.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However, this division is not quite straightforward due to the existence of shared resources such as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Therefore, operating system verification requires the way to model interleaving among those multiple instances on the shared resource.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And, we have achieved it by environmental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t>What's environmental context? </a:t>
            </a:r>
          </a:p>
        </p:txBody>
      </p:sp>
    </p:spTree>
    <p:extLst>
      <p:ext uri="{BB962C8B-B14F-4D97-AF65-F5344CB8AC3E}">
        <p14:creationId xmlns:p14="http://schemas.microsoft.com/office/powerpoint/2010/main" val="424677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example. </a:t>
            </a:r>
          </a:p>
          <a:p>
            <a:endParaRPr lang="en-US" dirty="0"/>
          </a:p>
          <a:p>
            <a:r>
              <a:rPr lang="en-US" dirty="0"/>
              <a:t>In this simple example, we have two CPUs, and there are two kinds of operations, which are private and atomic operations. Private operations only modify local state of each CPU. </a:t>
            </a:r>
          </a:p>
          <a:p>
            <a:endParaRPr lang="en-US" dirty="0"/>
          </a:p>
          <a:p>
            <a:r>
              <a:rPr lang="en-US" dirty="0"/>
              <a:t>However, atomic operations modify shared resources, so we need to keep track of other CPUs atomic operations when we want to achieve the current status of the shared resource that are associated with atomic operations. </a:t>
            </a:r>
          </a:p>
          <a:p>
            <a:endParaRPr lang="en-US" dirty="0"/>
          </a:p>
          <a:p>
            <a:r>
              <a:rPr lang="en-US" dirty="0"/>
              <a:t>To make it possible, we decide to represent shared objects by using log, which is a sequence of events that keeps, and make atomic operations as an event that will be </a:t>
            </a:r>
            <a:r>
              <a:rPr lang="en-US" dirty="0" err="1"/>
              <a:t>recored</a:t>
            </a:r>
            <a:r>
              <a:rPr lang="en-US" dirty="0"/>
              <a:t> in the log. Then, all if we want to find out the current status of the shared resource, we can achieve it by calculating the log from the beginning.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Representing shared objects as a log also give a chance to model environmental context  in a reasonable way.</a:t>
            </a:r>
          </a:p>
          <a:p>
            <a:endParaRPr lang="en-US" dirty="0"/>
          </a:p>
        </p:txBody>
      </p:sp>
    </p:spTree>
    <p:extLst>
      <p:ext uri="{BB962C8B-B14F-4D97-AF65-F5344CB8AC3E}">
        <p14:creationId xmlns:p14="http://schemas.microsoft.com/office/powerpoint/2010/main" val="207079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232387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140817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 purpose of environmental context is giving us a possible behaviors for one possible execution over the shared object  based on the current shared status and the current CPUs behavior. </a:t>
            </a:r>
          </a:p>
          <a:p>
            <a:endParaRPr lang="en-US" dirty="0"/>
          </a:p>
          <a:p>
            <a:r>
              <a:rPr lang="en-US" dirty="0"/>
              <a:t>Let’s see how it works.  </a:t>
            </a:r>
          </a:p>
          <a:p>
            <a:endParaRPr lang="en-US" dirty="0"/>
          </a:p>
          <a:p>
            <a:r>
              <a:rPr lang="en-US" dirty="0"/>
              <a:t>In this possible execution,</a:t>
            </a:r>
          </a:p>
          <a:p>
            <a:r>
              <a:rPr lang="en-US" dirty="0"/>
              <a:t> </a:t>
            </a:r>
          </a:p>
          <a:p>
            <a:r>
              <a:rPr lang="en-US" dirty="0"/>
              <a:t>CPU 1 will first update the log by adding its atomic operation. </a:t>
            </a:r>
          </a:p>
          <a:p>
            <a:endParaRPr lang="en-US" dirty="0"/>
          </a:p>
          <a:p>
            <a:r>
              <a:rPr lang="en-US" dirty="0"/>
              <a:t>After it calculates one private operation, it will try to evaluation atomic operation at some point. </a:t>
            </a:r>
          </a:p>
          <a:p>
            <a:endParaRPr lang="en-US" dirty="0"/>
          </a:p>
          <a:p>
            <a:r>
              <a:rPr lang="en-US" dirty="0"/>
              <a:t>Before it evaluate the atomic operation, CPU1 needs to look up  environmental context to check whether other CPUs perform any operations over the shared </a:t>
            </a:r>
            <a:r>
              <a:rPr lang="en-US" dirty="0" err="1"/>
              <a:t>ersources</a:t>
            </a:r>
            <a:r>
              <a:rPr lang="en-US" dirty="0"/>
              <a:t> or not. </a:t>
            </a:r>
          </a:p>
          <a:p>
            <a:endParaRPr lang="en-US" dirty="0"/>
          </a:p>
          <a:p>
            <a:r>
              <a:rPr lang="en-US" dirty="0"/>
              <a:t>So, it will ask to its </a:t>
            </a:r>
            <a:r>
              <a:rPr lang="en-US" dirty="0" err="1"/>
              <a:t>environemtal</a:t>
            </a:r>
            <a:r>
              <a:rPr lang="en-US" dirty="0"/>
              <a:t> context by using its current status of shared resource. </a:t>
            </a:r>
          </a:p>
          <a:p>
            <a:endParaRPr lang="en-US" dirty="0"/>
          </a:p>
          <a:p>
            <a:r>
              <a:rPr lang="en-US" dirty="0"/>
              <a:t>Then, for the environmental context can tell CPu1 that tCPU2 perform two atomic operations based on one possible execution. </a:t>
            </a:r>
          </a:p>
          <a:p>
            <a:endParaRPr lang="en-US" dirty="0"/>
          </a:p>
          <a:p>
            <a:r>
              <a:rPr lang="en-US" dirty="0"/>
              <a:t>Then, CPU1 can figure out the current up-to-date status of the shared resource, and can add its next atomic operation in the log. </a:t>
            </a:r>
          </a:p>
        </p:txBody>
      </p:sp>
    </p:spTree>
    <p:extLst>
      <p:ext uri="{BB962C8B-B14F-4D97-AF65-F5344CB8AC3E}">
        <p14:creationId xmlns:p14="http://schemas.microsoft.com/office/powerpoint/2010/main" val="3749378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2"/>
            <a:ext cx="6400800" cy="1314450"/>
          </a:xfrm>
        </p:spPr>
        <p:txBody>
          <a:bodyPr/>
          <a:lstStyle>
            <a:lvl1pPr marL="0" indent="0" algn="ctr">
              <a:buNone/>
              <a:defRPr/>
            </a:lvl1pPr>
            <a:lvl2pPr marL="342670" indent="0" algn="ctr">
              <a:buNone/>
              <a:defRPr/>
            </a:lvl2pPr>
            <a:lvl3pPr marL="685341" indent="0" algn="ctr">
              <a:buNone/>
              <a:defRPr/>
            </a:lvl3pPr>
            <a:lvl4pPr marL="1028015" indent="0" algn="ctr">
              <a:buNone/>
              <a:defRPr/>
            </a:lvl4pPr>
            <a:lvl5pPr marL="1370685" indent="0" algn="ctr">
              <a:buNone/>
              <a:defRPr/>
            </a:lvl5pPr>
            <a:lvl6pPr marL="1713355" indent="0" algn="ctr">
              <a:buNone/>
              <a:defRPr/>
            </a:lvl6pPr>
            <a:lvl7pPr marL="2056026" indent="0" algn="ctr">
              <a:buNone/>
              <a:defRPr/>
            </a:lvl7pPr>
            <a:lvl8pPr marL="2398697" indent="0" algn="ctr">
              <a:buNone/>
              <a:defRPr/>
            </a:lvl8pPr>
            <a:lvl9pPr marL="2741369"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62A3166-74DB-AD4F-BEFB-612C76B58235}"/>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6277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10C2C40E-C53C-E041-8054-E46DC1A76469}"/>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71478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87"/>
            <a:ext cx="2057400" cy="438864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05987"/>
            <a:ext cx="6019800" cy="438864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561BBD70-3465-B347-ACEC-3F3F01CFE3C6}"/>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69369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ED3ED98D-1A6F-0442-B004-7EE3CDD44B8C}"/>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06827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4"/>
            <a:ext cx="7772400" cy="1021556"/>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44"/>
            <a:ext cx="7772400" cy="1125140"/>
          </a:xfrm>
        </p:spPr>
        <p:txBody>
          <a:bodyPr anchor="b"/>
          <a:lstStyle>
            <a:lvl1pPr marL="0" indent="0">
              <a:buNone/>
              <a:defRPr sz="1500"/>
            </a:lvl1pPr>
            <a:lvl2pPr marL="342670" indent="0">
              <a:buNone/>
              <a:defRPr sz="1350"/>
            </a:lvl2pPr>
            <a:lvl3pPr marL="685341" indent="0">
              <a:buNone/>
              <a:defRPr sz="1200"/>
            </a:lvl3pPr>
            <a:lvl4pPr marL="1028015" indent="0">
              <a:buNone/>
              <a:defRPr sz="1050"/>
            </a:lvl4pPr>
            <a:lvl5pPr marL="1370685" indent="0">
              <a:buNone/>
              <a:defRPr sz="1050"/>
            </a:lvl5pPr>
            <a:lvl6pPr marL="1713355" indent="0">
              <a:buNone/>
              <a:defRPr sz="1050"/>
            </a:lvl6pPr>
            <a:lvl7pPr marL="2056026" indent="0">
              <a:buNone/>
              <a:defRPr sz="1050"/>
            </a:lvl7pPr>
            <a:lvl8pPr marL="2398697" indent="0">
              <a:buNone/>
              <a:defRPr sz="1050"/>
            </a:lvl8pPr>
            <a:lvl9pPr marL="2741369" indent="0">
              <a:buNone/>
              <a:defRPr sz="105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a:extLst>
              <a:ext uri="{FF2B5EF4-FFF2-40B4-BE49-F238E27FC236}">
                <a16:creationId xmlns:a16="http://schemas.microsoft.com/office/drawing/2014/main" id="{92571B28-0992-FF42-86C6-E0919BC9B5DD}"/>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86372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00159"/>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397C83D2-BEF3-6747-BCA6-CC869C7E67A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1029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800" b="1"/>
            </a:lvl1pPr>
            <a:lvl2pPr marL="342670" indent="0">
              <a:buNone/>
              <a:defRPr sz="1500" b="1"/>
            </a:lvl2pPr>
            <a:lvl3pPr marL="685341" indent="0">
              <a:buNone/>
              <a:defRPr sz="1350" b="1"/>
            </a:lvl3pPr>
            <a:lvl4pPr marL="1028015" indent="0">
              <a:buNone/>
              <a:defRPr sz="1200" b="1"/>
            </a:lvl4pPr>
            <a:lvl5pPr marL="1370685" indent="0">
              <a:buNone/>
              <a:defRPr sz="1200" b="1"/>
            </a:lvl5pPr>
            <a:lvl6pPr marL="1713355" indent="0">
              <a:buNone/>
              <a:defRPr sz="1200" b="1"/>
            </a:lvl6pPr>
            <a:lvl7pPr marL="2056026" indent="0">
              <a:buNone/>
              <a:defRPr sz="1200" b="1"/>
            </a:lvl7pPr>
            <a:lvl8pPr marL="2398697" indent="0">
              <a:buNone/>
              <a:defRPr sz="1200" b="1"/>
            </a:lvl8pPr>
            <a:lvl9pPr marL="2741369"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11" name="Rectangle 6">
            <a:extLst>
              <a:ext uri="{FF2B5EF4-FFF2-40B4-BE49-F238E27FC236}">
                <a16:creationId xmlns:a16="http://schemas.microsoft.com/office/drawing/2014/main" id="{7241FCB7-2830-0E4A-A414-54900BB76295}"/>
              </a:ext>
            </a:extLst>
          </p:cNvPr>
          <p:cNvSpPr>
            <a:spLocks noGrp="1" noChangeArrowheads="1"/>
          </p:cNvSpPr>
          <p:nvPr>
            <p:ph type="sldNum" sz="quarter" idx="12"/>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49422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Slide Number Placeholder 6">
            <a:extLst>
              <a:ext uri="{FF2B5EF4-FFF2-40B4-BE49-F238E27FC236}">
                <a16:creationId xmlns:a16="http://schemas.microsoft.com/office/drawing/2014/main" id="{4A773EE6-27B2-D741-8E97-ADB5AD7525FB}"/>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315036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75AB09FC-7DCF-8B48-ABAF-365B389C579A}"/>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25269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2" y="204796"/>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877ECE30-299C-B445-90BE-3E752702035E}"/>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57978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670" indent="0">
              <a:buNone/>
              <a:defRPr sz="2100"/>
            </a:lvl2pPr>
            <a:lvl3pPr marL="685341" indent="0">
              <a:buNone/>
              <a:defRPr sz="1800"/>
            </a:lvl3pPr>
            <a:lvl4pPr marL="1028015" indent="0">
              <a:buNone/>
              <a:defRPr sz="1500"/>
            </a:lvl4pPr>
            <a:lvl5pPr marL="1370685" indent="0">
              <a:buNone/>
              <a:defRPr sz="1500"/>
            </a:lvl5pPr>
            <a:lvl6pPr marL="1713355" indent="0">
              <a:buNone/>
              <a:defRPr sz="1500"/>
            </a:lvl6pPr>
            <a:lvl7pPr marL="2056026" indent="0">
              <a:buNone/>
              <a:defRPr sz="1500"/>
            </a:lvl7pPr>
            <a:lvl8pPr marL="2398697" indent="0">
              <a:buNone/>
              <a:defRPr sz="1500"/>
            </a:lvl8pPr>
            <a:lvl9pPr marL="2741369" indent="0">
              <a:buNone/>
              <a:defRPr sz="1500"/>
            </a:lvl9pPr>
          </a:lstStyle>
          <a:p>
            <a:pPr lvl="0"/>
            <a:endParaRPr lang="zh-CN" alt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670" indent="0">
              <a:buNone/>
              <a:defRPr sz="900"/>
            </a:lvl2pPr>
            <a:lvl3pPr marL="685341" indent="0">
              <a:buNone/>
              <a:defRPr sz="750"/>
            </a:lvl3pPr>
            <a:lvl4pPr marL="1028015" indent="0">
              <a:buNone/>
              <a:defRPr sz="675"/>
            </a:lvl4pPr>
            <a:lvl5pPr marL="1370685" indent="0">
              <a:buNone/>
              <a:defRPr sz="675"/>
            </a:lvl5pPr>
            <a:lvl6pPr marL="1713355" indent="0">
              <a:buNone/>
              <a:defRPr sz="675"/>
            </a:lvl6pPr>
            <a:lvl7pPr marL="2056026" indent="0">
              <a:buNone/>
              <a:defRPr sz="675"/>
            </a:lvl7pPr>
            <a:lvl8pPr marL="2398697" indent="0">
              <a:buNone/>
              <a:defRPr sz="675"/>
            </a:lvl8pPr>
            <a:lvl9pPr marL="2741369" indent="0">
              <a:buNone/>
              <a:defRPr sz="675"/>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F802892C-B9A4-A04D-BF71-236D0190998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274705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ctr">
              <a:defRPr sz="1050">
                <a:cs typeface="Arial" charset="0"/>
              </a:defRPr>
            </a:lvl1pPr>
          </a:lstStyle>
          <a:p>
            <a:pPr fontAlgn="base">
              <a:spcBef>
                <a:spcPct val="0"/>
              </a:spcBef>
              <a:spcAft>
                <a:spcPct val="0"/>
              </a:spcAft>
              <a:defRPr/>
            </a:pPr>
            <a:endParaRPr lang="en-US" altLang="zh-CN">
              <a:solidFill>
                <a:srgbClr val="000000"/>
              </a:solidFill>
              <a:latin typeface="Arial" charset="0"/>
              <a:ea typeface="ＭＳ Ｐゴシック" charset="0"/>
            </a:endParaRPr>
          </a:p>
        </p:txBody>
      </p:sp>
      <p:sp>
        <p:nvSpPr>
          <p:cNvPr id="7" name="Slide Number Placeholder 6">
            <a:extLst>
              <a:ext uri="{FF2B5EF4-FFF2-40B4-BE49-F238E27FC236}">
                <a16:creationId xmlns:a16="http://schemas.microsoft.com/office/drawing/2014/main" id="{CE6B537B-62FB-7E4B-B484-BE73BD00F1B4}"/>
              </a:ext>
            </a:extLst>
          </p:cNvPr>
          <p:cNvSpPr>
            <a:spLocks noGrp="1" noChangeArrowheads="1"/>
          </p:cNvSpPr>
          <p:nvPr>
            <p:ph type="sldNum" sz="quarter" idx="4"/>
          </p:nvPr>
        </p:nvSpPr>
        <p:spPr bwMode="auto">
          <a:xfrm>
            <a:off x="7010400" y="4781550"/>
            <a:ext cx="2133600" cy="3571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54" tIns="45680" rIns="91354" bIns="45680" numCol="1" anchor="t" anchorCtr="0" compatLnSpc="1">
            <a:prstTxWarp prst="textNoShape">
              <a:avLst/>
            </a:prstTxWarp>
          </a:bodyPr>
          <a:lstStyle>
            <a:lvl1pPr algn="r">
              <a:defRPr sz="1050">
                <a:cs typeface="Arial" charset="0"/>
              </a:defRPr>
            </a:lvl1pPr>
          </a:lstStyle>
          <a:p>
            <a:pPr fontAlgn="base">
              <a:spcBef>
                <a:spcPct val="0"/>
              </a:spcBef>
              <a:spcAft>
                <a:spcPct val="0"/>
              </a:spcAft>
              <a:defRPr/>
            </a:pPr>
            <a:fld id="{95947370-2CD0-5C46-8FFE-35219F32F80A}" type="slidenum">
              <a:rPr lang="en-US" altLang="zh-CN">
                <a:solidFill>
                  <a:srgbClr val="000000"/>
                </a:solidFill>
                <a:latin typeface="Arial" charset="0"/>
                <a:ea typeface="ＭＳ Ｐゴシック" charset="0"/>
              </a:rPr>
              <a:pPr fontAlgn="base">
                <a:spcBef>
                  <a:spcPct val="0"/>
                </a:spcBef>
                <a:spcAft>
                  <a:spcPct val="0"/>
                </a:spcAft>
                <a:defRPr/>
              </a:pPr>
              <a:t>‹#›</a:t>
            </a:fld>
            <a:endParaRPr lang="en-US" altLang="zh-CN">
              <a:solidFill>
                <a:srgbClr val="000000"/>
              </a:solidFill>
              <a:latin typeface="Arial" charset="0"/>
              <a:ea typeface="ＭＳ Ｐゴシック" charset="0"/>
            </a:endParaRPr>
          </a:p>
        </p:txBody>
      </p:sp>
    </p:spTree>
    <p:extLst>
      <p:ext uri="{BB962C8B-B14F-4D97-AF65-F5344CB8AC3E}">
        <p14:creationId xmlns:p14="http://schemas.microsoft.com/office/powerpoint/2010/main" val="134191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3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3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300">
          <a:solidFill>
            <a:schemeClr val="tx2"/>
          </a:solidFill>
          <a:latin typeface="Arial" charset="0"/>
          <a:ea typeface="ＭＳ Ｐゴシック" charset="0"/>
          <a:cs typeface="Arial" charset="0"/>
        </a:defRPr>
      </a:lvl5pPr>
      <a:lvl6pPr marL="342670" algn="ctr" rtl="0" fontAlgn="base">
        <a:spcBef>
          <a:spcPct val="0"/>
        </a:spcBef>
        <a:spcAft>
          <a:spcPct val="0"/>
        </a:spcAft>
        <a:defRPr sz="3300">
          <a:solidFill>
            <a:schemeClr val="tx2"/>
          </a:solidFill>
          <a:latin typeface="Arial" charset="0"/>
          <a:ea typeface="ＭＳ Ｐゴシック" charset="0"/>
          <a:cs typeface="Arial" charset="0"/>
        </a:defRPr>
      </a:lvl6pPr>
      <a:lvl7pPr marL="685341" algn="ctr" rtl="0" fontAlgn="base">
        <a:spcBef>
          <a:spcPct val="0"/>
        </a:spcBef>
        <a:spcAft>
          <a:spcPct val="0"/>
        </a:spcAft>
        <a:defRPr sz="3300">
          <a:solidFill>
            <a:schemeClr val="tx2"/>
          </a:solidFill>
          <a:latin typeface="Arial" charset="0"/>
          <a:ea typeface="ＭＳ Ｐゴシック" charset="0"/>
          <a:cs typeface="Arial" charset="0"/>
        </a:defRPr>
      </a:lvl7pPr>
      <a:lvl8pPr marL="1028015" algn="ctr" rtl="0" fontAlgn="base">
        <a:spcBef>
          <a:spcPct val="0"/>
        </a:spcBef>
        <a:spcAft>
          <a:spcPct val="0"/>
        </a:spcAft>
        <a:defRPr sz="3300">
          <a:solidFill>
            <a:schemeClr val="tx2"/>
          </a:solidFill>
          <a:latin typeface="Arial" charset="0"/>
          <a:ea typeface="ＭＳ Ｐゴシック" charset="0"/>
          <a:cs typeface="Arial" charset="0"/>
        </a:defRPr>
      </a:lvl8pPr>
      <a:lvl9pPr marL="1370685" algn="ctr" rtl="0" fontAlgn="base">
        <a:spcBef>
          <a:spcPct val="0"/>
        </a:spcBef>
        <a:spcAft>
          <a:spcPct val="0"/>
        </a:spcAft>
        <a:defRPr sz="3300">
          <a:solidFill>
            <a:schemeClr val="tx2"/>
          </a:solidFill>
          <a:latin typeface="Arial" charset="0"/>
          <a:ea typeface="ＭＳ Ｐゴシック" charset="0"/>
          <a:cs typeface="Arial" charset="0"/>
        </a:defRPr>
      </a:lvl9pPr>
    </p:titleStyle>
    <p:bodyStyle>
      <a:lvl1pPr marL="254794" indent="-254794" algn="l" rtl="0" eaLnBrk="0" fontAlgn="base" hangingPunct="0">
        <a:spcBef>
          <a:spcPct val="20000"/>
        </a:spcBef>
        <a:spcAft>
          <a:spcPct val="0"/>
        </a:spcAft>
        <a:buChar char="•"/>
        <a:defRPr sz="2400">
          <a:solidFill>
            <a:schemeClr val="tx1"/>
          </a:solidFill>
          <a:latin typeface="+mn-lt"/>
          <a:ea typeface="+mn-ea"/>
          <a:cs typeface="+mn-cs"/>
        </a:defRPr>
      </a:lvl1pPr>
      <a:lvl2pPr marL="554831" indent="-211931" algn="l" rtl="0" eaLnBrk="0" fontAlgn="base" hangingPunct="0">
        <a:spcBef>
          <a:spcPct val="20000"/>
        </a:spcBef>
        <a:spcAft>
          <a:spcPct val="0"/>
        </a:spcAft>
        <a:buChar char="–"/>
        <a:defRPr sz="2100">
          <a:solidFill>
            <a:schemeClr val="tx1"/>
          </a:solidFill>
          <a:latin typeface="+mn-lt"/>
          <a:ea typeface="Arial" charset="0"/>
          <a:cs typeface="+mn-cs"/>
        </a:defRPr>
      </a:lvl2pPr>
      <a:lvl3pPr marL="854869" indent="-169069" algn="l" rtl="0" eaLnBrk="0" fontAlgn="base" hangingPunct="0">
        <a:spcBef>
          <a:spcPct val="20000"/>
        </a:spcBef>
        <a:spcAft>
          <a:spcPct val="0"/>
        </a:spcAft>
        <a:buChar char="•"/>
        <a:defRPr sz="1800">
          <a:solidFill>
            <a:schemeClr val="tx1"/>
          </a:solidFill>
          <a:latin typeface="+mn-lt"/>
          <a:ea typeface="Arial" charset="0"/>
          <a:cs typeface="+mn-cs"/>
        </a:defRPr>
      </a:lvl3pPr>
      <a:lvl4pPr marL="1197769" indent="-169069" algn="l" rtl="0" eaLnBrk="0" fontAlgn="base" hangingPunct="0">
        <a:spcBef>
          <a:spcPct val="20000"/>
        </a:spcBef>
        <a:spcAft>
          <a:spcPct val="0"/>
        </a:spcAft>
        <a:buChar char="–"/>
        <a:defRPr sz="1500">
          <a:solidFill>
            <a:schemeClr val="tx1"/>
          </a:solidFill>
          <a:latin typeface="+mn-lt"/>
          <a:ea typeface="Arial" charset="0"/>
          <a:cs typeface="+mn-cs"/>
        </a:defRPr>
      </a:lvl4pPr>
      <a:lvl5pPr marL="1540669" indent="-169069" algn="l" rtl="0" eaLnBrk="0" fontAlgn="base" hangingPunct="0">
        <a:spcBef>
          <a:spcPct val="20000"/>
        </a:spcBef>
        <a:spcAft>
          <a:spcPct val="0"/>
        </a:spcAft>
        <a:buChar char="»"/>
        <a:defRPr sz="1500">
          <a:solidFill>
            <a:schemeClr val="tx1"/>
          </a:solidFill>
          <a:latin typeface="+mn-lt"/>
          <a:ea typeface="Arial" charset="0"/>
          <a:cs typeface="+mn-cs"/>
        </a:defRPr>
      </a:lvl5pPr>
      <a:lvl6pPr marL="1884693" indent="-171335" algn="l" rtl="0" fontAlgn="base">
        <a:spcBef>
          <a:spcPct val="20000"/>
        </a:spcBef>
        <a:spcAft>
          <a:spcPct val="0"/>
        </a:spcAft>
        <a:buChar char="»"/>
        <a:defRPr sz="1500">
          <a:solidFill>
            <a:schemeClr val="tx1"/>
          </a:solidFill>
          <a:latin typeface="+mn-lt"/>
          <a:ea typeface="Arial" charset="0"/>
          <a:cs typeface="+mn-cs"/>
        </a:defRPr>
      </a:lvl6pPr>
      <a:lvl7pPr marL="2227362" indent="-171335" algn="l" rtl="0" fontAlgn="base">
        <a:spcBef>
          <a:spcPct val="20000"/>
        </a:spcBef>
        <a:spcAft>
          <a:spcPct val="0"/>
        </a:spcAft>
        <a:buChar char="»"/>
        <a:defRPr sz="1500">
          <a:solidFill>
            <a:schemeClr val="tx1"/>
          </a:solidFill>
          <a:latin typeface="+mn-lt"/>
          <a:ea typeface="Arial" charset="0"/>
          <a:cs typeface="+mn-cs"/>
        </a:defRPr>
      </a:lvl7pPr>
      <a:lvl8pPr marL="2570035" indent="-171335" algn="l" rtl="0" fontAlgn="base">
        <a:spcBef>
          <a:spcPct val="20000"/>
        </a:spcBef>
        <a:spcAft>
          <a:spcPct val="0"/>
        </a:spcAft>
        <a:buChar char="»"/>
        <a:defRPr sz="1500">
          <a:solidFill>
            <a:schemeClr val="tx1"/>
          </a:solidFill>
          <a:latin typeface="+mn-lt"/>
          <a:ea typeface="Arial" charset="0"/>
          <a:cs typeface="+mn-cs"/>
        </a:defRPr>
      </a:lvl8pPr>
      <a:lvl9pPr marL="2912702" indent="-171335" algn="l" rtl="0" fontAlgn="base">
        <a:spcBef>
          <a:spcPct val="20000"/>
        </a:spcBef>
        <a:spcAft>
          <a:spcPct val="0"/>
        </a:spcAft>
        <a:buChar char="»"/>
        <a:defRPr sz="1500">
          <a:solidFill>
            <a:schemeClr val="tx1"/>
          </a:solidFill>
          <a:latin typeface="+mn-lt"/>
          <a:ea typeface="Arial" charset="0"/>
          <a:cs typeface="+mn-cs"/>
        </a:defRPr>
      </a:lvl9pPr>
    </p:bodyStyle>
    <p:otherStyle>
      <a:defPPr>
        <a:defRPr lang="zh-CN"/>
      </a:defPPr>
      <a:lvl1pPr marL="0" algn="l" defTabSz="342670" rtl="0" eaLnBrk="1" latinLnBrk="0" hangingPunct="1">
        <a:defRPr sz="1350" kern="1200">
          <a:solidFill>
            <a:schemeClr val="tx1"/>
          </a:solidFill>
          <a:latin typeface="+mn-lt"/>
          <a:ea typeface="+mn-ea"/>
          <a:cs typeface="+mn-cs"/>
        </a:defRPr>
      </a:lvl1pPr>
      <a:lvl2pPr marL="342670" algn="l" defTabSz="342670" rtl="0" eaLnBrk="1" latinLnBrk="0" hangingPunct="1">
        <a:defRPr sz="1350" kern="1200">
          <a:solidFill>
            <a:schemeClr val="tx1"/>
          </a:solidFill>
          <a:latin typeface="+mn-lt"/>
          <a:ea typeface="+mn-ea"/>
          <a:cs typeface="+mn-cs"/>
        </a:defRPr>
      </a:lvl2pPr>
      <a:lvl3pPr marL="685341" algn="l" defTabSz="342670" rtl="0" eaLnBrk="1" latinLnBrk="0" hangingPunct="1">
        <a:defRPr sz="1350" kern="1200">
          <a:solidFill>
            <a:schemeClr val="tx1"/>
          </a:solidFill>
          <a:latin typeface="+mn-lt"/>
          <a:ea typeface="+mn-ea"/>
          <a:cs typeface="+mn-cs"/>
        </a:defRPr>
      </a:lvl3pPr>
      <a:lvl4pPr marL="1028015" algn="l" defTabSz="342670" rtl="0" eaLnBrk="1" latinLnBrk="0" hangingPunct="1">
        <a:defRPr sz="1350" kern="1200">
          <a:solidFill>
            <a:schemeClr val="tx1"/>
          </a:solidFill>
          <a:latin typeface="+mn-lt"/>
          <a:ea typeface="+mn-ea"/>
          <a:cs typeface="+mn-cs"/>
        </a:defRPr>
      </a:lvl4pPr>
      <a:lvl5pPr marL="1370685" algn="l" defTabSz="342670" rtl="0" eaLnBrk="1" latinLnBrk="0" hangingPunct="1">
        <a:defRPr sz="1350" kern="1200">
          <a:solidFill>
            <a:schemeClr val="tx1"/>
          </a:solidFill>
          <a:latin typeface="+mn-lt"/>
          <a:ea typeface="+mn-ea"/>
          <a:cs typeface="+mn-cs"/>
        </a:defRPr>
      </a:lvl5pPr>
      <a:lvl6pPr marL="1713355" algn="l" defTabSz="342670" rtl="0" eaLnBrk="1" latinLnBrk="0" hangingPunct="1">
        <a:defRPr sz="1350" kern="1200">
          <a:solidFill>
            <a:schemeClr val="tx1"/>
          </a:solidFill>
          <a:latin typeface="+mn-lt"/>
          <a:ea typeface="+mn-ea"/>
          <a:cs typeface="+mn-cs"/>
        </a:defRPr>
      </a:lvl6pPr>
      <a:lvl7pPr marL="2056026" algn="l" defTabSz="342670" rtl="0" eaLnBrk="1" latinLnBrk="0" hangingPunct="1">
        <a:defRPr sz="1350" kern="1200">
          <a:solidFill>
            <a:schemeClr val="tx1"/>
          </a:solidFill>
          <a:latin typeface="+mn-lt"/>
          <a:ea typeface="+mn-ea"/>
          <a:cs typeface="+mn-cs"/>
        </a:defRPr>
      </a:lvl7pPr>
      <a:lvl8pPr marL="2398697" algn="l" defTabSz="342670" rtl="0" eaLnBrk="1" latinLnBrk="0" hangingPunct="1">
        <a:defRPr sz="1350" kern="1200">
          <a:solidFill>
            <a:schemeClr val="tx1"/>
          </a:solidFill>
          <a:latin typeface="+mn-lt"/>
          <a:ea typeface="+mn-ea"/>
          <a:cs typeface="+mn-cs"/>
        </a:defRPr>
      </a:lvl8pPr>
      <a:lvl9pPr marL="2741369" algn="l" defTabSz="34267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image" Target="../media/image7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11.png"/><Relationship Id="rId5" Type="http://schemas.openxmlformats.org/officeDocument/2006/relationships/image" Target="../media/image511.png"/><Relationship Id="rId4" Type="http://schemas.openxmlformats.org/officeDocument/2006/relationships/image" Target="../media/image410.png"/></Relationships>
</file>

<file path=ppt/slides/_rels/slide1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9.png"/><Relationship Id="rId12" Type="http://schemas.openxmlformats.org/officeDocument/2006/relationships/image" Target="../media/image29.png"/><Relationship Id="rId17" Type="http://schemas.openxmlformats.org/officeDocument/2006/relationships/image" Target="../media/image41.png"/><Relationship Id="rId2" Type="http://schemas.openxmlformats.org/officeDocument/2006/relationships/notesSlide" Target="../notesSlides/notesSlide14.xml"/><Relationship Id="rId16"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33.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17" Type="http://schemas.openxmlformats.org/officeDocument/2006/relationships/image" Target="../media/image260.png"/><Relationship Id="rId2" Type="http://schemas.openxmlformats.org/officeDocument/2006/relationships/image" Target="../media/image15.png"/><Relationship Id="rId1" Type="http://schemas.openxmlformats.org/officeDocument/2006/relationships/slideLayout" Target="../slideLayouts/slideLayout2.xml"/><Relationship Id="rId15" Type="http://schemas.openxmlformats.org/officeDocument/2006/relationships/image" Target="../media/image24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6.png"/><Relationship Id="rId3" Type="http://schemas.openxmlformats.org/officeDocument/2006/relationships/image" Target="../media/image18.png"/><Relationship Id="rId21" Type="http://schemas.openxmlformats.org/officeDocument/2006/relationships/image" Target="../media/image43.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5.png"/><Relationship Id="rId2" Type="http://schemas.openxmlformats.org/officeDocument/2006/relationships/notesSlide" Target="../notesSlides/notesSlide16.xml"/><Relationship Id="rId16" Type="http://schemas.openxmlformats.org/officeDocument/2006/relationships/image" Target="../media/image34.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46.png"/><Relationship Id="rId5" Type="http://schemas.openxmlformats.org/officeDocument/2006/relationships/image" Target="../media/image20.png"/><Relationship Id="rId15" Type="http://schemas.openxmlformats.org/officeDocument/2006/relationships/image" Target="../media/image31.png"/><Relationship Id="rId23" Type="http://schemas.openxmlformats.org/officeDocument/2006/relationships/image" Target="../media/image45.png"/><Relationship Id="rId10" Type="http://schemas.openxmlformats.org/officeDocument/2006/relationships/image" Target="../media/image25.png"/><Relationship Id="rId19" Type="http://schemas.openxmlformats.org/officeDocument/2006/relationships/image" Target="../media/image38.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30.png"/><Relationship Id="rId22"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0.png"/><Relationship Id="rId3" Type="http://schemas.openxmlformats.org/officeDocument/2006/relationships/image" Target="../media/image47.png"/><Relationship Id="rId21" Type="http://schemas.openxmlformats.org/officeDocument/2006/relationships/image" Target="../media/image63.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19.png"/><Relationship Id="rId2" Type="http://schemas.openxmlformats.org/officeDocument/2006/relationships/notesSlide" Target="../notesSlides/notesSlide17.xml"/><Relationship Id="rId16" Type="http://schemas.openxmlformats.org/officeDocument/2006/relationships/image" Target="../media/image59.png"/><Relationship Id="rId20"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4.png"/><Relationship Id="rId5" Type="http://schemas.openxmlformats.org/officeDocument/2006/relationships/image" Target="../media/image49.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1.png"/><Relationship Id="rId4" Type="http://schemas.openxmlformats.org/officeDocument/2006/relationships/image" Target="../media/image48.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4.png"/></Relationships>
</file>

<file path=ppt/slides/_rels/slide19.xml.rels><?xml version="1.0" encoding="UTF-8" standalone="yes"?>
<Relationships xmlns="http://schemas.openxmlformats.org/package/2006/relationships"><Relationship Id="rId13" Type="http://schemas.openxmlformats.org/officeDocument/2006/relationships/image" Target="../media/image241.png"/><Relationship Id="rId18" Type="http://schemas.openxmlformats.org/officeDocument/2006/relationships/image" Target="../media/image490.png"/><Relationship Id="rId3" Type="http://schemas.openxmlformats.org/officeDocument/2006/relationships/image" Target="../media/image481.png"/><Relationship Id="rId17" Type="http://schemas.openxmlformats.org/officeDocument/2006/relationships/image" Target="../media/image260.png"/><Relationship Id="rId2" Type="http://schemas.openxmlformats.org/officeDocument/2006/relationships/notesSlide" Target="../notesSlides/notesSlide18.xml"/><Relationship Id="rId16" Type="http://schemas.openxmlformats.org/officeDocument/2006/relationships/image" Target="../media/image480.png"/><Relationship Id="rId1" Type="http://schemas.openxmlformats.org/officeDocument/2006/relationships/slideLayout" Target="../slideLayouts/slideLayout2.xml"/><Relationship Id="rId5" Type="http://schemas.openxmlformats.org/officeDocument/2006/relationships/image" Target="../media/image500.png"/><Relationship Id="rId15" Type="http://schemas.openxmlformats.org/officeDocument/2006/relationships/image" Target="../media/image470.png"/><Relationship Id="rId19" Type="http://schemas.openxmlformats.org/officeDocument/2006/relationships/image" Target="../media/image520.png"/><Relationship Id="rId4" Type="http://schemas.openxmlformats.org/officeDocument/2006/relationships/image" Target="../media/image491.png"/><Relationship Id="rId14" Type="http://schemas.openxmlformats.org/officeDocument/2006/relationships/image" Target="../media/image5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8" Type="http://schemas.openxmlformats.org/officeDocument/2006/relationships/image" Target="../media/image560.png"/><Relationship Id="rId7" Type="http://schemas.openxmlformats.org/officeDocument/2006/relationships/image" Target="../media/image180.png"/><Relationship Id="rId17" Type="http://schemas.openxmlformats.org/officeDocument/2006/relationships/image" Target="../media/image550.png"/><Relationship Id="rId2" Type="http://schemas.openxmlformats.org/officeDocument/2006/relationships/notesSlide" Target="../notesSlides/notesSlide19.xml"/><Relationship Id="rId16" Type="http://schemas.openxmlformats.org/officeDocument/2006/relationships/image" Target="../media/image540.png"/><Relationship Id="rId1" Type="http://schemas.openxmlformats.org/officeDocument/2006/relationships/slideLayout" Target="../slideLayouts/slideLayout2.xml"/><Relationship Id="rId15" Type="http://schemas.openxmlformats.org/officeDocument/2006/relationships/image" Target="../media/image530.png"/><Relationship Id="rId19" Type="http://schemas.openxmlformats.org/officeDocument/2006/relationships/image" Target="../media/image570.png"/><Relationship Id="rId14" Type="http://schemas.openxmlformats.org/officeDocument/2006/relationships/image" Target="../media/image25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1.png"/><Relationship Id="rId3" Type="http://schemas.openxmlformats.org/officeDocument/2006/relationships/image" Target="../media/image65.png"/><Relationship Id="rId7" Type="http://schemas.openxmlformats.org/officeDocument/2006/relationships/image" Target="../media/image630.png"/><Relationship Id="rId12" Type="http://schemas.openxmlformats.org/officeDocument/2006/relationships/image" Target="../media/image681.png"/><Relationship Id="rId17" Type="http://schemas.openxmlformats.org/officeDocument/2006/relationships/image" Target="../media/image75.png"/><Relationship Id="rId2" Type="http://schemas.openxmlformats.org/officeDocument/2006/relationships/notesSlide" Target="../notesSlides/notesSlide21.xml"/><Relationship Id="rId16"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70.png"/><Relationship Id="rId5" Type="http://schemas.openxmlformats.org/officeDocument/2006/relationships/image" Target="../media/image620.png"/><Relationship Id="rId15" Type="http://schemas.openxmlformats.org/officeDocument/2006/relationships/image" Target="../media/image73.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 Id="rId14" Type="http://schemas.openxmlformats.org/officeDocument/2006/relationships/image" Target="../media/image72.png"/></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35.png"/><Relationship Id="rId12" Type="http://schemas.openxmlformats.org/officeDocument/2006/relationships/image" Target="../media/image8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2.png"/><Relationship Id="rId5" Type="http://schemas.openxmlformats.org/officeDocument/2006/relationships/image" Target="../media/image78.png"/><Relationship Id="rId10" Type="http://schemas.openxmlformats.org/officeDocument/2006/relationships/image" Target="../media/image23.png"/><Relationship Id="rId4" Type="http://schemas.openxmlformats.org/officeDocument/2006/relationships/image" Target="../media/image77.png"/><Relationship Id="rId9" Type="http://schemas.openxmlformats.org/officeDocument/2006/relationships/image" Target="../media/image81.png"/></Relationships>
</file>

<file path=ppt/slides/_rels/slide24.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40.png"/><Relationship Id="rId5" Type="http://schemas.openxmlformats.org/officeDocument/2006/relationships/image" Target="../media/image660.png"/></Relationships>
</file>

<file path=ppt/slides/_rels/slide25.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20.png"/><Relationship Id="rId4" Type="http://schemas.openxmlformats.org/officeDocument/2006/relationships/image" Target="../media/image7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40.png"/><Relationship Id="rId4" Type="http://schemas.openxmlformats.org/officeDocument/2006/relationships/image" Target="../media/image10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01.png"/><Relationship Id="rId5" Type="http://schemas.openxmlformats.org/officeDocument/2006/relationships/image" Target="../media/image790.png"/><Relationship Id="rId4" Type="http://schemas.openxmlformats.org/officeDocument/2006/relationships/image" Target="../media/image109.png"/></Relationships>
</file>

<file path=ppt/slides/_rels/slide2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00.png"/><Relationship Id="rId7"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10.png"/><Relationship Id="rId9" Type="http://schemas.openxmlformats.org/officeDocument/2006/relationships/image" Target="../media/image88.png"/></Relationships>
</file>

<file path=ppt/slides/_rels/slide29.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8.png"/><Relationship Id="rId4" Type="http://schemas.openxmlformats.org/officeDocument/2006/relationships/image" Target="../media/image91.png"/><Relationship Id="rId9" Type="http://schemas.openxmlformats.org/officeDocument/2006/relationships/image" Target="../media/image9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180.png"/><Relationship Id="rId2" Type="http://schemas.openxmlformats.org/officeDocument/2006/relationships/notesSlide" Target="../notesSlides/notesSlide27.xml"/><Relationship Id="rId16" Type="http://schemas.openxmlformats.org/officeDocument/2006/relationships/image" Target="../media/image680.png"/><Relationship Id="rId1" Type="http://schemas.openxmlformats.org/officeDocument/2006/relationships/slideLayout" Target="../slideLayouts/slideLayout2.xml"/><Relationship Id="rId15" Type="http://schemas.openxmlformats.org/officeDocument/2006/relationships/image" Target="../media/image670.png"/><Relationship Id="rId4" Type="http://schemas.openxmlformats.org/officeDocument/2006/relationships/image" Target="../media/image661.png"/><Relationship Id="rId14" Type="http://schemas.openxmlformats.org/officeDocument/2006/relationships/image" Target="../media/image252.png"/></Relationships>
</file>

<file path=ppt/slides/_rels/slide3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3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B257B85-D57E-E94E-811C-5A65403C8ECD}"/>
              </a:ext>
            </a:extLst>
          </p:cNvPr>
          <p:cNvGrpSpPr/>
          <p:nvPr/>
        </p:nvGrpSpPr>
        <p:grpSpPr>
          <a:xfrm>
            <a:off x="1295400" y="819150"/>
            <a:ext cx="6629400" cy="3129476"/>
            <a:chOff x="1219200" y="1605952"/>
            <a:chExt cx="6629400" cy="3129476"/>
          </a:xfrm>
        </p:grpSpPr>
        <p:grpSp>
          <p:nvGrpSpPr>
            <p:cNvPr id="6" name="Group 5">
              <a:extLst>
                <a:ext uri="{FF2B5EF4-FFF2-40B4-BE49-F238E27FC236}">
                  <a16:creationId xmlns:a16="http://schemas.microsoft.com/office/drawing/2014/main" id="{EFB4F745-1861-0B4C-897D-53AE87A00760}"/>
                </a:ext>
              </a:extLst>
            </p:cNvPr>
            <p:cNvGrpSpPr/>
            <p:nvPr/>
          </p:nvGrpSpPr>
          <p:grpSpPr>
            <a:xfrm>
              <a:off x="1600199" y="1605952"/>
              <a:ext cx="5867400" cy="2464688"/>
              <a:chOff x="1600199" y="1605952"/>
              <a:chExt cx="5867400" cy="2464688"/>
            </a:xfrm>
          </p:grpSpPr>
          <p:sp>
            <p:nvSpPr>
              <p:cNvPr id="23" name="Rectangle 22">
                <a:extLst>
                  <a:ext uri="{FF2B5EF4-FFF2-40B4-BE49-F238E27FC236}">
                    <a16:creationId xmlns:a16="http://schemas.microsoft.com/office/drawing/2014/main" id="{C540C315-27AA-7A43-A8B1-F5E260A841E2}"/>
                  </a:ext>
                </a:extLst>
              </p:cNvPr>
              <p:cNvSpPr/>
              <p:nvPr/>
            </p:nvSpPr>
            <p:spPr bwMode="auto">
              <a:xfrm>
                <a:off x="1600199" y="1605952"/>
                <a:ext cx="5867399" cy="432398"/>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1" name="Rectangle 30">
                <a:extLst>
                  <a:ext uri="{FF2B5EF4-FFF2-40B4-BE49-F238E27FC236}">
                    <a16:creationId xmlns:a16="http://schemas.microsoft.com/office/drawing/2014/main" id="{B675151A-54C8-3E41-B4FD-C3F5E794C988}"/>
                  </a:ext>
                </a:extLst>
              </p:cNvPr>
              <p:cNvSpPr/>
              <p:nvPr/>
            </p:nvSpPr>
            <p:spPr>
              <a:xfrm>
                <a:off x="1600200" y="2220590"/>
                <a:ext cx="5867399"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grpSp>
        <p:cxnSp>
          <p:nvCxnSpPr>
            <p:cNvPr id="17" name="Straight Connector 16">
              <a:extLst>
                <a:ext uri="{FF2B5EF4-FFF2-40B4-BE49-F238E27FC236}">
                  <a16:creationId xmlns:a16="http://schemas.microsoft.com/office/drawing/2014/main" id="{D24F0572-B57D-714E-8988-AAC653C90052}"/>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 name="Group 6">
              <a:extLst>
                <a:ext uri="{FF2B5EF4-FFF2-40B4-BE49-F238E27FC236}">
                  <a16:creationId xmlns:a16="http://schemas.microsoft.com/office/drawing/2014/main" id="{197D3764-74BC-7D41-B000-657B8E199031}"/>
                </a:ext>
              </a:extLst>
            </p:cNvPr>
            <p:cNvGrpSpPr/>
            <p:nvPr/>
          </p:nvGrpSpPr>
          <p:grpSpPr>
            <a:xfrm>
              <a:off x="1600200" y="4171950"/>
              <a:ext cx="5867400" cy="563478"/>
              <a:chOff x="1600200" y="4171950"/>
              <a:chExt cx="5867400" cy="563478"/>
            </a:xfrm>
          </p:grpSpPr>
          <p:sp>
            <p:nvSpPr>
              <p:cNvPr id="5" name="Rectangle 4">
                <a:extLst>
                  <a:ext uri="{FF2B5EF4-FFF2-40B4-BE49-F238E27FC236}">
                    <a16:creationId xmlns:a16="http://schemas.microsoft.com/office/drawing/2014/main" id="{5C88C754-8007-9645-BFC2-354139099E4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10" name="Rectangle 9">
                <a:extLst>
                  <a:ext uri="{FF2B5EF4-FFF2-40B4-BE49-F238E27FC236}">
                    <a16:creationId xmlns:a16="http://schemas.microsoft.com/office/drawing/2014/main" id="{343F38A2-2D4A-1A4D-A643-7FD24A17DA0D}"/>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11" name="Rectangle 10">
                <a:extLst>
                  <a:ext uri="{FF2B5EF4-FFF2-40B4-BE49-F238E27FC236}">
                    <a16:creationId xmlns:a16="http://schemas.microsoft.com/office/drawing/2014/main" id="{A2CDB113-373E-4D44-B76D-7B09E096F43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12" name="Rectangle 11">
                <a:extLst>
                  <a:ext uri="{FF2B5EF4-FFF2-40B4-BE49-F238E27FC236}">
                    <a16:creationId xmlns:a16="http://schemas.microsoft.com/office/drawing/2014/main" id="{E18E13C8-E2BF-A44C-AA8E-68E39D62E3EA}"/>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3" name="TextBox 12">
                <a:extLst>
                  <a:ext uri="{FF2B5EF4-FFF2-40B4-BE49-F238E27FC236}">
                    <a16:creationId xmlns:a16="http://schemas.microsoft.com/office/drawing/2014/main" id="{670770E7-E9B5-FF48-BA4F-512F9AE897F5}"/>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087420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3" name="Rectangle 72">
            <a:extLst>
              <a:ext uri="{FF2B5EF4-FFF2-40B4-BE49-F238E27FC236}">
                <a16:creationId xmlns:a16="http://schemas.microsoft.com/office/drawing/2014/main" id="{69FD9917-53A3-2740-9796-C3F0E727640E}"/>
              </a:ext>
            </a:extLst>
          </p:cNvPr>
          <p:cNvSpPr/>
          <p:nvPr/>
        </p:nvSpPr>
        <p:spPr bwMode="auto">
          <a:xfrm>
            <a:off x="6270004" y="249360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410209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8058F8D-13CA-E74B-A6DF-84AE2CC36D10}"/>
              </a:ext>
            </a:extLst>
          </p:cNvPr>
          <p:cNvGrpSpPr/>
          <p:nvPr/>
        </p:nvGrpSpPr>
        <p:grpSpPr>
          <a:xfrm>
            <a:off x="1219200" y="1599626"/>
            <a:ext cx="6629400" cy="3135802"/>
            <a:chOff x="1219200" y="1599626"/>
            <a:chExt cx="6629400" cy="3135802"/>
          </a:xfrm>
        </p:grpSpPr>
        <p:sp>
          <p:nvSpPr>
            <p:cNvPr id="78" name="Rectangle 77">
              <a:extLst>
                <a:ext uri="{FF2B5EF4-FFF2-40B4-BE49-F238E27FC236}">
                  <a16:creationId xmlns:a16="http://schemas.microsoft.com/office/drawing/2014/main" id="{169325DF-305B-8A43-AF1B-DE7A571735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C69CA5C0-2835-DB43-A526-B3E612870C1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2F69CE31-745F-C843-96D2-2D52A1C5DEFC}"/>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15CD0082-3B03-9746-967D-4ADBA86A80E7}"/>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2" name="Rectangle 81">
              <a:extLst>
                <a:ext uri="{FF2B5EF4-FFF2-40B4-BE49-F238E27FC236}">
                  <a16:creationId xmlns:a16="http://schemas.microsoft.com/office/drawing/2014/main" id="{0A4C203C-D470-9743-ADCD-CA948725E98D}"/>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3" name="TextBox 82">
              <a:extLst>
                <a:ext uri="{FF2B5EF4-FFF2-40B4-BE49-F238E27FC236}">
                  <a16:creationId xmlns:a16="http://schemas.microsoft.com/office/drawing/2014/main" id="{69E75711-4551-5842-BACE-27EBB49C173A}"/>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4" name="TextBox 83">
              <a:extLst>
                <a:ext uri="{FF2B5EF4-FFF2-40B4-BE49-F238E27FC236}">
                  <a16:creationId xmlns:a16="http://schemas.microsoft.com/office/drawing/2014/main" id="{8DF66350-68AC-CF41-8545-98F5CFDB223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5" name="Rectangle 84">
              <a:extLst>
                <a:ext uri="{FF2B5EF4-FFF2-40B4-BE49-F238E27FC236}">
                  <a16:creationId xmlns:a16="http://schemas.microsoft.com/office/drawing/2014/main" id="{7704433F-C501-5A4E-A701-E83955F6A4D6}"/>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6" name="Rectangle 85">
              <a:extLst>
                <a:ext uri="{FF2B5EF4-FFF2-40B4-BE49-F238E27FC236}">
                  <a16:creationId xmlns:a16="http://schemas.microsoft.com/office/drawing/2014/main" id="{E5AAD8F2-D869-DE49-9E6A-CDAC301B96B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E1AD5B52-B595-3846-BC40-529D2A4CCED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0511ECE1-E49A-D84A-9C16-ADE0BF17EAC6}"/>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9" name="TextBox 88">
              <a:extLst>
                <a:ext uri="{FF2B5EF4-FFF2-40B4-BE49-F238E27FC236}">
                  <a16:creationId xmlns:a16="http://schemas.microsoft.com/office/drawing/2014/main" id="{00C45776-6BD4-4942-B79D-B1C3C09977F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90" name="Straight Connector 89">
              <a:extLst>
                <a:ext uri="{FF2B5EF4-FFF2-40B4-BE49-F238E27FC236}">
                  <a16:creationId xmlns:a16="http://schemas.microsoft.com/office/drawing/2014/main" id="{62F15770-C7EE-AC45-BABE-B30CA6E9440D}"/>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6E88A9BC-88EC-0A42-BECE-12A0B5FAFE5A}"/>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2" name="Rectangle 91">
              <a:extLst>
                <a:ext uri="{FF2B5EF4-FFF2-40B4-BE49-F238E27FC236}">
                  <a16:creationId xmlns:a16="http://schemas.microsoft.com/office/drawing/2014/main" id="{9167348D-E8FA-F147-BA76-146D2C197DE4}"/>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3" name="Rectangle 92">
              <a:extLst>
                <a:ext uri="{FF2B5EF4-FFF2-40B4-BE49-F238E27FC236}">
                  <a16:creationId xmlns:a16="http://schemas.microsoft.com/office/drawing/2014/main" id="{0BA58515-ED56-9B4C-8531-0AF11908591C}"/>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4" name="Rectangle 93">
              <a:extLst>
                <a:ext uri="{FF2B5EF4-FFF2-40B4-BE49-F238E27FC236}">
                  <a16:creationId xmlns:a16="http://schemas.microsoft.com/office/drawing/2014/main" id="{EBD22C8F-311A-1D47-A11A-32CE911571BD}"/>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5" name="TextBox 94">
              <a:extLst>
                <a:ext uri="{FF2B5EF4-FFF2-40B4-BE49-F238E27FC236}">
                  <a16:creationId xmlns:a16="http://schemas.microsoft.com/office/drawing/2014/main" id="{FA42F2C8-60F3-7145-9C62-095323712453}"/>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6" name="TextBox 95">
              <a:extLst>
                <a:ext uri="{FF2B5EF4-FFF2-40B4-BE49-F238E27FC236}">
                  <a16:creationId xmlns:a16="http://schemas.microsoft.com/office/drawing/2014/main" id="{04177DAD-6088-A34D-B07B-450D6AF4DB91}"/>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7" name="TextBox 96">
              <a:extLst>
                <a:ext uri="{FF2B5EF4-FFF2-40B4-BE49-F238E27FC236}">
                  <a16:creationId xmlns:a16="http://schemas.microsoft.com/office/drawing/2014/main" id="{9EA51609-1143-E449-BBAD-F03200155DCD}"/>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8" name="TextBox 97">
              <a:extLst>
                <a:ext uri="{FF2B5EF4-FFF2-40B4-BE49-F238E27FC236}">
                  <a16:creationId xmlns:a16="http://schemas.microsoft.com/office/drawing/2014/main" id="{918C56E1-CFD1-F44A-AC5A-6FD8021F16D3}"/>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9" name="Rectangle 98">
              <a:extLst>
                <a:ext uri="{FF2B5EF4-FFF2-40B4-BE49-F238E27FC236}">
                  <a16:creationId xmlns:a16="http://schemas.microsoft.com/office/drawing/2014/main" id="{5E57EC31-039F-8B4D-B7C0-2605BE717E9F}"/>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0" name="Rectangle 99">
              <a:extLst>
                <a:ext uri="{FF2B5EF4-FFF2-40B4-BE49-F238E27FC236}">
                  <a16:creationId xmlns:a16="http://schemas.microsoft.com/office/drawing/2014/main" id="{1153A333-F175-0841-B50E-BD1FCB0EBBB2}"/>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1" name="Rectangle 100">
              <a:extLst>
                <a:ext uri="{FF2B5EF4-FFF2-40B4-BE49-F238E27FC236}">
                  <a16:creationId xmlns:a16="http://schemas.microsoft.com/office/drawing/2014/main" id="{D391BE8A-D008-8B49-8EE9-57D3EA57FE40}"/>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2" name="Rectangle 101">
              <a:extLst>
                <a:ext uri="{FF2B5EF4-FFF2-40B4-BE49-F238E27FC236}">
                  <a16:creationId xmlns:a16="http://schemas.microsoft.com/office/drawing/2014/main" id="{1F087B0F-8F88-6246-BCF8-B01741FE6468}"/>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3" name="Rectangle 102">
              <a:extLst>
                <a:ext uri="{FF2B5EF4-FFF2-40B4-BE49-F238E27FC236}">
                  <a16:creationId xmlns:a16="http://schemas.microsoft.com/office/drawing/2014/main" id="{713427ED-F20A-2740-8637-A7AA202DC438}"/>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4" name="Rectangle 103">
              <a:extLst>
                <a:ext uri="{FF2B5EF4-FFF2-40B4-BE49-F238E27FC236}">
                  <a16:creationId xmlns:a16="http://schemas.microsoft.com/office/drawing/2014/main" id="{B98F2C5E-F910-9D44-9042-BEF96896F66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5" name="Rectangle 104">
              <a:extLst>
                <a:ext uri="{FF2B5EF4-FFF2-40B4-BE49-F238E27FC236}">
                  <a16:creationId xmlns:a16="http://schemas.microsoft.com/office/drawing/2014/main" id="{097306BF-071D-AD44-89B0-44155A5223AE}"/>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6" name="Rectangle 105">
              <a:extLst>
                <a:ext uri="{FF2B5EF4-FFF2-40B4-BE49-F238E27FC236}">
                  <a16:creationId xmlns:a16="http://schemas.microsoft.com/office/drawing/2014/main" id="{B7D0E8A7-0320-A84E-A38D-EC6650EE4051}"/>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7" name="Rectangle 106">
              <a:extLst>
                <a:ext uri="{FF2B5EF4-FFF2-40B4-BE49-F238E27FC236}">
                  <a16:creationId xmlns:a16="http://schemas.microsoft.com/office/drawing/2014/main" id="{F81BA53D-7FB5-B944-8086-458108B177CC}"/>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8" name="Rectangle 107">
              <a:extLst>
                <a:ext uri="{FF2B5EF4-FFF2-40B4-BE49-F238E27FC236}">
                  <a16:creationId xmlns:a16="http://schemas.microsoft.com/office/drawing/2014/main" id="{D15A5F33-7400-3D46-A295-18D520872F27}"/>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9" name="Rectangle 108">
              <a:extLst>
                <a:ext uri="{FF2B5EF4-FFF2-40B4-BE49-F238E27FC236}">
                  <a16:creationId xmlns:a16="http://schemas.microsoft.com/office/drawing/2014/main" id="{19ED7768-41C2-7048-856F-1F952CC888AC}"/>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0" name="Rectangle 109">
              <a:extLst>
                <a:ext uri="{FF2B5EF4-FFF2-40B4-BE49-F238E27FC236}">
                  <a16:creationId xmlns:a16="http://schemas.microsoft.com/office/drawing/2014/main" id="{B3386D3A-FD4A-A849-8D92-B09264FC5509}"/>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1" name="Rectangle 110">
              <a:extLst>
                <a:ext uri="{FF2B5EF4-FFF2-40B4-BE49-F238E27FC236}">
                  <a16:creationId xmlns:a16="http://schemas.microsoft.com/office/drawing/2014/main" id="{91E7E187-2AF1-FB44-BF94-4396419F41E1}"/>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2" name="Rectangle 111">
              <a:extLst>
                <a:ext uri="{FF2B5EF4-FFF2-40B4-BE49-F238E27FC236}">
                  <a16:creationId xmlns:a16="http://schemas.microsoft.com/office/drawing/2014/main" id="{2639411F-8B40-744C-8859-9479E38C4FB1}"/>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grpSp>
      <p:grpSp>
        <p:nvGrpSpPr>
          <p:cNvPr id="113" name="Group 112">
            <a:extLst>
              <a:ext uri="{FF2B5EF4-FFF2-40B4-BE49-F238E27FC236}">
                <a16:creationId xmlns:a16="http://schemas.microsoft.com/office/drawing/2014/main" id="{96CCE981-97E8-B74A-A463-CAF0445FF718}"/>
              </a:ext>
            </a:extLst>
          </p:cNvPr>
          <p:cNvGrpSpPr/>
          <p:nvPr/>
        </p:nvGrpSpPr>
        <p:grpSpPr>
          <a:xfrm>
            <a:off x="2819400" y="3386667"/>
            <a:ext cx="4800600" cy="1547282"/>
            <a:chOff x="2819400" y="3386667"/>
            <a:chExt cx="4800600" cy="1547282"/>
          </a:xfrm>
        </p:grpSpPr>
        <p:sp>
          <p:nvSpPr>
            <p:cNvPr id="114" name="Rectangle 113">
              <a:extLst>
                <a:ext uri="{FF2B5EF4-FFF2-40B4-BE49-F238E27FC236}">
                  <a16:creationId xmlns:a16="http://schemas.microsoft.com/office/drawing/2014/main" id="{697D2F24-1DF7-F045-A56C-75E43388184C}"/>
                </a:ext>
              </a:extLst>
            </p:cNvPr>
            <p:cNvSpPr/>
            <p:nvPr/>
          </p:nvSpPr>
          <p:spPr bwMode="auto">
            <a:xfrm>
              <a:off x="2819400" y="3386667"/>
              <a:ext cx="4800600" cy="1547282"/>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F5E0594-8C66-E940-913C-9454068229A6}"/>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15" name="Rectangle 114">
                  <a:extLst>
                    <a:ext uri="{FF2B5EF4-FFF2-40B4-BE49-F238E27FC236}">
                      <a16:creationId xmlns:a16="http://schemas.microsoft.com/office/drawing/2014/main" id="{FF5E0594-8C66-E940-913C-9454068229A6}"/>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4"/>
                  <a:stretch>
                    <a:fillRect l="-3571" r="-17857" b="-9091"/>
                  </a:stretch>
                </a:blipFill>
                <a:ln>
                  <a:noFill/>
                </a:ln>
              </p:spPr>
              <p:txBody>
                <a:bodyPr/>
                <a:lstStyle/>
                <a:p>
                  <a:r>
                    <a:rPr lang="en-US">
                      <a:noFill/>
                    </a:rPr>
                    <a:t> </a:t>
                  </a:r>
                </a:p>
              </p:txBody>
            </p:sp>
          </mc:Fallback>
        </mc:AlternateContent>
      </p:grpSp>
      <p:grpSp>
        <p:nvGrpSpPr>
          <p:cNvPr id="116" name="Group 115">
            <a:extLst>
              <a:ext uri="{FF2B5EF4-FFF2-40B4-BE49-F238E27FC236}">
                <a16:creationId xmlns:a16="http://schemas.microsoft.com/office/drawing/2014/main" id="{2D11A253-5CA6-4642-AB31-4F3829CED8CF}"/>
              </a:ext>
            </a:extLst>
          </p:cNvPr>
          <p:cNvGrpSpPr/>
          <p:nvPr/>
        </p:nvGrpSpPr>
        <p:grpSpPr>
          <a:xfrm>
            <a:off x="2819400" y="2616675"/>
            <a:ext cx="4800600" cy="727658"/>
            <a:chOff x="2819400" y="2616675"/>
            <a:chExt cx="4800600" cy="727658"/>
          </a:xfrm>
        </p:grpSpPr>
        <p:sp>
          <p:nvSpPr>
            <p:cNvPr id="117" name="Rectangle 116">
              <a:extLst>
                <a:ext uri="{FF2B5EF4-FFF2-40B4-BE49-F238E27FC236}">
                  <a16:creationId xmlns:a16="http://schemas.microsoft.com/office/drawing/2014/main" id="{64A906A5-0920-3249-902D-94A1BD178739}"/>
                </a:ext>
              </a:extLst>
            </p:cNvPr>
            <p:cNvSpPr/>
            <p:nvPr/>
          </p:nvSpPr>
          <p:spPr bwMode="auto">
            <a:xfrm>
              <a:off x="2819400" y="2679224"/>
              <a:ext cx="4800600" cy="665109"/>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DC2C7D8-9DEA-5342-8E79-BE94ED5E0B5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18" name="Rectangle 117">
                  <a:extLst>
                    <a:ext uri="{FF2B5EF4-FFF2-40B4-BE49-F238E27FC236}">
                      <a16:creationId xmlns:a16="http://schemas.microsoft.com/office/drawing/2014/main" id="{6DC2C7D8-9DEA-5342-8E79-BE94ED5E0B5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5"/>
                  <a:stretch>
                    <a:fillRect l="-3571" r="-17857" b="-7143"/>
                  </a:stretch>
                </a:blipFill>
                <a:ln>
                  <a:noFill/>
                </a:ln>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BD8DEBDE-2BFB-EF4E-9A4C-173B17B8BCBB}"/>
              </a:ext>
            </a:extLst>
          </p:cNvPr>
          <p:cNvGrpSpPr/>
          <p:nvPr/>
        </p:nvGrpSpPr>
        <p:grpSpPr>
          <a:xfrm>
            <a:off x="4732195" y="3349016"/>
            <a:ext cx="1744805" cy="869947"/>
            <a:chOff x="4732195" y="3349016"/>
            <a:chExt cx="1744805" cy="869947"/>
          </a:xfrm>
        </p:grpSpPr>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675BE580-A341-4340-9157-80B291B1B6A4}"/>
                    </a:ext>
                  </a:extLst>
                </p:cNvPr>
                <p:cNvSpPr/>
                <p:nvPr/>
              </p:nvSpPr>
              <p:spPr>
                <a:xfrm>
                  <a:off x="5054542" y="3599819"/>
                  <a:ext cx="1422458" cy="619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rgbClr val="FF0000"/>
                                </a:solidFill>
                                <a:latin typeface="Cambria Math" panose="02040503050406030204" pitchFamily="18" charset="0"/>
                                <a:ea typeface="Cambria Math" panose="02040503050406030204" pitchFamily="18" charset="0"/>
                              </a:rPr>
                            </m:ctrlPr>
                          </m:sSubPr>
                          <m:e>
                            <m:r>
                              <a:rPr lang="en-US" sz="3000" i="1">
                                <a:solidFill>
                                  <a:srgbClr val="FF0000"/>
                                </a:solidFill>
                                <a:latin typeface="Cambria Math" panose="02040503050406030204" pitchFamily="18" charset="0"/>
                                <a:ea typeface="Cambria Math" panose="02040503050406030204" pitchFamily="18" charset="0"/>
                              </a:rPr>
                              <m:t>𝑅</m:t>
                            </m:r>
                          </m:e>
                          <m:sub>
                            <m:r>
                              <a:rPr lang="en-US" altLang="ko-KR" sz="3000" i="1">
                                <a:solidFill>
                                  <a:srgbClr val="FF0000"/>
                                </a:solidFill>
                                <a:latin typeface="Cambria Math" panose="02040503050406030204" pitchFamily="18" charset="0"/>
                                <a:ea typeface="Cambria Math" panose="02040503050406030204" pitchFamily="18" charset="0"/>
                              </a:rPr>
                              <m:t>(</m:t>
                            </m:r>
                            <m:r>
                              <a:rPr lang="en-US" sz="3000" i="1">
                                <a:solidFill>
                                  <a:srgbClr val="FF0000"/>
                                </a:solidFill>
                                <a:latin typeface="Cambria Math" panose="02040503050406030204" pitchFamily="18" charset="0"/>
                                <a:ea typeface="Cambria Math" panose="02040503050406030204" pitchFamily="18" charset="0"/>
                              </a:rPr>
                              <m:t>𝜀</m:t>
                            </m:r>
                            <m:r>
                              <a:rPr lang="en-US" altLang="ko-KR" sz="3000" i="1">
                                <a:solidFill>
                                  <a:srgbClr val="FF0000"/>
                                </a:solidFill>
                                <a:latin typeface="Cambria Math" panose="02040503050406030204" pitchFamily="18" charset="0"/>
                                <a:ea typeface="Cambria Math" panose="02040503050406030204" pitchFamily="18" charset="0"/>
                              </a:rPr>
                              <m:t>,</m:t>
                            </m:r>
                            <m:sSup>
                              <m:sSupPr>
                                <m:ctrlPr>
                                  <a:rPr lang="en-US" altLang="ko-KR" sz="3000" i="1">
                                    <a:solidFill>
                                      <a:srgbClr val="FF0000"/>
                                    </a:solidFill>
                                    <a:latin typeface="Cambria Math" panose="02040503050406030204" pitchFamily="18" charset="0"/>
                                    <a:ea typeface="Cambria Math" panose="02040503050406030204" pitchFamily="18" charset="0"/>
                                  </a:rPr>
                                </m:ctrlPr>
                              </m:sSupPr>
                              <m:e>
                                <m:r>
                                  <a:rPr lang="en-US" sz="3000" i="1">
                                    <a:solidFill>
                                      <a:srgbClr val="FF0000"/>
                                    </a:solidFill>
                                    <a:latin typeface="Cambria Math" panose="02040503050406030204" pitchFamily="18" charset="0"/>
                                    <a:ea typeface="Cambria Math" panose="02040503050406030204" pitchFamily="18" charset="0"/>
                                  </a:rPr>
                                  <m:t>𝜀</m:t>
                                </m:r>
                              </m:e>
                              <m:sup>
                                <m:r>
                                  <a:rPr lang="en-US" altLang="ko-KR" sz="3000" i="1">
                                    <a:solidFill>
                                      <a:srgbClr val="FF0000"/>
                                    </a:solidFill>
                                    <a:latin typeface="Cambria Math" panose="02040503050406030204" pitchFamily="18" charset="0"/>
                                    <a:ea typeface="Cambria Math" panose="02040503050406030204" pitchFamily="18" charset="0"/>
                                  </a:rPr>
                                  <m:t>′</m:t>
                                </m:r>
                              </m:sup>
                            </m:sSup>
                            <m:r>
                              <a:rPr lang="en-US" altLang="ko-KR" sz="3000" i="1">
                                <a:solidFill>
                                  <a:srgbClr val="FF0000"/>
                                </a:solidFill>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120" name="Rectangle 119">
                  <a:extLst>
                    <a:ext uri="{FF2B5EF4-FFF2-40B4-BE49-F238E27FC236}">
                      <a16:creationId xmlns:a16="http://schemas.microsoft.com/office/drawing/2014/main" id="{675BE580-A341-4340-9157-80B291B1B6A4}"/>
                    </a:ext>
                  </a:extLst>
                </p:cNvPr>
                <p:cNvSpPr>
                  <a:spLocks noRot="1" noChangeAspect="1" noMove="1" noResize="1" noEditPoints="1" noAdjustHandles="1" noChangeArrowheads="1" noChangeShapeType="1" noTextEdit="1"/>
                </p:cNvSpPr>
                <p:nvPr/>
              </p:nvSpPr>
              <p:spPr>
                <a:xfrm>
                  <a:off x="5054542" y="3599819"/>
                  <a:ext cx="1422458" cy="619144"/>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9A9282EF-B192-0E43-8F60-F38A12CC0F9B}"/>
                    </a:ext>
                  </a:extLst>
                </p:cNvPr>
                <p:cNvSpPr/>
                <p:nvPr/>
              </p:nvSpPr>
              <p:spPr>
                <a:xfrm rot="16200000">
                  <a:off x="4739729" y="3341482"/>
                  <a:ext cx="769762" cy="784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500" i="1">
                            <a:solidFill>
                              <a:srgbClr val="FF0000"/>
                            </a:solidFill>
                            <a:latin typeface="Cambria Math" panose="02040503050406030204" pitchFamily="18" charset="0"/>
                            <a:ea typeface="Cambria Math" panose="02040503050406030204" pitchFamily="18" charset="0"/>
                          </a:rPr>
                          <m:t>∽</m:t>
                        </m:r>
                      </m:oMath>
                    </m:oMathPara>
                  </a14:m>
                  <a:endParaRPr lang="en-US" sz="4500" dirty="0"/>
                </a:p>
              </p:txBody>
            </p:sp>
          </mc:Choice>
          <mc:Fallback xmlns="">
            <p:sp>
              <p:nvSpPr>
                <p:cNvPr id="121" name="Rectangle 120">
                  <a:extLst>
                    <a:ext uri="{FF2B5EF4-FFF2-40B4-BE49-F238E27FC236}">
                      <a16:creationId xmlns:a16="http://schemas.microsoft.com/office/drawing/2014/main" id="{9A9282EF-B192-0E43-8F60-F38A12CC0F9B}"/>
                    </a:ext>
                  </a:extLst>
                </p:cNvPr>
                <p:cNvSpPr>
                  <a:spLocks noRot="1" noChangeAspect="1" noMove="1" noResize="1" noEditPoints="1" noAdjustHandles="1" noChangeArrowheads="1" noChangeShapeType="1" noTextEdit="1"/>
                </p:cNvSpPr>
                <p:nvPr/>
              </p:nvSpPr>
              <p:spPr>
                <a:xfrm rot="16200000">
                  <a:off x="4739729" y="3341482"/>
                  <a:ext cx="769762" cy="784830"/>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5330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EAA3F11-A321-0B43-9FEB-162E66988D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212E300C-EF6A-B145-B312-5BB0005BE828}"/>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34F6AD72-7975-2E4C-810A-ECB715D4D16E}"/>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F54B54B6-8E7E-CB48-BE9B-8A50BC9B43B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4" name="TextBox 83">
            <a:extLst>
              <a:ext uri="{FF2B5EF4-FFF2-40B4-BE49-F238E27FC236}">
                <a16:creationId xmlns:a16="http://schemas.microsoft.com/office/drawing/2014/main" id="{70E04EB4-570C-A84A-8FD7-F598BCE9E6E4}"/>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4" name="Rectangle 103">
            <a:extLst>
              <a:ext uri="{FF2B5EF4-FFF2-40B4-BE49-F238E27FC236}">
                <a16:creationId xmlns:a16="http://schemas.microsoft.com/office/drawing/2014/main" id="{0FA19935-F3B4-A144-8618-C399ECBCBB6A}"/>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5" name="TextBox 104">
            <a:extLst>
              <a:ext uri="{FF2B5EF4-FFF2-40B4-BE49-F238E27FC236}">
                <a16:creationId xmlns:a16="http://schemas.microsoft.com/office/drawing/2014/main" id="{17ED888D-DEC7-D542-A6BE-E9BF27CC1994}"/>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06" name="Rectangle 105">
            <a:extLst>
              <a:ext uri="{FF2B5EF4-FFF2-40B4-BE49-F238E27FC236}">
                <a16:creationId xmlns:a16="http://schemas.microsoft.com/office/drawing/2014/main" id="{E1DCFB0E-3B44-0648-84E6-F86F47384243}"/>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7" name="Rectangle 106">
            <a:extLst>
              <a:ext uri="{FF2B5EF4-FFF2-40B4-BE49-F238E27FC236}">
                <a16:creationId xmlns:a16="http://schemas.microsoft.com/office/drawing/2014/main" id="{13829A6F-8814-454B-AFE9-A39BA5E7689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8" name="Rectangle 107">
            <a:extLst>
              <a:ext uri="{FF2B5EF4-FFF2-40B4-BE49-F238E27FC236}">
                <a16:creationId xmlns:a16="http://schemas.microsoft.com/office/drawing/2014/main" id="{ED78B182-646E-BA44-B0C7-8C4CA7AC2FD5}"/>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09" name="Rectangle 108">
            <a:extLst>
              <a:ext uri="{FF2B5EF4-FFF2-40B4-BE49-F238E27FC236}">
                <a16:creationId xmlns:a16="http://schemas.microsoft.com/office/drawing/2014/main" id="{6566FEC7-5B93-2646-B545-3F4093613AF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10" name="TextBox 109">
            <a:extLst>
              <a:ext uri="{FF2B5EF4-FFF2-40B4-BE49-F238E27FC236}">
                <a16:creationId xmlns:a16="http://schemas.microsoft.com/office/drawing/2014/main" id="{BF1FAF6A-3D73-E440-A817-B9279FD138B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111" name="Straight Connector 110">
            <a:extLst>
              <a:ext uri="{FF2B5EF4-FFF2-40B4-BE49-F238E27FC236}">
                <a16:creationId xmlns:a16="http://schemas.microsoft.com/office/drawing/2014/main" id="{58D2CC9A-A44A-3A4B-B6BF-EEB5AF25AE4E}"/>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2" name="Rectangle 111">
            <a:extLst>
              <a:ext uri="{FF2B5EF4-FFF2-40B4-BE49-F238E27FC236}">
                <a16:creationId xmlns:a16="http://schemas.microsoft.com/office/drawing/2014/main" id="{D28813CC-BB8B-1C4E-BFAA-38C591C32665}"/>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3" name="Rectangle 112">
            <a:extLst>
              <a:ext uri="{FF2B5EF4-FFF2-40B4-BE49-F238E27FC236}">
                <a16:creationId xmlns:a16="http://schemas.microsoft.com/office/drawing/2014/main" id="{7EEF6EBF-2CA8-4946-9335-11D268F38F9B}"/>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4" name="Rectangle 113">
            <a:extLst>
              <a:ext uri="{FF2B5EF4-FFF2-40B4-BE49-F238E27FC236}">
                <a16:creationId xmlns:a16="http://schemas.microsoft.com/office/drawing/2014/main" id="{73003D62-1092-464B-9981-2AE311D3BE60}"/>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5" name="Rectangle 114">
            <a:extLst>
              <a:ext uri="{FF2B5EF4-FFF2-40B4-BE49-F238E27FC236}">
                <a16:creationId xmlns:a16="http://schemas.microsoft.com/office/drawing/2014/main" id="{08EBB8EE-FCC5-CA4F-8EDD-8D2F6A9590BC}"/>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6" name="TextBox 115">
            <a:extLst>
              <a:ext uri="{FF2B5EF4-FFF2-40B4-BE49-F238E27FC236}">
                <a16:creationId xmlns:a16="http://schemas.microsoft.com/office/drawing/2014/main" id="{EA477D12-95AD-2544-9C69-A3EF74A610E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7" name="TextBox 116">
            <a:extLst>
              <a:ext uri="{FF2B5EF4-FFF2-40B4-BE49-F238E27FC236}">
                <a16:creationId xmlns:a16="http://schemas.microsoft.com/office/drawing/2014/main" id="{509392DE-21F1-EE45-81E2-DC4A6C6FA5AB}"/>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8" name="TextBox 117">
            <a:extLst>
              <a:ext uri="{FF2B5EF4-FFF2-40B4-BE49-F238E27FC236}">
                <a16:creationId xmlns:a16="http://schemas.microsoft.com/office/drawing/2014/main" id="{C291B495-8A25-BE44-9318-524BA2DD9183}"/>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19" name="TextBox 118">
            <a:extLst>
              <a:ext uri="{FF2B5EF4-FFF2-40B4-BE49-F238E27FC236}">
                <a16:creationId xmlns:a16="http://schemas.microsoft.com/office/drawing/2014/main" id="{0DF8046F-18DF-D344-BB62-0EDD48C9A61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20" name="Rectangle 119">
            <a:extLst>
              <a:ext uri="{FF2B5EF4-FFF2-40B4-BE49-F238E27FC236}">
                <a16:creationId xmlns:a16="http://schemas.microsoft.com/office/drawing/2014/main" id="{B07E6F69-08F4-FF48-AFB8-D1303D21C7FC}"/>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21" name="Rectangle 120">
            <a:extLst>
              <a:ext uri="{FF2B5EF4-FFF2-40B4-BE49-F238E27FC236}">
                <a16:creationId xmlns:a16="http://schemas.microsoft.com/office/drawing/2014/main" id="{C4506B1E-0B23-E440-B41E-B94B91C2D3A1}"/>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2" name="Rectangle 121">
            <a:extLst>
              <a:ext uri="{FF2B5EF4-FFF2-40B4-BE49-F238E27FC236}">
                <a16:creationId xmlns:a16="http://schemas.microsoft.com/office/drawing/2014/main" id="{097564DC-508B-D94D-A3C5-6B5F88212D22}"/>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3" name="Rectangle 122">
            <a:extLst>
              <a:ext uri="{FF2B5EF4-FFF2-40B4-BE49-F238E27FC236}">
                <a16:creationId xmlns:a16="http://schemas.microsoft.com/office/drawing/2014/main" id="{959A9DBB-1EEB-E643-83CB-616CC101961D}"/>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4" name="Rectangle 123">
            <a:extLst>
              <a:ext uri="{FF2B5EF4-FFF2-40B4-BE49-F238E27FC236}">
                <a16:creationId xmlns:a16="http://schemas.microsoft.com/office/drawing/2014/main" id="{DFDA2A64-68D6-7A4F-93FC-8076CC06A88B}"/>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5" name="Rectangle 124">
            <a:extLst>
              <a:ext uri="{FF2B5EF4-FFF2-40B4-BE49-F238E27FC236}">
                <a16:creationId xmlns:a16="http://schemas.microsoft.com/office/drawing/2014/main" id="{AE249B17-5FAD-3D46-AFF0-5B948C1C807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6" name="Rectangle 125">
            <a:extLst>
              <a:ext uri="{FF2B5EF4-FFF2-40B4-BE49-F238E27FC236}">
                <a16:creationId xmlns:a16="http://schemas.microsoft.com/office/drawing/2014/main" id="{C9F27D25-FDFA-654C-9956-915B34ADDFC3}"/>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7" name="Rectangle 126">
            <a:extLst>
              <a:ext uri="{FF2B5EF4-FFF2-40B4-BE49-F238E27FC236}">
                <a16:creationId xmlns:a16="http://schemas.microsoft.com/office/drawing/2014/main" id="{D074D862-0542-864E-B543-E893A02C0535}"/>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8" name="Rectangle 127">
            <a:extLst>
              <a:ext uri="{FF2B5EF4-FFF2-40B4-BE49-F238E27FC236}">
                <a16:creationId xmlns:a16="http://schemas.microsoft.com/office/drawing/2014/main" id="{7C50E5D6-46AB-B145-BDB2-869BD11E1A83}"/>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29" name="Rectangle 128">
            <a:extLst>
              <a:ext uri="{FF2B5EF4-FFF2-40B4-BE49-F238E27FC236}">
                <a16:creationId xmlns:a16="http://schemas.microsoft.com/office/drawing/2014/main" id="{585D35E5-8EF0-824A-8876-3E070E336D0D}"/>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0" name="Rectangle 129">
            <a:extLst>
              <a:ext uri="{FF2B5EF4-FFF2-40B4-BE49-F238E27FC236}">
                <a16:creationId xmlns:a16="http://schemas.microsoft.com/office/drawing/2014/main" id="{CD3F0C9D-559F-4B44-9560-0FA065F3EF7A}"/>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1" name="Rectangle 130">
            <a:extLst>
              <a:ext uri="{FF2B5EF4-FFF2-40B4-BE49-F238E27FC236}">
                <a16:creationId xmlns:a16="http://schemas.microsoft.com/office/drawing/2014/main" id="{B9BB8E9F-AF9E-6A42-8DB2-89E5FCA2F24D}"/>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2" name="Rectangle 131">
            <a:extLst>
              <a:ext uri="{FF2B5EF4-FFF2-40B4-BE49-F238E27FC236}">
                <a16:creationId xmlns:a16="http://schemas.microsoft.com/office/drawing/2014/main" id="{179662EC-F58E-A940-BAA1-011D59396C1A}"/>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33" name="Rectangle 132">
            <a:extLst>
              <a:ext uri="{FF2B5EF4-FFF2-40B4-BE49-F238E27FC236}">
                <a16:creationId xmlns:a16="http://schemas.microsoft.com/office/drawing/2014/main" id="{F20DA749-9735-E94D-B559-33FF4E00B35C}"/>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39" name="Rectangle 138">
            <a:extLst>
              <a:ext uri="{FF2B5EF4-FFF2-40B4-BE49-F238E27FC236}">
                <a16:creationId xmlns:a16="http://schemas.microsoft.com/office/drawing/2014/main" id="{9C6D865D-739A-6147-93AA-A7F2463A3DAF}"/>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40" name="Rectangle 139">
            <a:extLst>
              <a:ext uri="{FF2B5EF4-FFF2-40B4-BE49-F238E27FC236}">
                <a16:creationId xmlns:a16="http://schemas.microsoft.com/office/drawing/2014/main" id="{8FFAD55E-B113-C848-B358-3BB14725A481}"/>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6" name="Rectangle 145">
                <a:extLst>
                  <a:ext uri="{FF2B5EF4-FFF2-40B4-BE49-F238E27FC236}">
                    <a16:creationId xmlns:a16="http://schemas.microsoft.com/office/drawing/2014/main" id="{947AD390-D48E-7243-B19E-B3501ED0B4BF}"/>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46" name="Rectangle 145">
                <a:extLst>
                  <a:ext uri="{FF2B5EF4-FFF2-40B4-BE49-F238E27FC236}">
                    <a16:creationId xmlns:a16="http://schemas.microsoft.com/office/drawing/2014/main" id="{947AD390-D48E-7243-B19E-B3501ED0B4BF}"/>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3"/>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06F0530E-9F33-F744-83A3-76E82E0AA93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47" name="Rectangle 146">
                <a:extLst>
                  <a:ext uri="{FF2B5EF4-FFF2-40B4-BE49-F238E27FC236}">
                    <a16:creationId xmlns:a16="http://schemas.microsoft.com/office/drawing/2014/main" id="{06F0530E-9F33-F744-83A3-76E82E0AA93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4"/>
                <a:stretch>
                  <a:fillRect l="-3571" r="-17857" b="-714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2706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3048000" y="2517694"/>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3048000" y="2517694"/>
                <a:ext cx="3091679" cy="307777"/>
              </a:xfrm>
              <a:prstGeom prst="rect">
                <a:avLst/>
              </a:prstGeom>
              <a:blipFill>
                <a:blip r:embed="rId3"/>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BA3D9-C345-EE4B-859B-B892A39692E8}"/>
                  </a:ext>
                </a:extLst>
              </p:cNvPr>
              <p:cNvSpPr txBox="1"/>
              <p:nvPr/>
            </p:nvSpPr>
            <p:spPr>
              <a:xfrm>
                <a:off x="2798183" y="1813573"/>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2798183" y="1813573"/>
                <a:ext cx="3547638"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1319B5-C808-FF4D-9FF5-6DF3A8B1850D}"/>
                  </a:ext>
                </a:extLst>
              </p:cNvPr>
              <p:cNvSpPr txBox="1"/>
              <p:nvPr/>
            </p:nvSpPr>
            <p:spPr>
              <a:xfrm rot="16200000">
                <a:off x="4295668" y="218358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9" name="TextBox 8">
                <a:extLst>
                  <a:ext uri="{FF2B5EF4-FFF2-40B4-BE49-F238E27FC236}">
                    <a16:creationId xmlns:a16="http://schemas.microsoft.com/office/drawing/2014/main" id="{601319B5-C808-FF4D-9FF5-6DF3A8B1850D}"/>
                  </a:ext>
                </a:extLst>
              </p:cNvPr>
              <p:cNvSpPr txBox="1">
                <a:spLocks noRot="1" noChangeAspect="1" noMove="1" noResize="1" noEditPoints="1" noAdjustHandles="1" noChangeArrowheads="1" noChangeShapeType="1" noTextEdit="1"/>
              </p:cNvSpPr>
              <p:nvPr/>
            </p:nvSpPr>
            <p:spPr>
              <a:xfrm rot="16200000">
                <a:off x="4295668" y="2183582"/>
                <a:ext cx="552669" cy="34624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917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0F5152-4382-B448-83F9-2D49E62A315B}"/>
                  </a:ext>
                </a:extLst>
              </p:cNvPr>
              <p:cNvSpPr txBox="1"/>
              <p:nvPr/>
            </p:nvSpPr>
            <p:spPr>
              <a:xfrm>
                <a:off x="4720840" y="4486496"/>
                <a:ext cx="30916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dirty="0"/>
              </a:p>
            </p:txBody>
          </p:sp>
        </mc:Choice>
        <mc:Fallback xmlns="">
          <p:sp>
            <p:nvSpPr>
              <p:cNvPr id="5" name="TextBox 4">
                <a:extLst>
                  <a:ext uri="{FF2B5EF4-FFF2-40B4-BE49-F238E27FC236}">
                    <a16:creationId xmlns:a16="http://schemas.microsoft.com/office/drawing/2014/main" id="{390F5152-4382-B448-83F9-2D49E62A315B}"/>
                  </a:ext>
                </a:extLst>
              </p:cNvPr>
              <p:cNvSpPr txBox="1">
                <a:spLocks noRot="1" noChangeAspect="1" noMove="1" noResize="1" noEditPoints="1" noAdjustHandles="1" noChangeArrowheads="1" noChangeShapeType="1" noTextEdit="1"/>
              </p:cNvSpPr>
              <p:nvPr/>
            </p:nvSpPr>
            <p:spPr>
              <a:xfrm>
                <a:off x="4720840" y="4486496"/>
                <a:ext cx="3091679" cy="307777"/>
              </a:xfrm>
              <a:prstGeom prst="rect">
                <a:avLst/>
              </a:prstGeom>
              <a:blipFill>
                <a:blip r:embed="rId3"/>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BA3D9-C345-EE4B-859B-B892A39692E8}"/>
                  </a:ext>
                </a:extLst>
              </p:cNvPr>
              <p:cNvSpPr txBox="1"/>
              <p:nvPr/>
            </p:nvSpPr>
            <p:spPr>
              <a:xfrm>
                <a:off x="4484641" y="969884"/>
                <a:ext cx="3547638"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𝑆</m:t>
                      </m:r>
                      <m:r>
                        <a:rPr lang="en-US" sz="1400" b="0" i="1" smtClean="0">
                          <a:latin typeface="Cambria Math" panose="02040503050406030204" pitchFamily="18" charset="0"/>
                          <a:ea typeface="Cambria Math" panose="02040503050406030204" pitchFamily="18" charset="0"/>
                        </a:rPr>
                        <m:t>𝑦𝑠𝑐𝑎𝑙𝑙</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D4BA3D9-C345-EE4B-859B-B892A39692E8}"/>
                  </a:ext>
                </a:extLst>
              </p:cNvPr>
              <p:cNvSpPr txBox="1">
                <a:spLocks noRot="1" noChangeAspect="1" noMove="1" noResize="1" noEditPoints="1" noAdjustHandles="1" noChangeArrowheads="1" noChangeShapeType="1" noTextEdit="1"/>
              </p:cNvSpPr>
              <p:nvPr/>
            </p:nvSpPr>
            <p:spPr>
              <a:xfrm>
                <a:off x="4484641" y="969884"/>
                <a:ext cx="3547638" cy="339773"/>
              </a:xfrm>
              <a:prstGeom prst="rect">
                <a:avLst/>
              </a:prstGeom>
              <a:blipFill>
                <a:blip r:embed="rId4"/>
                <a:stretch>
                  <a:fillRect b="-7143"/>
                </a:stretch>
              </a:blipFill>
            </p:spPr>
            <p:txBody>
              <a:bodyPr/>
              <a:lstStyle/>
              <a:p>
                <a:r>
                  <a:rPr lang="en-US">
                    <a:noFill/>
                  </a:rPr>
                  <a:t> </a:t>
                </a:r>
              </a:p>
            </p:txBody>
          </p:sp>
        </mc:Fallback>
      </mc:AlternateContent>
      <p:grpSp>
        <p:nvGrpSpPr>
          <p:cNvPr id="64" name="Group 63">
            <a:extLst>
              <a:ext uri="{FF2B5EF4-FFF2-40B4-BE49-F238E27FC236}">
                <a16:creationId xmlns:a16="http://schemas.microsoft.com/office/drawing/2014/main" id="{0BBED696-6CA3-9D4E-9D96-007F5746DEC3}"/>
              </a:ext>
            </a:extLst>
          </p:cNvPr>
          <p:cNvGrpSpPr/>
          <p:nvPr/>
        </p:nvGrpSpPr>
        <p:grpSpPr>
          <a:xfrm>
            <a:off x="1410332" y="911590"/>
            <a:ext cx="7196944" cy="4199500"/>
            <a:chOff x="1410332" y="911590"/>
            <a:chExt cx="7196944" cy="4199500"/>
          </a:xfrm>
        </p:grpSpPr>
        <p:grpSp>
          <p:nvGrpSpPr>
            <p:cNvPr id="56" name="Group 55">
              <a:extLst>
                <a:ext uri="{FF2B5EF4-FFF2-40B4-BE49-F238E27FC236}">
                  <a16:creationId xmlns:a16="http://schemas.microsoft.com/office/drawing/2014/main" id="{72676EC7-8AF8-F247-9586-FBD30716F685}"/>
                </a:ext>
              </a:extLst>
            </p:cNvPr>
            <p:cNvGrpSpPr/>
            <p:nvPr/>
          </p:nvGrpSpPr>
          <p:grpSpPr>
            <a:xfrm>
              <a:off x="1410332" y="911590"/>
              <a:ext cx="7196944" cy="4199500"/>
              <a:chOff x="1410332" y="911590"/>
              <a:chExt cx="7196944" cy="419950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27F668-3B28-964F-B197-DAABAF2E2C5D}"/>
                      </a:ext>
                    </a:extLst>
                  </p:cNvPr>
                  <p:cNvSpPr txBox="1"/>
                  <p:nvPr/>
                </p:nvSpPr>
                <p:spPr>
                  <a:xfrm>
                    <a:off x="4245277" y="4640384"/>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12" name="TextBox 11">
                    <a:extLst>
                      <a:ext uri="{FF2B5EF4-FFF2-40B4-BE49-F238E27FC236}">
                        <a16:creationId xmlns:a16="http://schemas.microsoft.com/office/drawing/2014/main" id="{A327F668-3B28-964F-B197-DAABAF2E2C5D}"/>
                      </a:ext>
                    </a:extLst>
                  </p:cNvPr>
                  <p:cNvSpPr txBox="1">
                    <a:spLocks noRot="1" noChangeAspect="1" noMove="1" noResize="1" noEditPoints="1" noAdjustHandles="1" noChangeArrowheads="1" noChangeShapeType="1" noTextEdit="1"/>
                  </p:cNvSpPr>
                  <p:nvPr/>
                </p:nvSpPr>
                <p:spPr>
                  <a:xfrm>
                    <a:off x="4245277" y="4640384"/>
                    <a:ext cx="4026359" cy="470706"/>
                  </a:xfrm>
                  <a:prstGeom prst="rect">
                    <a:avLst/>
                  </a:prstGeom>
                  <a:blipFill>
                    <a:blip r:embed="rId5"/>
                    <a:stretch>
                      <a:fillRect b="-10526"/>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8C72F8BD-6BD5-BC4D-B6CA-4FED87AD14A4}"/>
                  </a:ext>
                </a:extLst>
              </p:cNvPr>
              <p:cNvGrpSpPr/>
              <p:nvPr/>
            </p:nvGrpSpPr>
            <p:grpSpPr>
              <a:xfrm>
                <a:off x="1410332" y="911590"/>
                <a:ext cx="7196944" cy="3867129"/>
                <a:chOff x="1410332" y="911590"/>
                <a:chExt cx="7196944" cy="3867129"/>
              </a:xfrm>
            </p:grpSpPr>
            <p:sp>
              <p:nvSpPr>
                <p:cNvPr id="14" name="TextBox 13">
                  <a:extLst>
                    <a:ext uri="{FF2B5EF4-FFF2-40B4-BE49-F238E27FC236}">
                      <a16:creationId xmlns:a16="http://schemas.microsoft.com/office/drawing/2014/main" id="{38B140D6-4B38-5E49-8AAE-7554FC0C9E0C}"/>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 name="TextBox 14">
                  <a:extLst>
                    <a:ext uri="{FF2B5EF4-FFF2-40B4-BE49-F238E27FC236}">
                      <a16:creationId xmlns:a16="http://schemas.microsoft.com/office/drawing/2014/main" id="{9917835C-58BF-D742-A531-F6E885BF5F47}"/>
                    </a:ext>
                  </a:extLst>
                </p:cNvPr>
                <p:cNvSpPr txBox="1"/>
                <p:nvPr/>
              </p:nvSpPr>
              <p:spPr>
                <a:xfrm rot="16200000">
                  <a:off x="2255417" y="136913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6" name="TextBox 15">
                  <a:extLst>
                    <a:ext uri="{FF2B5EF4-FFF2-40B4-BE49-F238E27FC236}">
                      <a16:creationId xmlns:a16="http://schemas.microsoft.com/office/drawing/2014/main" id="{CEAEDD3E-4E8D-324B-A5A1-803B21AFEF4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7" name="TextBox 16">
                  <a:extLst>
                    <a:ext uri="{FF2B5EF4-FFF2-40B4-BE49-F238E27FC236}">
                      <a16:creationId xmlns:a16="http://schemas.microsoft.com/office/drawing/2014/main" id="{49ABB1FD-2549-674A-87CB-FBFA556F282A}"/>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8" name="TextBox 17">
                  <a:extLst>
                    <a:ext uri="{FF2B5EF4-FFF2-40B4-BE49-F238E27FC236}">
                      <a16:creationId xmlns:a16="http://schemas.microsoft.com/office/drawing/2014/main" id="{963F50EA-C277-C145-8883-35B08A36C369}"/>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19" name="TextBox 18">
                  <a:extLst>
                    <a:ext uri="{FF2B5EF4-FFF2-40B4-BE49-F238E27FC236}">
                      <a16:creationId xmlns:a16="http://schemas.microsoft.com/office/drawing/2014/main" id="{CBA7FD7F-09F2-2344-83FC-7AEA37B6A436}"/>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CECCA8E-2470-EF4A-A9E1-95DE29FCEF43}"/>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0" name="TextBox 19">
                      <a:extLst>
                        <a:ext uri="{FF2B5EF4-FFF2-40B4-BE49-F238E27FC236}">
                          <a16:creationId xmlns:a16="http://schemas.microsoft.com/office/drawing/2014/main" id="{1CECCA8E-2470-EF4A-A9E1-95DE29FCEF43}"/>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8"/>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BE51A2-4792-CA4B-8726-F8E72AA25B4F}"/>
                        </a:ext>
                      </a:extLst>
                    </p:cNvPr>
                    <p:cNvSpPr txBox="1"/>
                    <p:nvPr/>
                  </p:nvSpPr>
                  <p:spPr>
                    <a:xfrm rot="16200000">
                      <a:off x="1460257" y="14107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21" name="TextBox 20">
                      <a:extLst>
                        <a:ext uri="{FF2B5EF4-FFF2-40B4-BE49-F238E27FC236}">
                          <a16:creationId xmlns:a16="http://schemas.microsoft.com/office/drawing/2014/main" id="{DCBE51A2-4792-CA4B-8726-F8E72AA25B4F}"/>
                        </a:ext>
                      </a:extLst>
                    </p:cNvPr>
                    <p:cNvSpPr txBox="1">
                      <a:spLocks noRot="1" noChangeAspect="1" noMove="1" noResize="1" noEditPoints="1" noAdjustHandles="1" noChangeArrowheads="1" noChangeShapeType="1" noTextEdit="1"/>
                    </p:cNvSpPr>
                    <p:nvPr/>
                  </p:nvSpPr>
                  <p:spPr>
                    <a:xfrm rot="16200000">
                      <a:off x="1460257" y="1410798"/>
                      <a:ext cx="552669" cy="346249"/>
                    </a:xfrm>
                    <a:prstGeom prst="rect">
                      <a:avLst/>
                    </a:prstGeom>
                    <a:blipFill>
                      <a:blip r:embed="rId9"/>
                      <a:stretch>
                        <a:fillRect r="-357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F42EEF5B-FCFE-3649-9135-6DFA9723B434}"/>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23" name="Rectangle 22">
                  <a:extLst>
                    <a:ext uri="{FF2B5EF4-FFF2-40B4-BE49-F238E27FC236}">
                      <a16:creationId xmlns:a16="http://schemas.microsoft.com/office/drawing/2014/main" id="{8D972D17-7A39-EA4D-9590-3F89A0EA0953}"/>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24" name="Rectangle 23">
                  <a:extLst>
                    <a:ext uri="{FF2B5EF4-FFF2-40B4-BE49-F238E27FC236}">
                      <a16:creationId xmlns:a16="http://schemas.microsoft.com/office/drawing/2014/main" id="{EB06BA11-D6B5-6A46-8119-0148DEDF852E}"/>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25" name="Rectangle 24">
                  <a:extLst>
                    <a:ext uri="{FF2B5EF4-FFF2-40B4-BE49-F238E27FC236}">
                      <a16:creationId xmlns:a16="http://schemas.microsoft.com/office/drawing/2014/main" id="{656C46C5-70D2-8349-AC7E-0088E1231DDB}"/>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Rectangle 25">
                  <a:extLst>
                    <a:ext uri="{FF2B5EF4-FFF2-40B4-BE49-F238E27FC236}">
                      <a16:creationId xmlns:a16="http://schemas.microsoft.com/office/drawing/2014/main" id="{6752E551-B747-3F4E-853A-7FA87563DC3F}"/>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Rectangle 26">
                  <a:extLst>
                    <a:ext uri="{FF2B5EF4-FFF2-40B4-BE49-F238E27FC236}">
                      <a16:creationId xmlns:a16="http://schemas.microsoft.com/office/drawing/2014/main" id="{44199C83-F06B-D14B-B6B8-A7B77D7DFA33}"/>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Rectangle 27">
                  <a:extLst>
                    <a:ext uri="{FF2B5EF4-FFF2-40B4-BE49-F238E27FC236}">
                      <a16:creationId xmlns:a16="http://schemas.microsoft.com/office/drawing/2014/main" id="{03E14C55-EA7A-0545-810D-0D0BF6DAA9E9}"/>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Rectangle 28">
                  <a:extLst>
                    <a:ext uri="{FF2B5EF4-FFF2-40B4-BE49-F238E27FC236}">
                      <a16:creationId xmlns:a16="http://schemas.microsoft.com/office/drawing/2014/main" id="{9CF995A0-6916-2148-B2FC-86F8A2752831}"/>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Rectangle 29">
                  <a:extLst>
                    <a:ext uri="{FF2B5EF4-FFF2-40B4-BE49-F238E27FC236}">
                      <a16:creationId xmlns:a16="http://schemas.microsoft.com/office/drawing/2014/main" id="{411178A6-8DCC-1240-A72E-9A4BF1EBEBC6}"/>
                    </a:ext>
                  </a:extLst>
                </p:cNvPr>
                <p:cNvSpPr/>
                <p:nvPr/>
              </p:nvSpPr>
              <p:spPr>
                <a:xfrm>
                  <a:off x="1410332" y="1051225"/>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Syscall</a:t>
                  </a:r>
                  <a:endParaRPr lang="en-US" sz="1013" b="1" i="1" dirty="0"/>
                </a:p>
              </p:txBody>
            </p:sp>
            <p:sp>
              <p:nvSpPr>
                <p:cNvPr id="31" name="Rectangle 30">
                  <a:extLst>
                    <a:ext uri="{FF2B5EF4-FFF2-40B4-BE49-F238E27FC236}">
                      <a16:creationId xmlns:a16="http://schemas.microsoft.com/office/drawing/2014/main" id="{F2D5CFA2-4FB7-3844-9257-E0409EFEF8C6}"/>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Rectangle 31">
                  <a:extLst>
                    <a:ext uri="{FF2B5EF4-FFF2-40B4-BE49-F238E27FC236}">
                      <a16:creationId xmlns:a16="http://schemas.microsoft.com/office/drawing/2014/main" id="{3FDBE1A6-332B-DE47-B4C2-58A7364ECE18}"/>
                    </a:ext>
                  </a:extLst>
                </p:cNvPr>
                <p:cNvSpPr/>
                <p:nvPr/>
              </p:nvSpPr>
              <p:spPr>
                <a:xfrm>
                  <a:off x="2354378" y="1041238"/>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Rectangle 32">
                  <a:extLst>
                    <a:ext uri="{FF2B5EF4-FFF2-40B4-BE49-F238E27FC236}">
                      <a16:creationId xmlns:a16="http://schemas.microsoft.com/office/drawing/2014/main" id="{5E1588DE-951B-6E4E-BBE8-A5C9F953BDFE}"/>
                    </a:ext>
                  </a:extLst>
                </p:cNvPr>
                <p:cNvSpPr/>
                <p:nvPr/>
              </p:nvSpPr>
              <p:spPr>
                <a:xfrm>
                  <a:off x="2571202" y="1040319"/>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Rectangle 33">
                  <a:extLst>
                    <a:ext uri="{FF2B5EF4-FFF2-40B4-BE49-F238E27FC236}">
                      <a16:creationId xmlns:a16="http://schemas.microsoft.com/office/drawing/2014/main" id="{B67BDBE6-68D6-A947-9D45-30DE01FA85E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5" name="Rectangle 34">
                  <a:extLst>
                    <a:ext uri="{FF2B5EF4-FFF2-40B4-BE49-F238E27FC236}">
                      <a16:creationId xmlns:a16="http://schemas.microsoft.com/office/drawing/2014/main" id="{94FEBE4A-8245-3D49-B46A-8CF87A153182}"/>
                    </a:ext>
                  </a:extLst>
                </p:cNvPr>
                <p:cNvSpPr/>
                <p:nvPr/>
              </p:nvSpPr>
              <p:spPr>
                <a:xfrm>
                  <a:off x="3153319"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Rectangle 35">
                  <a:extLst>
                    <a:ext uri="{FF2B5EF4-FFF2-40B4-BE49-F238E27FC236}">
                      <a16:creationId xmlns:a16="http://schemas.microsoft.com/office/drawing/2014/main" id="{84D595EE-17C4-0E42-9A2D-0A9E910BCE99}"/>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 name="Rectangle 36">
                  <a:extLst>
                    <a:ext uri="{FF2B5EF4-FFF2-40B4-BE49-F238E27FC236}">
                      <a16:creationId xmlns:a16="http://schemas.microsoft.com/office/drawing/2014/main" id="{CEEA6DFB-D32E-AF47-85B4-46A271FBCCD5}"/>
                    </a:ext>
                  </a:extLst>
                </p:cNvPr>
                <p:cNvSpPr/>
                <p:nvPr/>
              </p:nvSpPr>
              <p:spPr>
                <a:xfrm>
                  <a:off x="3556162" y="1031205"/>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8" name="Rectangle 37">
                  <a:extLst>
                    <a:ext uri="{FF2B5EF4-FFF2-40B4-BE49-F238E27FC236}">
                      <a16:creationId xmlns:a16="http://schemas.microsoft.com/office/drawing/2014/main" id="{028676B4-2019-B34E-9C2D-D8E779EAE98C}"/>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39" name="TextBox 38">
                  <a:extLst>
                    <a:ext uri="{FF2B5EF4-FFF2-40B4-BE49-F238E27FC236}">
                      <a16:creationId xmlns:a16="http://schemas.microsoft.com/office/drawing/2014/main" id="{382D4C42-A9C9-FE4F-9AB5-D0411E2DA61A}"/>
                    </a:ext>
                  </a:extLst>
                </p:cNvPr>
                <p:cNvSpPr txBox="1"/>
                <p:nvPr/>
              </p:nvSpPr>
              <p:spPr>
                <a:xfrm>
                  <a:off x="2174124" y="91248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0" name="TextBox 39">
                  <a:extLst>
                    <a:ext uri="{FF2B5EF4-FFF2-40B4-BE49-F238E27FC236}">
                      <a16:creationId xmlns:a16="http://schemas.microsoft.com/office/drawing/2014/main" id="{148132EF-C78B-EB4B-B43F-32A48EB83DD0}"/>
                    </a:ext>
                  </a:extLst>
                </p:cNvPr>
                <p:cNvSpPr txBox="1"/>
                <p:nvPr/>
              </p:nvSpPr>
              <p:spPr>
                <a:xfrm>
                  <a:off x="2823413" y="914079"/>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1" name="TextBox 40">
                  <a:extLst>
                    <a:ext uri="{FF2B5EF4-FFF2-40B4-BE49-F238E27FC236}">
                      <a16:creationId xmlns:a16="http://schemas.microsoft.com/office/drawing/2014/main" id="{B061D9B9-80C1-654E-967B-2ACC0720C884}"/>
                    </a:ext>
                  </a:extLst>
                </p:cNvPr>
                <p:cNvSpPr txBox="1"/>
                <p:nvPr/>
              </p:nvSpPr>
              <p:spPr>
                <a:xfrm>
                  <a:off x="3285808" y="91159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2" name="TextBox 41">
                  <a:extLst>
                    <a:ext uri="{FF2B5EF4-FFF2-40B4-BE49-F238E27FC236}">
                      <a16:creationId xmlns:a16="http://schemas.microsoft.com/office/drawing/2014/main" id="{D290C846-E060-C840-9100-5D8D4619FE23}"/>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DF12076-2105-1541-B177-3C52081F3665}"/>
                        </a:ext>
                      </a:extLst>
                    </p:cNvPr>
                    <p:cNvSpPr txBox="1"/>
                    <p:nvPr/>
                  </p:nvSpPr>
                  <p:spPr>
                    <a:xfrm>
                      <a:off x="4152625" y="2765448"/>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smtClean="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5" name="TextBox 44">
                      <a:extLst>
                        <a:ext uri="{FF2B5EF4-FFF2-40B4-BE49-F238E27FC236}">
                          <a16:creationId xmlns:a16="http://schemas.microsoft.com/office/drawing/2014/main" id="{0DF12076-2105-1541-B177-3C52081F3665}"/>
                        </a:ext>
                      </a:extLst>
                    </p:cNvPr>
                    <p:cNvSpPr txBox="1">
                      <a:spLocks noRot="1" noChangeAspect="1" noMove="1" noResize="1" noEditPoints="1" noAdjustHandles="1" noChangeArrowheads="1" noChangeShapeType="1" noTextEdit="1"/>
                    </p:cNvSpPr>
                    <p:nvPr/>
                  </p:nvSpPr>
                  <p:spPr>
                    <a:xfrm>
                      <a:off x="4152625" y="2765448"/>
                      <a:ext cx="4211666" cy="339773"/>
                    </a:xfrm>
                    <a:prstGeom prst="rect">
                      <a:avLst/>
                    </a:prstGeom>
                    <a:blipFill>
                      <a:blip r:embed="rId10"/>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4BBC3B3-6AC2-6947-AED0-847FC20B202B}"/>
                        </a:ext>
                      </a:extLst>
                    </p:cNvPr>
                    <p:cNvSpPr txBox="1"/>
                    <p:nvPr/>
                  </p:nvSpPr>
                  <p:spPr>
                    <a:xfrm>
                      <a:off x="4320523" y="3594449"/>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6" name="TextBox 45">
                      <a:extLst>
                        <a:ext uri="{FF2B5EF4-FFF2-40B4-BE49-F238E27FC236}">
                          <a16:creationId xmlns:a16="http://schemas.microsoft.com/office/drawing/2014/main" id="{D4BBC3B3-6AC2-6947-AED0-847FC20B202B}"/>
                        </a:ext>
                      </a:extLst>
                    </p:cNvPr>
                    <p:cNvSpPr txBox="1">
                      <a:spLocks noRot="1" noChangeAspect="1" noMove="1" noResize="1" noEditPoints="1" noAdjustHandles="1" noChangeArrowheads="1" noChangeShapeType="1" noTextEdit="1"/>
                    </p:cNvSpPr>
                    <p:nvPr/>
                  </p:nvSpPr>
                  <p:spPr>
                    <a:xfrm>
                      <a:off x="4320523" y="3594449"/>
                      <a:ext cx="3875869" cy="339773"/>
                    </a:xfrm>
                    <a:prstGeom prst="rect">
                      <a:avLst/>
                    </a:prstGeom>
                    <a:blipFill>
                      <a:blip r:embed="rId11"/>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E2678BC-A971-164C-ADC2-23D47F3A2727}"/>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9E2678BC-A971-164C-ADC2-23D47F3A2727}"/>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FB0464-ABF1-0243-A42E-BA29B179068D}"/>
                        </a:ext>
                      </a:extLst>
                    </p:cNvPr>
                    <p:cNvSpPr txBox="1"/>
                    <p:nvPr/>
                  </p:nvSpPr>
                  <p:spPr>
                    <a:xfrm rot="16200000">
                      <a:off x="5982130" y="137638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A7FB0464-ABF1-0243-A42E-BA29B179068D}"/>
                        </a:ext>
                      </a:extLst>
                    </p:cNvPr>
                    <p:cNvSpPr txBox="1">
                      <a:spLocks noRot="1" noChangeAspect="1" noMove="1" noResize="1" noEditPoints="1" noAdjustHandles="1" noChangeArrowheads="1" noChangeShapeType="1" noTextEdit="1"/>
                    </p:cNvSpPr>
                    <p:nvPr/>
                  </p:nvSpPr>
                  <p:spPr>
                    <a:xfrm rot="16200000">
                      <a:off x="5982130" y="1376381"/>
                      <a:ext cx="552669" cy="346249"/>
                    </a:xfrm>
                    <a:prstGeom prst="rect">
                      <a:avLst/>
                    </a:prstGeom>
                    <a:blipFill>
                      <a:blip r:embed="rId13"/>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947BEC-3323-BA40-8D6E-495A14ECCD00}"/>
                        </a:ext>
                      </a:extLst>
                    </p:cNvPr>
                    <p:cNvSpPr txBox="1"/>
                    <p:nvPr/>
                  </p:nvSpPr>
                  <p:spPr>
                    <a:xfrm>
                      <a:off x="3909643" y="1781121"/>
                      <a:ext cx="4697633"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𝐂𝐞𝐫𝐭𝐢𝐊𝐎</m:t>
                                    </m:r>
                                    <m:r>
                                      <a:rPr lang="en-US" sz="1400" b="1" i="0" dirty="0" smtClean="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49" name="TextBox 48">
                      <a:extLst>
                        <a:ext uri="{FF2B5EF4-FFF2-40B4-BE49-F238E27FC236}">
                          <a16:creationId xmlns:a16="http://schemas.microsoft.com/office/drawing/2014/main" id="{64947BEC-3323-BA40-8D6E-495A14ECCD00}"/>
                        </a:ext>
                      </a:extLst>
                    </p:cNvPr>
                    <p:cNvSpPr txBox="1">
                      <a:spLocks noRot="1" noChangeAspect="1" noMove="1" noResize="1" noEditPoints="1" noAdjustHandles="1" noChangeArrowheads="1" noChangeShapeType="1" noTextEdit="1"/>
                    </p:cNvSpPr>
                    <p:nvPr/>
                  </p:nvSpPr>
                  <p:spPr>
                    <a:xfrm>
                      <a:off x="3909643" y="1781121"/>
                      <a:ext cx="4697633" cy="339773"/>
                    </a:xfrm>
                    <a:prstGeom prst="rect">
                      <a:avLst/>
                    </a:prstGeom>
                    <a:blipFill>
                      <a:blip r:embed="rId1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C6A5D42-EA42-CC4C-A366-D536B161E076}"/>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3" name="TextBox 52">
                      <a:extLst>
                        <a:ext uri="{FF2B5EF4-FFF2-40B4-BE49-F238E27FC236}">
                          <a16:creationId xmlns:a16="http://schemas.microsoft.com/office/drawing/2014/main" id="{5C6A5D42-EA42-CC4C-A366-D536B161E076}"/>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1746A22-6BED-5447-83AC-1B346C90D3D0}"/>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4" name="TextBox 53">
                      <a:extLst>
                        <a:ext uri="{FF2B5EF4-FFF2-40B4-BE49-F238E27FC236}">
                          <a16:creationId xmlns:a16="http://schemas.microsoft.com/office/drawing/2014/main" id="{51746A22-6BED-5447-83AC-1B346C90D3D0}"/>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2"/>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566C491-52B7-0947-A514-5C53BD1C4CA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9566C491-52B7-0947-A514-5C53BD1C4CA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D21CF81-C9A3-3040-99A7-C41BC95B4DEF}"/>
                    </a:ext>
                  </a:extLst>
                </p:cNvPr>
                <p:cNvSpPr txBox="1"/>
                <p:nvPr/>
              </p:nvSpPr>
              <p:spPr>
                <a:xfrm rot="16200000">
                  <a:off x="5990346" y="41523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63" name="TextBox 62">
                  <a:extLst>
                    <a:ext uri="{FF2B5EF4-FFF2-40B4-BE49-F238E27FC236}">
                      <a16:creationId xmlns:a16="http://schemas.microsoft.com/office/drawing/2014/main" id="{8D21CF81-C9A3-3040-99A7-C41BC95B4DEF}"/>
                    </a:ext>
                  </a:extLst>
                </p:cNvPr>
                <p:cNvSpPr txBox="1">
                  <a:spLocks noRot="1" noChangeAspect="1" noMove="1" noResize="1" noEditPoints="1" noAdjustHandles="1" noChangeArrowheads="1" noChangeShapeType="1" noTextEdit="1"/>
                </p:cNvSpPr>
                <p:nvPr/>
              </p:nvSpPr>
              <p:spPr>
                <a:xfrm rot="16200000">
                  <a:off x="5990346" y="4152335"/>
                  <a:ext cx="552669" cy="346249"/>
                </a:xfrm>
                <a:prstGeom prst="rect">
                  <a:avLst/>
                </a:prstGeom>
                <a:blipFill>
                  <a:blip r:embed="rId18"/>
                  <a:stretch>
                    <a:fillRect r="-3704"/>
                  </a:stretch>
                </a:blipFill>
              </p:spPr>
              <p:txBody>
                <a:bodyPr/>
                <a:lstStyle/>
                <a:p>
                  <a:r>
                    <a:rPr lang="en-US">
                      <a:noFill/>
                    </a:rPr>
                    <a:t> </a:t>
                  </a:r>
                </a:p>
              </p:txBody>
            </p:sp>
          </mc:Fallback>
        </mc:AlternateContent>
      </p:grpSp>
    </p:spTree>
    <p:extLst>
      <p:ext uri="{BB962C8B-B14F-4D97-AF65-F5344CB8AC3E}">
        <p14:creationId xmlns:p14="http://schemas.microsoft.com/office/powerpoint/2010/main" val="126697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345465" y="3544413"/>
                <a:ext cx="387586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345465" y="3544413"/>
                <a:ext cx="3875869" cy="339773"/>
              </a:xfrm>
              <a:prstGeom prst="rect">
                <a:avLst/>
              </a:prstGeo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47754" y="4518605"/>
                <a:ext cx="3071289" cy="307777"/>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47754" y="4518605"/>
                <a:ext cx="3071289" cy="307777"/>
              </a:xfrm>
              <a:prstGeom prst="rect">
                <a:avLst/>
              </a:prstGeom>
              <a:blipFill>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spTree>
    <p:extLst>
      <p:ext uri="{BB962C8B-B14F-4D97-AF65-F5344CB8AC3E}">
        <p14:creationId xmlns:p14="http://schemas.microsoft.com/office/powerpoint/2010/main" val="132271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B441-BF96-764D-9198-EB5C203D13EF}"/>
              </a:ext>
            </a:extLst>
          </p:cNvPr>
          <p:cNvSpPr>
            <a:spLocks noGrp="1"/>
          </p:cNvSpPr>
          <p:nvPr>
            <p:ph idx="1"/>
          </p:nvPr>
        </p:nvSpPr>
        <p:spPr/>
        <p:txBody>
          <a:bodyPr/>
          <a:lstStyle/>
          <a:p>
            <a:r>
              <a:rPr lang="en-US" dirty="0"/>
              <a:t>Environment </a:t>
            </a:r>
          </a:p>
          <a:p>
            <a:pPr lvl="1"/>
            <a:r>
              <a:rPr lang="en-US" dirty="0"/>
              <a:t>Fixed number of CPUs </a:t>
            </a:r>
          </a:p>
          <a:p>
            <a:pPr lvl="1"/>
            <a:r>
              <a:rPr lang="en-US" dirty="0"/>
              <a:t>Fixed initial state for all CPUs </a:t>
            </a:r>
          </a:p>
          <a:p>
            <a:pPr lvl="1"/>
            <a:r>
              <a:rPr lang="en-US" dirty="0"/>
              <a:t>Fairness assumptions </a:t>
            </a:r>
            <a:endParaRPr lang="en-US" i="1"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Things to solve</a:t>
            </a:r>
          </a:p>
          <a:p>
            <a:pPr lvl="1"/>
            <a:r>
              <a:rPr lang="en-US" dirty="0">
                <a:ea typeface="Cambria Math" panose="02040503050406030204" pitchFamily="18" charset="0"/>
              </a:rPr>
              <a:t>Hide non-determinism</a:t>
            </a:r>
          </a:p>
          <a:p>
            <a:pPr lvl="1"/>
            <a:r>
              <a:rPr lang="en-US" dirty="0">
                <a:ea typeface="Cambria Math" panose="02040503050406030204" pitchFamily="18" charset="0"/>
              </a:rPr>
              <a:t>Build environmental context for each CPU</a:t>
            </a:r>
          </a:p>
          <a:p>
            <a:pPr lvl="1"/>
            <a:r>
              <a:rPr lang="en-US" dirty="0">
                <a:ea typeface="Cambria Math" panose="02040503050406030204" pitchFamily="18" charset="0"/>
              </a:rPr>
              <a:t>Prove compositionality of multiple per-CPU machines</a:t>
            </a:r>
          </a:p>
          <a:p>
            <a:pPr lvl="1"/>
            <a:r>
              <a:rPr lang="en-US" dirty="0">
                <a:ea typeface="Cambria Math" panose="02040503050406030204" pitchFamily="18" charset="0"/>
              </a:rPr>
              <a:t>Provide simple environmental context for per-CPU machines </a:t>
            </a:r>
          </a:p>
        </p:txBody>
      </p:sp>
      <p:sp>
        <p:nvSpPr>
          <p:cNvPr id="5" name="TextBox 4">
            <a:extLst>
              <a:ext uri="{FF2B5EF4-FFF2-40B4-BE49-F238E27FC236}">
                <a16:creationId xmlns:a16="http://schemas.microsoft.com/office/drawing/2014/main" id="{9547E411-1689-4942-90CE-0039F1CDC717}"/>
              </a:ext>
            </a:extLst>
          </p:cNvPr>
          <p:cNvSpPr txBox="1"/>
          <p:nvPr/>
        </p:nvSpPr>
        <p:spPr>
          <a:xfrm>
            <a:off x="3681453" y="3189301"/>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7C445942-C2D6-0348-A714-27C28C6FE13A}"/>
              </a:ext>
            </a:extLst>
          </p:cNvPr>
          <p:cNvSpPr txBox="1"/>
          <p:nvPr/>
        </p:nvSpPr>
        <p:spPr>
          <a:xfrm>
            <a:off x="6015502" y="3542731"/>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914D51B2-953C-314A-906C-138B2F2E368F}"/>
              </a:ext>
            </a:extLst>
          </p:cNvPr>
          <p:cNvSpPr txBox="1"/>
          <p:nvPr/>
        </p:nvSpPr>
        <p:spPr>
          <a:xfrm>
            <a:off x="7371030" y="3947067"/>
            <a:ext cx="417102" cy="369332"/>
          </a:xfrm>
          <a:prstGeom prst="rect">
            <a:avLst/>
          </a:prstGeom>
          <a:noFill/>
        </p:spPr>
        <p:txBody>
          <a:bodyPr wrap="none" rtlCol="0">
            <a:spAutoFit/>
          </a:bodyPr>
          <a:lstStyle/>
          <a:p>
            <a:r>
              <a:rPr lang="en-US" b="1" dirty="0">
                <a:solidFill>
                  <a:srgbClr val="FF0000"/>
                </a:solidFill>
              </a:rPr>
              <a:t>3️⃣</a:t>
            </a:r>
          </a:p>
        </p:txBody>
      </p:sp>
      <p:sp>
        <p:nvSpPr>
          <p:cNvPr id="8" name="TextBox 7">
            <a:extLst>
              <a:ext uri="{FF2B5EF4-FFF2-40B4-BE49-F238E27FC236}">
                <a16:creationId xmlns:a16="http://schemas.microsoft.com/office/drawing/2014/main" id="{18DAE4D8-391F-A84D-A1E0-63207A0BE6A5}"/>
              </a:ext>
            </a:extLst>
          </p:cNvPr>
          <p:cNvSpPr txBox="1"/>
          <p:nvPr/>
        </p:nvSpPr>
        <p:spPr>
          <a:xfrm>
            <a:off x="8229600" y="4337306"/>
            <a:ext cx="417102" cy="369332"/>
          </a:xfrm>
          <a:prstGeom prst="rect">
            <a:avLst/>
          </a:prstGeom>
          <a:noFill/>
        </p:spPr>
        <p:txBody>
          <a:bodyPr wrap="none" rtlCol="0">
            <a:spAutoFit/>
          </a:bodyPr>
          <a:lstStyle/>
          <a:p>
            <a:r>
              <a:rPr lang="en-US" b="1" dirty="0">
                <a:solidFill>
                  <a:srgbClr val="FF0000"/>
                </a:solidFill>
              </a:rPr>
              <a:t>4️⃣️⃣</a:t>
            </a:r>
          </a:p>
        </p:txBody>
      </p:sp>
    </p:spTree>
    <p:extLst>
      <p:ext uri="{BB962C8B-B14F-4D97-AF65-F5344CB8AC3E}">
        <p14:creationId xmlns:p14="http://schemas.microsoft.com/office/powerpoint/2010/main" val="85178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7F6D3A0-41A2-064D-AED2-421B2E9C9D5C}"/>
                  </a:ext>
                </a:extLst>
              </p:cNvPr>
              <p:cNvSpPr txBox="1"/>
              <p:nvPr/>
            </p:nvSpPr>
            <p:spPr>
              <a:xfrm>
                <a:off x="5710130" y="4622724"/>
                <a:ext cx="2051972"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mc</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5710130" y="4622724"/>
                <a:ext cx="2051972"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459781" y="201779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3" name="TextBox 102">
                <a:extLst>
                  <a:ext uri="{FF2B5EF4-FFF2-40B4-BE49-F238E27FC236}">
                    <a16:creationId xmlns:a16="http://schemas.microsoft.com/office/drawing/2014/main" id="{83FC3B70-8CFC-6847-9172-0E38784A8FF7}"/>
                  </a:ext>
                </a:extLst>
              </p:cNvPr>
              <p:cNvSpPr txBox="1">
                <a:spLocks noRot="1" noChangeAspect="1" noMove="1" noResize="1" noEditPoints="1" noAdjustHandles="1" noChangeArrowheads="1" noChangeShapeType="1" noTextEdit="1"/>
              </p:cNvSpPr>
              <p:nvPr/>
            </p:nvSpPr>
            <p:spPr>
              <a:xfrm rot="16200000">
                <a:off x="6459781" y="2017792"/>
                <a:ext cx="552669" cy="346249"/>
              </a:xfrm>
              <a:prstGeom prst="rect">
                <a:avLst/>
              </a:prstGeom>
              <a:blipFill>
                <a:blip r:embed="rId4"/>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452530" y="44004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8" name="TextBox 107">
                <a:extLst>
                  <a:ext uri="{FF2B5EF4-FFF2-40B4-BE49-F238E27FC236}">
                    <a16:creationId xmlns:a16="http://schemas.microsoft.com/office/drawing/2014/main" id="{432B542D-D73D-ED47-B068-5636CE7B4BD5}"/>
                  </a:ext>
                </a:extLst>
              </p:cNvPr>
              <p:cNvSpPr txBox="1">
                <a:spLocks noRot="1" noChangeAspect="1" noMove="1" noResize="1" noEditPoints="1" noAdjustHandles="1" noChangeArrowheads="1" noChangeShapeType="1" noTextEdit="1"/>
              </p:cNvSpPr>
              <p:nvPr/>
            </p:nvSpPr>
            <p:spPr>
              <a:xfrm rot="16200000">
                <a:off x="6452530" y="4400491"/>
                <a:ext cx="552669" cy="346249"/>
              </a:xfrm>
              <a:prstGeom prst="rect">
                <a:avLst/>
              </a:prstGeom>
              <a:blipFill>
                <a:blip r:embed="rId5"/>
                <a:stretch>
                  <a:fillRect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452530" y="2455663"/>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12" name="TextBox 111">
                <a:extLst>
                  <a:ext uri="{FF2B5EF4-FFF2-40B4-BE49-F238E27FC236}">
                    <a16:creationId xmlns:a16="http://schemas.microsoft.com/office/drawing/2014/main" id="{D51ED12E-C0B3-3440-8E0E-B1947A502112}"/>
                  </a:ext>
                </a:extLst>
              </p:cNvPr>
              <p:cNvSpPr txBox="1">
                <a:spLocks noRot="1" noChangeAspect="1" noMove="1" noResize="1" noEditPoints="1" noAdjustHandles="1" noChangeArrowheads="1" noChangeShapeType="1" noTextEdit="1"/>
              </p:cNvSpPr>
              <p:nvPr/>
            </p:nvSpPr>
            <p:spPr>
              <a:xfrm rot="16200000">
                <a:off x="6452530" y="2455663"/>
                <a:ext cx="552669" cy="346249"/>
              </a:xfrm>
              <a:prstGeom prst="rect">
                <a:avLst/>
              </a:prstGeom>
              <a:blipFill>
                <a:blip r:embed="rId6"/>
                <a:stretch>
                  <a:fillRect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4911209F-DD8F-9845-8C44-C62114827BAA}"/>
                  </a:ext>
                </a:extLst>
              </p:cNvPr>
              <p:cNvSpPr txBox="1"/>
              <p:nvPr/>
            </p:nvSpPr>
            <p:spPr>
              <a:xfrm>
                <a:off x="5231590" y="4180321"/>
                <a:ext cx="2986138"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oracle</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5231590" y="4180321"/>
                <a:ext cx="2986138" cy="307777"/>
              </a:xfrm>
              <a:prstGeom prst="rect">
                <a:avLst/>
              </a:prstGeom>
              <a:blipFill>
                <a:blip r:embed="rId7"/>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454497" y="402921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14" name="TextBox 113">
                <a:extLst>
                  <a:ext uri="{FF2B5EF4-FFF2-40B4-BE49-F238E27FC236}">
                    <a16:creationId xmlns:a16="http://schemas.microsoft.com/office/drawing/2014/main" id="{580BF45B-1178-5041-B0C3-7D2B4D569781}"/>
                  </a:ext>
                </a:extLst>
              </p:cNvPr>
              <p:cNvSpPr txBox="1">
                <a:spLocks noRot="1" noChangeAspect="1" noMove="1" noResize="1" noEditPoints="1" noAdjustHandles="1" noChangeArrowheads="1" noChangeShapeType="1" noTextEdit="1"/>
              </p:cNvSpPr>
              <p:nvPr/>
            </p:nvSpPr>
            <p:spPr>
              <a:xfrm rot="16200000">
                <a:off x="6454497" y="4029219"/>
                <a:ext cx="552669" cy="346249"/>
              </a:xfrm>
              <a:prstGeom prst="rect">
                <a:avLst/>
              </a:prstGeom>
              <a:blipFill>
                <a:blip r:embed="rId8"/>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04593FD-5B42-6646-B8EE-90782739871C}"/>
                  </a:ext>
                </a:extLst>
              </p:cNvPr>
              <p:cNvSpPr txBox="1"/>
              <p:nvPr/>
            </p:nvSpPr>
            <p:spPr>
              <a:xfrm>
                <a:off x="4579049" y="3831492"/>
                <a:ext cx="431143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4579049" y="3831492"/>
                <a:ext cx="4311437" cy="307777"/>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DA2A0D10-AAB1-104B-8210-46B85C995125}"/>
                  </a:ext>
                </a:extLst>
              </p:cNvPr>
              <p:cNvSpPr txBox="1"/>
              <p:nvPr/>
            </p:nvSpPr>
            <p:spPr>
              <a:xfrm>
                <a:off x="5423549" y="3453069"/>
                <a:ext cx="2619884"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5423549" y="3453069"/>
                <a:ext cx="2619884"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9FCC50E8-108D-5443-A602-48DBEDBCC207}"/>
                  </a:ext>
                </a:extLst>
              </p:cNvPr>
              <p:cNvSpPr txBox="1"/>
              <p:nvPr/>
            </p:nvSpPr>
            <p:spPr>
              <a:xfrm>
                <a:off x="5486932" y="3069308"/>
                <a:ext cx="2493118"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5486932" y="3069308"/>
                <a:ext cx="2493118" cy="307777"/>
              </a:xfrm>
              <a:prstGeom prst="rect">
                <a:avLst/>
              </a:prstGeom>
              <a:blipFill>
                <a:blip r:embed="rId11"/>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F453FEF-4445-364B-B578-BCCB2E5C323F}"/>
                  </a:ext>
                </a:extLst>
              </p:cNvPr>
              <p:cNvSpPr txBox="1"/>
              <p:nvPr/>
            </p:nvSpPr>
            <p:spPr>
              <a:xfrm>
                <a:off x="5365102" y="2684091"/>
                <a:ext cx="2736775" cy="32810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5365102" y="2684091"/>
                <a:ext cx="2736775" cy="328103"/>
              </a:xfrm>
              <a:prstGeom prst="rect">
                <a:avLst/>
              </a:prstGeom>
              <a:blipFill>
                <a:blip r:embed="rId12"/>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C6D78DE1-5C00-5741-B326-1E06A1A5B6C9}"/>
                  </a:ext>
                </a:extLst>
              </p:cNvPr>
              <p:cNvSpPr txBox="1"/>
              <p:nvPr/>
            </p:nvSpPr>
            <p:spPr>
              <a:xfrm>
                <a:off x="5312987" y="2271085"/>
                <a:ext cx="2823337" cy="32528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r>
                            <a:rPr lang="en-US" sz="1400" b="0" i="0" smtClean="0">
                              <a:latin typeface="Cambria Math" panose="02040503050406030204" pitchFamily="18" charset="0"/>
                              <a:ea typeface="Cambria Math" panose="02040503050406030204" pitchFamily="18" charset="0"/>
                            </a:rPr>
                            <m:t>′</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5312987" y="2271085"/>
                <a:ext cx="2823337" cy="325282"/>
              </a:xfrm>
              <a:prstGeom prst="rect">
                <a:avLst/>
              </a:prstGeom>
              <a:blipFill>
                <a:blip r:embed="rId13"/>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58D617E7-60D8-364A-8C3D-71562A249E2C}"/>
                  </a:ext>
                </a:extLst>
              </p:cNvPr>
              <p:cNvSpPr txBox="1"/>
              <p:nvPr/>
            </p:nvSpPr>
            <p:spPr>
              <a:xfrm>
                <a:off x="5389788" y="1830334"/>
                <a:ext cx="2687402" cy="3243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split</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5389788" y="1830334"/>
                <a:ext cx="2687402" cy="3243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E7CE5CB0-2DC9-7341-8D5E-B0DA9C95CEFA}"/>
                  </a:ext>
                </a:extLst>
              </p:cNvPr>
              <p:cNvSpPr txBox="1"/>
              <p:nvPr/>
            </p:nvSpPr>
            <p:spPr>
              <a:xfrm>
                <a:off x="5019380" y="1378839"/>
                <a:ext cx="341054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5019380" y="1378839"/>
                <a:ext cx="3410549" cy="307777"/>
              </a:xfrm>
              <a:prstGeom prst="rect">
                <a:avLst/>
              </a:prstGeom>
              <a:blipFill>
                <a:blip r:embed="rId1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33ACEACD-F50A-0042-89BF-B56743DD40CD}"/>
                  </a:ext>
                </a:extLst>
              </p:cNvPr>
              <p:cNvSpPr txBox="1"/>
              <p:nvPr/>
            </p:nvSpPr>
            <p:spPr>
              <a:xfrm>
                <a:off x="5317653" y="506500"/>
                <a:ext cx="2834237" cy="3397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sep</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𝑠𝑒𝑝</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5317653" y="506500"/>
                <a:ext cx="2834237" cy="339773"/>
              </a:xfrm>
              <a:prstGeom prst="rect">
                <a:avLst/>
              </a:prstGeom>
              <a:blipFill>
                <a:blip r:embed="rId16"/>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448324" y="36550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3" name="TextBox 122">
                <a:extLst>
                  <a:ext uri="{FF2B5EF4-FFF2-40B4-BE49-F238E27FC236}">
                    <a16:creationId xmlns:a16="http://schemas.microsoft.com/office/drawing/2014/main" id="{6760C474-9958-A44C-9209-26E5682B8072}"/>
                  </a:ext>
                </a:extLst>
              </p:cNvPr>
              <p:cNvSpPr txBox="1">
                <a:spLocks noRot="1" noChangeAspect="1" noMove="1" noResize="1" noEditPoints="1" noAdjustHandles="1" noChangeArrowheads="1" noChangeShapeType="1" noTextEdit="1"/>
              </p:cNvSpPr>
              <p:nvPr/>
            </p:nvSpPr>
            <p:spPr>
              <a:xfrm rot="16200000">
                <a:off x="6448324" y="3655035"/>
                <a:ext cx="552669" cy="346249"/>
              </a:xfrm>
              <a:prstGeom prst="rect">
                <a:avLst/>
              </a:prstGeom>
              <a:blipFill>
                <a:blip r:embed="rId17"/>
                <a:stretch>
                  <a:fillRect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448323" y="326368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4" name="TextBox 123">
                <a:extLst>
                  <a:ext uri="{FF2B5EF4-FFF2-40B4-BE49-F238E27FC236}">
                    <a16:creationId xmlns:a16="http://schemas.microsoft.com/office/drawing/2014/main" id="{FD763FF7-5FC3-EF49-8DA8-92BB11A1A61C}"/>
                  </a:ext>
                </a:extLst>
              </p:cNvPr>
              <p:cNvSpPr txBox="1">
                <a:spLocks noRot="1" noChangeAspect="1" noMove="1" noResize="1" noEditPoints="1" noAdjustHandles="1" noChangeArrowheads="1" noChangeShapeType="1" noTextEdit="1"/>
              </p:cNvSpPr>
              <p:nvPr/>
            </p:nvSpPr>
            <p:spPr>
              <a:xfrm rot="16200000">
                <a:off x="6448323" y="3263680"/>
                <a:ext cx="552669" cy="346249"/>
              </a:xfrm>
              <a:prstGeom prst="rect">
                <a:avLst/>
              </a:prstGeom>
              <a:blipFill>
                <a:blip r:embed="rId18"/>
                <a:stretch>
                  <a:fillRect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448322" y="28377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5" name="TextBox 124">
                <a:extLst>
                  <a:ext uri="{FF2B5EF4-FFF2-40B4-BE49-F238E27FC236}">
                    <a16:creationId xmlns:a16="http://schemas.microsoft.com/office/drawing/2014/main" id="{16C62C6A-DBA3-E349-A570-DAA6878A7E6E}"/>
                  </a:ext>
                </a:extLst>
              </p:cNvPr>
              <p:cNvSpPr txBox="1">
                <a:spLocks noRot="1" noChangeAspect="1" noMove="1" noResize="1" noEditPoints="1" noAdjustHandles="1" noChangeArrowheads="1" noChangeShapeType="1" noTextEdit="1"/>
              </p:cNvSpPr>
              <p:nvPr/>
            </p:nvSpPr>
            <p:spPr>
              <a:xfrm rot="16200000">
                <a:off x="6448322" y="2837704"/>
                <a:ext cx="552669" cy="346249"/>
              </a:xfrm>
              <a:prstGeom prst="rect">
                <a:avLst/>
              </a:prstGeom>
              <a:blipFill>
                <a:blip r:embed="rId19"/>
                <a:stretch>
                  <a:fillRect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458433" y="15888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6" name="TextBox 125">
                <a:extLst>
                  <a:ext uri="{FF2B5EF4-FFF2-40B4-BE49-F238E27FC236}">
                    <a16:creationId xmlns:a16="http://schemas.microsoft.com/office/drawing/2014/main" id="{607136F1-A4F6-C54F-A0F8-BBE50C41C67E}"/>
                  </a:ext>
                </a:extLst>
              </p:cNvPr>
              <p:cNvSpPr txBox="1">
                <a:spLocks noRot="1" noChangeAspect="1" noMove="1" noResize="1" noEditPoints="1" noAdjustHandles="1" noChangeArrowheads="1" noChangeShapeType="1" noTextEdit="1"/>
              </p:cNvSpPr>
              <p:nvPr/>
            </p:nvSpPr>
            <p:spPr>
              <a:xfrm rot="16200000">
                <a:off x="6458433" y="1588891"/>
                <a:ext cx="552669" cy="346249"/>
              </a:xfrm>
              <a:prstGeom prst="rect">
                <a:avLst/>
              </a:prstGeom>
              <a:blipFill>
                <a:blip r:embed="rId20"/>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458434" y="73501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7" name="TextBox 126">
                <a:extLst>
                  <a:ext uri="{FF2B5EF4-FFF2-40B4-BE49-F238E27FC236}">
                    <a16:creationId xmlns:a16="http://schemas.microsoft.com/office/drawing/2014/main" id="{EE3A79E0-7C30-0C48-8878-9CF738B165F7}"/>
                  </a:ext>
                </a:extLst>
              </p:cNvPr>
              <p:cNvSpPr txBox="1">
                <a:spLocks noRot="1" noChangeAspect="1" noMove="1" noResize="1" noEditPoints="1" noAdjustHandles="1" noChangeArrowheads="1" noChangeShapeType="1" noTextEdit="1"/>
              </p:cNvSpPr>
              <p:nvPr/>
            </p:nvSpPr>
            <p:spPr>
              <a:xfrm rot="16200000">
                <a:off x="6458434" y="735010"/>
                <a:ext cx="552669" cy="346249"/>
              </a:xfrm>
              <a:prstGeom prst="rect">
                <a:avLst/>
              </a:prstGeom>
              <a:blipFill>
                <a:blip r:embed="rId4"/>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5E07D3D6-BA8D-AD4B-BF51-977C85DD633B}"/>
                  </a:ext>
                </a:extLst>
              </p:cNvPr>
              <p:cNvSpPr txBox="1"/>
              <p:nvPr/>
            </p:nvSpPr>
            <p:spPr>
              <a:xfrm>
                <a:off x="5028214" y="968279"/>
                <a:ext cx="341054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5028214" y="968279"/>
                <a:ext cx="3410549" cy="307777"/>
              </a:xfrm>
              <a:prstGeom prst="rect">
                <a:avLst/>
              </a:prstGeom>
              <a:blipFill>
                <a:blip r:embed="rId21"/>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458433" y="11509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31" name="TextBox 130">
                <a:extLst>
                  <a:ext uri="{FF2B5EF4-FFF2-40B4-BE49-F238E27FC236}">
                    <a16:creationId xmlns:a16="http://schemas.microsoft.com/office/drawing/2014/main" id="{0EFC485F-351A-084C-BCF7-27487DBDCCB9}"/>
                  </a:ext>
                </a:extLst>
              </p:cNvPr>
              <p:cNvSpPr txBox="1">
                <a:spLocks noRot="1" noChangeAspect="1" noMove="1" noResize="1" noEditPoints="1" noAdjustHandles="1" noChangeArrowheads="1" noChangeShapeType="1" noTextEdit="1"/>
              </p:cNvSpPr>
              <p:nvPr/>
            </p:nvSpPr>
            <p:spPr>
              <a:xfrm rot="16200000">
                <a:off x="6458433" y="1150960"/>
                <a:ext cx="552669" cy="346249"/>
              </a:xfrm>
              <a:prstGeom prst="rect">
                <a:avLst/>
              </a:prstGeom>
              <a:blipFill>
                <a:blip r:embed="rId4"/>
                <a:stretch>
                  <a:fillRect r="-3571"/>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CC4F15A6-F7F0-BB4E-83A6-46556C59BCBA}"/>
              </a:ext>
            </a:extLst>
          </p:cNvPr>
          <p:cNvSpPr/>
          <p:nvPr/>
        </p:nvSpPr>
        <p:spPr>
          <a:xfrm>
            <a:off x="579587" y="521949"/>
            <a:ext cx="3945034" cy="2708434"/>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1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a:t>
            </a:r>
          </a:p>
          <a:p>
            <a:pPr algn="ctr"/>
            <a:r>
              <a:rPr lang="en-US" sz="2000" dirty="0">
                <a:ln w="0"/>
                <a:solidFill>
                  <a:schemeClr val="tx1"/>
                </a:solidFill>
                <a:effectLst>
                  <a:outerShdw blurRad="38100" dist="19050" dir="2700000" algn="tl" rotWithShape="0">
                    <a:schemeClr val="dk1">
                      <a:alpha val="40000"/>
                    </a:schemeClr>
                  </a:outerShdw>
                </a:effectLst>
              </a:rPr>
              <a:t> </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B602F400-AC1A-B044-B8A3-EB994043FEFA}"/>
              </a:ext>
            </a:extLst>
          </p:cNvPr>
          <p:cNvSpPr/>
          <p:nvPr/>
        </p:nvSpPr>
        <p:spPr>
          <a:xfrm>
            <a:off x="582160" y="4457640"/>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53" name="Rectangle 52">
            <a:extLst>
              <a:ext uri="{FF2B5EF4-FFF2-40B4-BE49-F238E27FC236}">
                <a16:creationId xmlns:a16="http://schemas.microsoft.com/office/drawing/2014/main" id="{5848B252-E977-8C42-8D32-910C2DA9EDEF}"/>
              </a:ext>
            </a:extLst>
          </p:cNvPr>
          <p:cNvSpPr/>
          <p:nvPr/>
        </p:nvSpPr>
        <p:spPr>
          <a:xfrm>
            <a:off x="582157" y="3717322"/>
            <a:ext cx="3945034"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54" name="Rectangle 53">
            <a:extLst>
              <a:ext uri="{FF2B5EF4-FFF2-40B4-BE49-F238E27FC236}">
                <a16:creationId xmlns:a16="http://schemas.microsoft.com/office/drawing/2014/main" id="{C65DB806-E207-0F4A-BCF2-2D56A8835F69}"/>
              </a:ext>
            </a:extLst>
          </p:cNvPr>
          <p:cNvSpPr/>
          <p:nvPr/>
        </p:nvSpPr>
        <p:spPr>
          <a:xfrm>
            <a:off x="582157" y="3283133"/>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p:sp>
        <p:nvSpPr>
          <p:cNvPr id="60" name="TextBox 59">
            <a:extLst>
              <a:ext uri="{FF2B5EF4-FFF2-40B4-BE49-F238E27FC236}">
                <a16:creationId xmlns:a16="http://schemas.microsoft.com/office/drawing/2014/main" id="{6AC5FEDD-3205-A242-89DA-FA217AF5D271}"/>
              </a:ext>
            </a:extLst>
          </p:cNvPr>
          <p:cNvSpPr txBox="1"/>
          <p:nvPr/>
        </p:nvSpPr>
        <p:spPr>
          <a:xfrm>
            <a:off x="4136836" y="465228"/>
            <a:ext cx="466794" cy="369332"/>
          </a:xfrm>
          <a:prstGeom prst="rect">
            <a:avLst/>
          </a:prstGeom>
          <a:noFill/>
        </p:spPr>
        <p:txBody>
          <a:bodyPr wrap="none" rtlCol="0">
            <a:spAutoFit/>
          </a:bodyPr>
          <a:lstStyle/>
          <a:p>
            <a:r>
              <a:rPr lang="en-US" altLang="ko-KR" b="1" dirty="0"/>
              <a:t>(4)</a:t>
            </a:r>
          </a:p>
        </p:txBody>
      </p:sp>
      <p:sp>
        <p:nvSpPr>
          <p:cNvPr id="63" name="TextBox 62">
            <a:extLst>
              <a:ext uri="{FF2B5EF4-FFF2-40B4-BE49-F238E27FC236}">
                <a16:creationId xmlns:a16="http://schemas.microsoft.com/office/drawing/2014/main" id="{760FB713-F259-0E46-8C00-831C0FFE3A46}"/>
              </a:ext>
            </a:extLst>
          </p:cNvPr>
          <p:cNvSpPr txBox="1"/>
          <p:nvPr/>
        </p:nvSpPr>
        <p:spPr>
          <a:xfrm>
            <a:off x="4151414" y="3215334"/>
            <a:ext cx="466794" cy="369332"/>
          </a:xfrm>
          <a:prstGeom prst="rect">
            <a:avLst/>
          </a:prstGeom>
          <a:noFill/>
        </p:spPr>
        <p:txBody>
          <a:bodyPr wrap="none" rtlCol="0">
            <a:spAutoFit/>
          </a:bodyPr>
          <a:lstStyle/>
          <a:p>
            <a:r>
              <a:rPr lang="en-US" altLang="ko-KR" b="1" dirty="0"/>
              <a:t>(2)</a:t>
            </a:r>
          </a:p>
        </p:txBody>
      </p:sp>
      <p:sp>
        <p:nvSpPr>
          <p:cNvPr id="64" name="TextBox 63">
            <a:extLst>
              <a:ext uri="{FF2B5EF4-FFF2-40B4-BE49-F238E27FC236}">
                <a16:creationId xmlns:a16="http://schemas.microsoft.com/office/drawing/2014/main" id="{34FA54A0-0633-8141-B97D-54F8342AA2FA}"/>
              </a:ext>
            </a:extLst>
          </p:cNvPr>
          <p:cNvSpPr txBox="1"/>
          <p:nvPr/>
        </p:nvSpPr>
        <p:spPr>
          <a:xfrm>
            <a:off x="3898204" y="3646673"/>
            <a:ext cx="723275" cy="369332"/>
          </a:xfrm>
          <a:prstGeom prst="rect">
            <a:avLst/>
          </a:prstGeom>
          <a:noFill/>
        </p:spPr>
        <p:txBody>
          <a:bodyPr wrap="none" rtlCol="0">
            <a:spAutoFit/>
          </a:bodyPr>
          <a:lstStyle/>
          <a:p>
            <a:r>
              <a:rPr lang="en-US" altLang="ko-KR" b="1" dirty="0"/>
              <a:t>(2,</a:t>
            </a:r>
            <a:r>
              <a:rPr lang="ko-KR" altLang="en-US" b="1" dirty="0"/>
              <a:t> </a:t>
            </a:r>
            <a:r>
              <a:rPr lang="en-US" altLang="ko-KR" b="1" dirty="0"/>
              <a:t>3)</a:t>
            </a:r>
          </a:p>
        </p:txBody>
      </p:sp>
      <p:sp>
        <p:nvSpPr>
          <p:cNvPr id="65" name="TextBox 64">
            <a:extLst>
              <a:ext uri="{FF2B5EF4-FFF2-40B4-BE49-F238E27FC236}">
                <a16:creationId xmlns:a16="http://schemas.microsoft.com/office/drawing/2014/main" id="{D995AB38-23BA-6E4D-9512-0A43F3C52623}"/>
              </a:ext>
            </a:extLst>
          </p:cNvPr>
          <p:cNvSpPr txBox="1"/>
          <p:nvPr/>
        </p:nvSpPr>
        <p:spPr>
          <a:xfrm>
            <a:off x="4151414" y="4402895"/>
            <a:ext cx="466794" cy="369332"/>
          </a:xfrm>
          <a:prstGeom prst="rect">
            <a:avLst/>
          </a:prstGeom>
          <a:noFill/>
        </p:spPr>
        <p:txBody>
          <a:bodyPr wrap="none" rtlCol="0">
            <a:spAutoFit/>
          </a:bodyPr>
          <a:lstStyle/>
          <a:p>
            <a:r>
              <a:rPr lang="en-US" altLang="ko-KR" b="1" dirty="0"/>
              <a:t>(1)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ADB6380-9EA4-144A-B188-20C36B9D82FD}"/>
                  </a:ext>
                </a:extLst>
              </p:cNvPr>
              <p:cNvSpPr/>
              <p:nvPr/>
            </p:nvSpPr>
            <p:spPr>
              <a:xfrm>
                <a:off x="4270022" y="4837727"/>
                <a:ext cx="4583242"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𝐿</m:t>
                    </m:r>
                  </m:oMath>
                </a14:m>
                <a:r>
                  <a:rPr lang="en-US" dirty="0"/>
                  <a:t>: an arbitrary layer with a certain condition</a:t>
                </a:r>
              </a:p>
            </p:txBody>
          </p:sp>
        </mc:Choice>
        <mc:Fallback xmlns="">
          <p:sp>
            <p:nvSpPr>
              <p:cNvPr id="4" name="Rectangle 3">
                <a:extLst>
                  <a:ext uri="{FF2B5EF4-FFF2-40B4-BE49-F238E27FC236}">
                    <a16:creationId xmlns:a16="http://schemas.microsoft.com/office/drawing/2014/main" id="{8ADB6380-9EA4-144A-B188-20C36B9D82FD}"/>
                  </a:ext>
                </a:extLst>
              </p:cNvPr>
              <p:cNvSpPr>
                <a:spLocks noRot="1" noChangeAspect="1" noMove="1" noResize="1" noEditPoints="1" noAdjustHandles="1" noChangeArrowheads="1" noChangeShapeType="1" noTextEdit="1"/>
              </p:cNvSpPr>
              <p:nvPr/>
            </p:nvSpPr>
            <p:spPr>
              <a:xfrm>
                <a:off x="4270022" y="4837727"/>
                <a:ext cx="4583242" cy="369332"/>
              </a:xfrm>
              <a:prstGeom prst="rect">
                <a:avLst/>
              </a:prstGeom>
              <a:blipFill>
                <a:blip r:embed="rId22"/>
                <a:stretch>
                  <a:fillRect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0CEB48A-E3DB-6547-8F63-86DB13395DF9}"/>
                  </a:ext>
                </a:extLst>
              </p:cNvPr>
              <p:cNvSpPr/>
              <p:nvPr/>
            </p:nvSpPr>
            <p:spPr>
              <a:xfrm>
                <a:off x="1343418" y="4826972"/>
                <a:ext cx="2807692"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𝐶</m:t>
                    </m:r>
                  </m:oMath>
                </a14:m>
                <a:r>
                  <a:rPr lang="en-US" dirty="0"/>
                  <a:t>: hardware configuration</a:t>
                </a:r>
              </a:p>
            </p:txBody>
          </p:sp>
        </mc:Choice>
        <mc:Fallback xmlns="">
          <p:sp>
            <p:nvSpPr>
              <p:cNvPr id="5" name="Rectangle 4">
                <a:extLst>
                  <a:ext uri="{FF2B5EF4-FFF2-40B4-BE49-F238E27FC236}">
                    <a16:creationId xmlns:a16="http://schemas.microsoft.com/office/drawing/2014/main" id="{50CEB48A-E3DB-6547-8F63-86DB13395DF9}"/>
                  </a:ext>
                </a:extLst>
              </p:cNvPr>
              <p:cNvSpPr>
                <a:spLocks noRot="1" noChangeAspect="1" noMove="1" noResize="1" noEditPoints="1" noAdjustHandles="1" noChangeArrowheads="1" noChangeShapeType="1" noTextEdit="1"/>
              </p:cNvSpPr>
              <p:nvPr/>
            </p:nvSpPr>
            <p:spPr>
              <a:xfrm>
                <a:off x="1343418" y="4826972"/>
                <a:ext cx="2807692" cy="369332"/>
              </a:xfrm>
              <a:prstGeom prst="rect">
                <a:avLst/>
              </a:prstGeom>
              <a:blipFill>
                <a:blip r:embed="rId23"/>
                <a:stretch>
                  <a:fillRect t="-6667" r="-45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92CE588-AB3E-9446-AB86-9157828A6963}"/>
                  </a:ext>
                </a:extLst>
              </p:cNvPr>
              <p:cNvSpPr txBox="1"/>
              <p:nvPr/>
            </p:nvSpPr>
            <p:spPr>
              <a:xfrm>
                <a:off x="5216070" y="56272"/>
                <a:ext cx="3004156" cy="342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0" smtClean="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LAsm</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𝐿</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m:rPr>
                                  <m:sty m:val="p"/>
                                </m:rPr>
                                <a:rPr lang="en-US" sz="1400" b="0" i="0" smtClean="0">
                                  <a:latin typeface="Cambria Math" panose="02040503050406030204" pitchFamily="18" charset="0"/>
                                  <a:ea typeface="Cambria Math" panose="02040503050406030204" pitchFamily="18" charset="0"/>
                                </a:rPr>
                                <m:t>cpu</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oMath>
                  </m:oMathPara>
                </a14:m>
                <a:endParaRPr lang="en-US" sz="1400" dirty="0"/>
              </a:p>
            </p:txBody>
          </p:sp>
        </mc:Choice>
        <mc:Fallback xmlns="">
          <p:sp>
            <p:nvSpPr>
              <p:cNvPr id="33" name="TextBox 32">
                <a:extLst>
                  <a:ext uri="{FF2B5EF4-FFF2-40B4-BE49-F238E27FC236}">
                    <a16:creationId xmlns:a16="http://schemas.microsoft.com/office/drawing/2014/main" id="{792CE588-AB3E-9446-AB86-9157828A6963}"/>
                  </a:ext>
                </a:extLst>
              </p:cNvPr>
              <p:cNvSpPr txBox="1">
                <a:spLocks noRot="1" noChangeAspect="1" noMove="1" noResize="1" noEditPoints="1" noAdjustHandles="1" noChangeArrowheads="1" noChangeShapeType="1" noTextEdit="1"/>
              </p:cNvSpPr>
              <p:nvPr/>
            </p:nvSpPr>
            <p:spPr>
              <a:xfrm>
                <a:off x="5216070" y="56272"/>
                <a:ext cx="3004156" cy="342338"/>
              </a:xfrm>
              <a:prstGeom prst="rect">
                <a:avLst/>
              </a:prstGeom>
              <a:blipFill>
                <a:blip r:embed="rId24"/>
                <a:stretch>
                  <a:fillRect b="-3571"/>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C1AF9C91-A41D-5140-AB9D-762BBDBEA32D}"/>
              </a:ext>
            </a:extLst>
          </p:cNvPr>
          <p:cNvSpPr/>
          <p:nvPr/>
        </p:nvSpPr>
        <p:spPr>
          <a:xfrm>
            <a:off x="564511" y="56339"/>
            <a:ext cx="3945034"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Connect Local Layer Interface</a:t>
            </a:r>
          </a:p>
        </p:txBody>
      </p:sp>
      <p:sp>
        <p:nvSpPr>
          <p:cNvPr id="35" name="TextBox 34">
            <a:extLst>
              <a:ext uri="{FF2B5EF4-FFF2-40B4-BE49-F238E27FC236}">
                <a16:creationId xmlns:a16="http://schemas.microsoft.com/office/drawing/2014/main" id="{213CFEEF-6C47-2144-AF6A-D386C0E2C666}"/>
              </a:ext>
            </a:extLst>
          </p:cNvPr>
          <p:cNvSpPr txBox="1"/>
          <p:nvPr/>
        </p:nvSpPr>
        <p:spPr>
          <a:xfrm>
            <a:off x="4133768" y="-11460"/>
            <a:ext cx="466794" cy="369332"/>
          </a:xfrm>
          <a:prstGeom prst="rect">
            <a:avLst/>
          </a:prstGeom>
          <a:noFill/>
        </p:spPr>
        <p:txBody>
          <a:bodyPr wrap="none" rtlCol="0">
            <a:spAutoFit/>
          </a:bodyPr>
          <a:lstStyle/>
          <a:p>
            <a:r>
              <a:rPr lang="en-US" altLang="ko-KR" b="1" dirty="0"/>
              <a:t>(5)</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89B9D4-7F27-7148-9E35-70F5B80FC45E}"/>
                  </a:ext>
                </a:extLst>
              </p:cNvPr>
              <p:cNvSpPr txBox="1"/>
              <p:nvPr/>
            </p:nvSpPr>
            <p:spPr>
              <a:xfrm rot="16200000">
                <a:off x="6452530" y="27330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36" name="TextBox 35">
                <a:extLst>
                  <a:ext uri="{FF2B5EF4-FFF2-40B4-BE49-F238E27FC236}">
                    <a16:creationId xmlns:a16="http://schemas.microsoft.com/office/drawing/2014/main" id="{7E89B9D4-7F27-7148-9E35-70F5B80FC45E}"/>
                  </a:ext>
                </a:extLst>
              </p:cNvPr>
              <p:cNvSpPr txBox="1">
                <a:spLocks noRot="1" noChangeAspect="1" noMove="1" noResize="1" noEditPoints="1" noAdjustHandles="1" noChangeArrowheads="1" noChangeShapeType="1" noTextEdit="1"/>
              </p:cNvSpPr>
              <p:nvPr/>
            </p:nvSpPr>
            <p:spPr>
              <a:xfrm rot="16200000">
                <a:off x="6452530" y="273308"/>
                <a:ext cx="552669" cy="346249"/>
              </a:xfrm>
              <a:prstGeom prst="rect">
                <a:avLst/>
              </a:prstGeom>
              <a:blipFill>
                <a:blip r:embed="rId5"/>
                <a:stretch>
                  <a:fillRect r="-3704"/>
                </a:stretch>
              </a:blipFill>
            </p:spPr>
            <p:txBody>
              <a:bodyPr/>
              <a:lstStyle/>
              <a:p>
                <a:r>
                  <a:rPr lang="en-US">
                    <a:noFill/>
                  </a:rPr>
                  <a:t> </a:t>
                </a:r>
              </a:p>
            </p:txBody>
          </p:sp>
        </mc:Fallback>
      </mc:AlternateContent>
    </p:spTree>
    <p:extLst>
      <p:ext uri="{BB962C8B-B14F-4D97-AF65-F5344CB8AC3E}">
        <p14:creationId xmlns:p14="http://schemas.microsoft.com/office/powerpoint/2010/main" val="155691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7F6D3A0-41A2-064D-AED2-421B2E9C9D5C}"/>
                  </a:ext>
                </a:extLst>
              </p:cNvPr>
              <p:cNvSpPr txBox="1"/>
              <p:nvPr/>
            </p:nvSpPr>
            <p:spPr>
              <a:xfrm>
                <a:off x="4951612" y="4622724"/>
                <a:ext cx="3232231"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mc</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02" name="TextBox 101">
                <a:extLst>
                  <a:ext uri="{FF2B5EF4-FFF2-40B4-BE49-F238E27FC236}">
                    <a16:creationId xmlns:a16="http://schemas.microsoft.com/office/drawing/2014/main" id="{C7F6D3A0-41A2-064D-AED2-421B2E9C9D5C}"/>
                  </a:ext>
                </a:extLst>
              </p:cNvPr>
              <p:cNvSpPr txBox="1">
                <a:spLocks noRot="1" noChangeAspect="1" noMove="1" noResize="1" noEditPoints="1" noAdjustHandles="1" noChangeArrowheads="1" noChangeShapeType="1" noTextEdit="1"/>
              </p:cNvSpPr>
              <p:nvPr/>
            </p:nvSpPr>
            <p:spPr>
              <a:xfrm>
                <a:off x="4951612" y="4622724"/>
                <a:ext cx="3232231" cy="307777"/>
              </a:xfrm>
              <a:prstGeom prst="rect">
                <a:avLst/>
              </a:prstGeom>
              <a:blipFill>
                <a:blip r:embed="rId3"/>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3FC3B70-8CFC-6847-9172-0E38784A8FF7}"/>
                  </a:ext>
                </a:extLst>
              </p:cNvPr>
              <p:cNvSpPr txBox="1"/>
              <p:nvPr/>
            </p:nvSpPr>
            <p:spPr>
              <a:xfrm rot="16200000">
                <a:off x="6291392" y="2017792"/>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3" name="TextBox 102">
                <a:extLst>
                  <a:ext uri="{FF2B5EF4-FFF2-40B4-BE49-F238E27FC236}">
                    <a16:creationId xmlns:a16="http://schemas.microsoft.com/office/drawing/2014/main" id="{83FC3B70-8CFC-6847-9172-0E38784A8FF7}"/>
                  </a:ext>
                </a:extLst>
              </p:cNvPr>
              <p:cNvSpPr txBox="1">
                <a:spLocks noRot="1" noChangeAspect="1" noMove="1" noResize="1" noEditPoints="1" noAdjustHandles="1" noChangeArrowheads="1" noChangeShapeType="1" noTextEdit="1"/>
              </p:cNvSpPr>
              <p:nvPr/>
            </p:nvSpPr>
            <p:spPr>
              <a:xfrm rot="16200000">
                <a:off x="6291392" y="2017792"/>
                <a:ext cx="552669" cy="346249"/>
              </a:xfrm>
              <a:prstGeom prst="rect">
                <a:avLst/>
              </a:prstGeom>
              <a:blipFill>
                <a:blip r:embed="rId4"/>
                <a:stretch>
                  <a:fillRect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432B542D-D73D-ED47-B068-5636CE7B4BD5}"/>
                  </a:ext>
                </a:extLst>
              </p:cNvPr>
              <p:cNvSpPr txBox="1"/>
              <p:nvPr/>
            </p:nvSpPr>
            <p:spPr>
              <a:xfrm rot="16200000">
                <a:off x="6284141" y="44004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8" name="TextBox 107">
                <a:extLst>
                  <a:ext uri="{FF2B5EF4-FFF2-40B4-BE49-F238E27FC236}">
                    <a16:creationId xmlns:a16="http://schemas.microsoft.com/office/drawing/2014/main" id="{432B542D-D73D-ED47-B068-5636CE7B4BD5}"/>
                  </a:ext>
                </a:extLst>
              </p:cNvPr>
              <p:cNvSpPr txBox="1">
                <a:spLocks noRot="1" noChangeAspect="1" noMove="1" noResize="1" noEditPoints="1" noAdjustHandles="1" noChangeArrowheads="1" noChangeShapeType="1" noTextEdit="1"/>
              </p:cNvSpPr>
              <p:nvPr/>
            </p:nvSpPr>
            <p:spPr>
              <a:xfrm rot="16200000">
                <a:off x="6284141" y="4400491"/>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D51ED12E-C0B3-3440-8E0E-B1947A502112}"/>
                  </a:ext>
                </a:extLst>
              </p:cNvPr>
              <p:cNvSpPr txBox="1"/>
              <p:nvPr/>
            </p:nvSpPr>
            <p:spPr>
              <a:xfrm rot="16200000">
                <a:off x="6284141" y="2455663"/>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12" name="TextBox 111">
                <a:extLst>
                  <a:ext uri="{FF2B5EF4-FFF2-40B4-BE49-F238E27FC236}">
                    <a16:creationId xmlns:a16="http://schemas.microsoft.com/office/drawing/2014/main" id="{D51ED12E-C0B3-3440-8E0E-B1947A502112}"/>
                  </a:ext>
                </a:extLst>
              </p:cNvPr>
              <p:cNvSpPr txBox="1">
                <a:spLocks noRot="1" noChangeAspect="1" noMove="1" noResize="1" noEditPoints="1" noAdjustHandles="1" noChangeArrowheads="1" noChangeShapeType="1" noTextEdit="1"/>
              </p:cNvSpPr>
              <p:nvPr/>
            </p:nvSpPr>
            <p:spPr>
              <a:xfrm rot="16200000">
                <a:off x="6284141" y="2455663"/>
                <a:ext cx="552669" cy="346249"/>
              </a:xfrm>
              <a:prstGeom prst="rect">
                <a:avLst/>
              </a:prstGeom>
              <a:blipFill>
                <a:blip r:embed="rId6"/>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4911209F-DD8F-9845-8C44-C62114827BAA}"/>
                  </a:ext>
                </a:extLst>
              </p:cNvPr>
              <p:cNvSpPr txBox="1"/>
              <p:nvPr/>
            </p:nvSpPr>
            <p:spPr>
              <a:xfrm>
                <a:off x="4481793" y="4180321"/>
                <a:ext cx="4148956"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oracle</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3" name="TextBox 112">
                <a:extLst>
                  <a:ext uri="{FF2B5EF4-FFF2-40B4-BE49-F238E27FC236}">
                    <a16:creationId xmlns:a16="http://schemas.microsoft.com/office/drawing/2014/main" id="{4911209F-DD8F-9845-8C44-C62114827BAA}"/>
                  </a:ext>
                </a:extLst>
              </p:cNvPr>
              <p:cNvSpPr txBox="1">
                <a:spLocks noRot="1" noChangeAspect="1" noMove="1" noResize="1" noEditPoints="1" noAdjustHandles="1" noChangeArrowheads="1" noChangeShapeType="1" noTextEdit="1"/>
              </p:cNvSpPr>
              <p:nvPr/>
            </p:nvSpPr>
            <p:spPr>
              <a:xfrm>
                <a:off x="4481793" y="4180321"/>
                <a:ext cx="4148956" cy="307777"/>
              </a:xfrm>
              <a:prstGeom prst="rect">
                <a:avLst/>
              </a:prstGeom>
              <a:blipFill>
                <a:blip r:embed="rId7"/>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80BF45B-1178-5041-B0C3-7D2B4D569781}"/>
                  </a:ext>
                </a:extLst>
              </p:cNvPr>
              <p:cNvSpPr txBox="1"/>
              <p:nvPr/>
            </p:nvSpPr>
            <p:spPr>
              <a:xfrm rot="16200000">
                <a:off x="6286108" y="402921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14" name="TextBox 113">
                <a:extLst>
                  <a:ext uri="{FF2B5EF4-FFF2-40B4-BE49-F238E27FC236}">
                    <a16:creationId xmlns:a16="http://schemas.microsoft.com/office/drawing/2014/main" id="{580BF45B-1178-5041-B0C3-7D2B4D569781}"/>
                  </a:ext>
                </a:extLst>
              </p:cNvPr>
              <p:cNvSpPr txBox="1">
                <a:spLocks noRot="1" noChangeAspect="1" noMove="1" noResize="1" noEditPoints="1" noAdjustHandles="1" noChangeArrowheads="1" noChangeShapeType="1" noTextEdit="1"/>
              </p:cNvSpPr>
              <p:nvPr/>
            </p:nvSpPr>
            <p:spPr>
              <a:xfrm rot="16200000">
                <a:off x="6286108" y="4029219"/>
                <a:ext cx="552669" cy="346249"/>
              </a:xfrm>
              <a:prstGeom prst="rect">
                <a:avLst/>
              </a:prstGeom>
              <a:blipFill>
                <a:blip r:embed="rId8"/>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04593FD-5B42-6646-B8EE-90782739871C}"/>
                  </a:ext>
                </a:extLst>
              </p:cNvPr>
              <p:cNvSpPr txBox="1"/>
              <p:nvPr/>
            </p:nvSpPr>
            <p:spPr>
              <a:xfrm>
                <a:off x="3810000" y="3846237"/>
                <a:ext cx="549252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sub>
                          </m:sSub>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𝐶𝑜𝑟𝑒𝑆𝑒𝑡</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𝐶𝑜𝑟𝑒𝑆𝑒𝑡</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5" name="TextBox 114">
                <a:extLst>
                  <a:ext uri="{FF2B5EF4-FFF2-40B4-BE49-F238E27FC236}">
                    <a16:creationId xmlns:a16="http://schemas.microsoft.com/office/drawing/2014/main" id="{E04593FD-5B42-6646-B8EE-90782739871C}"/>
                  </a:ext>
                </a:extLst>
              </p:cNvPr>
              <p:cNvSpPr txBox="1">
                <a:spLocks noRot="1" noChangeAspect="1" noMove="1" noResize="1" noEditPoints="1" noAdjustHandles="1" noChangeArrowheads="1" noChangeShapeType="1" noTextEdit="1"/>
              </p:cNvSpPr>
              <p:nvPr/>
            </p:nvSpPr>
            <p:spPr>
              <a:xfrm>
                <a:off x="3810000" y="3846237"/>
                <a:ext cx="5492529" cy="307777"/>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DA2A0D10-AAB1-104B-8210-46B85C995125}"/>
                  </a:ext>
                </a:extLst>
              </p:cNvPr>
              <p:cNvSpPr txBox="1"/>
              <p:nvPr/>
            </p:nvSpPr>
            <p:spPr>
              <a:xfrm>
                <a:off x="4664613" y="3453069"/>
                <a:ext cx="380097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env</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6" name="TextBox 115">
                <a:extLst>
                  <a:ext uri="{FF2B5EF4-FFF2-40B4-BE49-F238E27FC236}">
                    <a16:creationId xmlns:a16="http://schemas.microsoft.com/office/drawing/2014/main" id="{DA2A0D10-AAB1-104B-8210-46B85C995125}"/>
                  </a:ext>
                </a:extLst>
              </p:cNvPr>
              <p:cNvSpPr txBox="1">
                <a:spLocks noRot="1" noChangeAspect="1" noMove="1" noResize="1" noEditPoints="1" noAdjustHandles="1" noChangeArrowheads="1" noChangeShapeType="1" noTextEdit="1"/>
              </p:cNvSpPr>
              <p:nvPr/>
            </p:nvSpPr>
            <p:spPr>
              <a:xfrm>
                <a:off x="4664613" y="3453069"/>
                <a:ext cx="3800977"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9FCC50E8-108D-5443-A602-48DBEDBCC207}"/>
                  </a:ext>
                </a:extLst>
              </p:cNvPr>
              <p:cNvSpPr txBox="1"/>
              <p:nvPr/>
            </p:nvSpPr>
            <p:spPr>
              <a:xfrm>
                <a:off x="4726330" y="3069308"/>
                <a:ext cx="3677545"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7" name="TextBox 116">
                <a:extLst>
                  <a:ext uri="{FF2B5EF4-FFF2-40B4-BE49-F238E27FC236}">
                    <a16:creationId xmlns:a16="http://schemas.microsoft.com/office/drawing/2014/main" id="{9FCC50E8-108D-5443-A602-48DBEDBCC207}"/>
                  </a:ext>
                </a:extLst>
              </p:cNvPr>
              <p:cNvSpPr txBox="1">
                <a:spLocks noRot="1" noChangeAspect="1" noMove="1" noResize="1" noEditPoints="1" noAdjustHandles="1" noChangeArrowheads="1" noChangeShapeType="1" noTextEdit="1"/>
              </p:cNvSpPr>
              <p:nvPr/>
            </p:nvSpPr>
            <p:spPr>
              <a:xfrm>
                <a:off x="4726330" y="3069308"/>
                <a:ext cx="3677545" cy="307777"/>
              </a:xfrm>
              <a:prstGeom prst="rect">
                <a:avLst/>
              </a:prstGeom>
              <a:blipFill>
                <a:blip r:embed="rId11"/>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F453FEF-4445-364B-B578-BCCB2E5C323F}"/>
                  </a:ext>
                </a:extLst>
              </p:cNvPr>
              <p:cNvSpPr txBox="1"/>
              <p:nvPr/>
            </p:nvSpPr>
            <p:spPr>
              <a:xfrm>
                <a:off x="4604500" y="2684091"/>
                <a:ext cx="3921202" cy="32810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8" name="TextBox 117">
                <a:extLst>
                  <a:ext uri="{FF2B5EF4-FFF2-40B4-BE49-F238E27FC236}">
                    <a16:creationId xmlns:a16="http://schemas.microsoft.com/office/drawing/2014/main" id="{5F453FEF-4445-364B-B578-BCCB2E5C323F}"/>
                  </a:ext>
                </a:extLst>
              </p:cNvPr>
              <p:cNvSpPr txBox="1">
                <a:spLocks noRot="1" noChangeAspect="1" noMove="1" noResize="1" noEditPoints="1" noAdjustHandles="1" noChangeArrowheads="1" noChangeShapeType="1" noTextEdit="1"/>
              </p:cNvSpPr>
              <p:nvPr/>
            </p:nvSpPr>
            <p:spPr>
              <a:xfrm>
                <a:off x="4604500" y="2684091"/>
                <a:ext cx="3921202" cy="328103"/>
              </a:xfrm>
              <a:prstGeom prst="rect">
                <a:avLst/>
              </a:prstGeom>
              <a:blipFill>
                <a:blip r:embed="rId12"/>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C6D78DE1-5C00-5741-B326-1E06A1A5B6C9}"/>
                  </a:ext>
                </a:extLst>
              </p:cNvPr>
              <p:cNvSpPr txBox="1"/>
              <p:nvPr/>
            </p:nvSpPr>
            <p:spPr>
              <a:xfrm>
                <a:off x="4572422" y="2271085"/>
                <a:ext cx="3967689" cy="32810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si</m:t>
                          </m:r>
                          <m:r>
                            <a:rPr lang="en-US" sz="1400" b="0" i="0" smtClean="0">
                              <a:latin typeface="Cambria Math" panose="02040503050406030204" pitchFamily="18" charset="0"/>
                              <a:ea typeface="Cambria Math" panose="02040503050406030204" pitchFamily="18" charset="0"/>
                            </a:rPr>
                            <m:t>_</m:t>
                          </m:r>
                          <m:r>
                            <m:rPr>
                              <m:sty m:val="p"/>
                            </m:rPr>
                            <a:rPr lang="en-US" sz="1400" b="0" i="0" smtClean="0">
                              <a:latin typeface="Cambria Math" panose="02040503050406030204" pitchFamily="18" charset="0"/>
                              <a:ea typeface="Cambria Math" panose="02040503050406030204" pitchFamily="18" charset="0"/>
                            </a:rPr>
                            <m:t>big</m:t>
                          </m:r>
                          <m:r>
                            <a:rPr lang="en-US" sz="1400" b="0" i="0" smtClean="0">
                              <a:latin typeface="Cambria Math" panose="02040503050406030204" pitchFamily="18" charset="0"/>
                              <a:ea typeface="Cambria Math" panose="02040503050406030204" pitchFamily="18" charset="0"/>
                            </a:rPr>
                            <m:t>′</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19" name="TextBox 118">
                <a:extLst>
                  <a:ext uri="{FF2B5EF4-FFF2-40B4-BE49-F238E27FC236}">
                    <a16:creationId xmlns:a16="http://schemas.microsoft.com/office/drawing/2014/main" id="{C6D78DE1-5C00-5741-B326-1E06A1A5B6C9}"/>
                  </a:ext>
                </a:extLst>
              </p:cNvPr>
              <p:cNvSpPr txBox="1">
                <a:spLocks noRot="1" noChangeAspect="1" noMove="1" noResize="1" noEditPoints="1" noAdjustHandles="1" noChangeArrowheads="1" noChangeShapeType="1" noTextEdit="1"/>
              </p:cNvSpPr>
              <p:nvPr/>
            </p:nvSpPr>
            <p:spPr>
              <a:xfrm>
                <a:off x="4572422" y="2271085"/>
                <a:ext cx="3967689" cy="32810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58D617E7-60D8-364A-8C3D-71562A249E2C}"/>
                  </a:ext>
                </a:extLst>
              </p:cNvPr>
              <p:cNvSpPr txBox="1"/>
              <p:nvPr/>
            </p:nvSpPr>
            <p:spPr>
              <a:xfrm>
                <a:off x="4638963" y="1830334"/>
                <a:ext cx="3852273" cy="32694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split</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𝜀</m:t>
                          </m:r>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20" name="TextBox 119">
                <a:extLst>
                  <a:ext uri="{FF2B5EF4-FFF2-40B4-BE49-F238E27FC236}">
                    <a16:creationId xmlns:a16="http://schemas.microsoft.com/office/drawing/2014/main" id="{58D617E7-60D8-364A-8C3D-71562A249E2C}"/>
                  </a:ext>
                </a:extLst>
              </p:cNvPr>
              <p:cNvSpPr txBox="1">
                <a:spLocks noRot="1" noChangeAspect="1" noMove="1" noResize="1" noEditPoints="1" noAdjustHandles="1" noChangeArrowheads="1" noChangeShapeType="1" noTextEdit="1"/>
              </p:cNvSpPr>
              <p:nvPr/>
            </p:nvSpPr>
            <p:spPr>
              <a:xfrm>
                <a:off x="4638963" y="1830334"/>
                <a:ext cx="3852273" cy="32694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E7CE5CB0-2DC9-7341-8D5E-B0DA9C95CEFA}"/>
                  </a:ext>
                </a:extLst>
              </p:cNvPr>
              <p:cNvSpPr txBox="1"/>
              <p:nvPr/>
            </p:nvSpPr>
            <p:spPr>
              <a:xfrm>
                <a:off x="4268876" y="1378839"/>
                <a:ext cx="45747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21" name="TextBox 120">
                <a:extLst>
                  <a:ext uri="{FF2B5EF4-FFF2-40B4-BE49-F238E27FC236}">
                    <a16:creationId xmlns:a16="http://schemas.microsoft.com/office/drawing/2014/main" id="{E7CE5CB0-2DC9-7341-8D5E-B0DA9C95CEFA}"/>
                  </a:ext>
                </a:extLst>
              </p:cNvPr>
              <p:cNvSpPr txBox="1">
                <a:spLocks noRot="1" noChangeAspect="1" noMove="1" noResize="1" noEditPoints="1" noAdjustHandles="1" noChangeArrowheads="1" noChangeShapeType="1" noTextEdit="1"/>
              </p:cNvSpPr>
              <p:nvPr/>
            </p:nvSpPr>
            <p:spPr>
              <a:xfrm>
                <a:off x="4268876" y="1378839"/>
                <a:ext cx="4574779" cy="307777"/>
              </a:xfrm>
              <a:prstGeom prst="rect">
                <a:avLst/>
              </a:prstGeom>
              <a:blipFill>
                <a:blip r:embed="rId1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33ACEACD-F50A-0042-89BF-B56743DD40CD}"/>
                  </a:ext>
                </a:extLst>
              </p:cNvPr>
              <p:cNvSpPr txBox="1"/>
              <p:nvPr/>
            </p:nvSpPr>
            <p:spPr>
              <a:xfrm>
                <a:off x="4557051" y="506500"/>
                <a:ext cx="4018664" cy="342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sep</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𝑠𝑒𝑝</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22" name="TextBox 121">
                <a:extLst>
                  <a:ext uri="{FF2B5EF4-FFF2-40B4-BE49-F238E27FC236}">
                    <a16:creationId xmlns:a16="http://schemas.microsoft.com/office/drawing/2014/main" id="{33ACEACD-F50A-0042-89BF-B56743DD40CD}"/>
                  </a:ext>
                </a:extLst>
              </p:cNvPr>
              <p:cNvSpPr txBox="1">
                <a:spLocks noRot="1" noChangeAspect="1" noMove="1" noResize="1" noEditPoints="1" noAdjustHandles="1" noChangeArrowheads="1" noChangeShapeType="1" noTextEdit="1"/>
              </p:cNvSpPr>
              <p:nvPr/>
            </p:nvSpPr>
            <p:spPr>
              <a:xfrm>
                <a:off x="4557051" y="506500"/>
                <a:ext cx="4018664" cy="342338"/>
              </a:xfrm>
              <a:prstGeom prst="rect">
                <a:avLst/>
              </a:prstGeom>
              <a:blipFill>
                <a:blip r:embed="rId16"/>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6760C474-9958-A44C-9209-26E5682B8072}"/>
                  </a:ext>
                </a:extLst>
              </p:cNvPr>
              <p:cNvSpPr txBox="1"/>
              <p:nvPr/>
            </p:nvSpPr>
            <p:spPr>
              <a:xfrm rot="16200000">
                <a:off x="6279935" y="365503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3" name="TextBox 122">
                <a:extLst>
                  <a:ext uri="{FF2B5EF4-FFF2-40B4-BE49-F238E27FC236}">
                    <a16:creationId xmlns:a16="http://schemas.microsoft.com/office/drawing/2014/main" id="{6760C474-9958-A44C-9209-26E5682B8072}"/>
                  </a:ext>
                </a:extLst>
              </p:cNvPr>
              <p:cNvSpPr txBox="1">
                <a:spLocks noRot="1" noChangeAspect="1" noMove="1" noResize="1" noEditPoints="1" noAdjustHandles="1" noChangeArrowheads="1" noChangeShapeType="1" noTextEdit="1"/>
              </p:cNvSpPr>
              <p:nvPr/>
            </p:nvSpPr>
            <p:spPr>
              <a:xfrm rot="16200000">
                <a:off x="6279935" y="3655035"/>
                <a:ext cx="552669" cy="346249"/>
              </a:xfrm>
              <a:prstGeom prst="rect">
                <a:avLst/>
              </a:prstGeom>
              <a:blipFill>
                <a:blip r:embed="rId1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FD763FF7-5FC3-EF49-8DA8-92BB11A1A61C}"/>
                  </a:ext>
                </a:extLst>
              </p:cNvPr>
              <p:cNvSpPr txBox="1"/>
              <p:nvPr/>
            </p:nvSpPr>
            <p:spPr>
              <a:xfrm rot="16200000">
                <a:off x="6279934" y="326368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4" name="TextBox 123">
                <a:extLst>
                  <a:ext uri="{FF2B5EF4-FFF2-40B4-BE49-F238E27FC236}">
                    <a16:creationId xmlns:a16="http://schemas.microsoft.com/office/drawing/2014/main" id="{FD763FF7-5FC3-EF49-8DA8-92BB11A1A61C}"/>
                  </a:ext>
                </a:extLst>
              </p:cNvPr>
              <p:cNvSpPr txBox="1">
                <a:spLocks noRot="1" noChangeAspect="1" noMove="1" noResize="1" noEditPoints="1" noAdjustHandles="1" noChangeArrowheads="1" noChangeShapeType="1" noTextEdit="1"/>
              </p:cNvSpPr>
              <p:nvPr/>
            </p:nvSpPr>
            <p:spPr>
              <a:xfrm rot="16200000">
                <a:off x="6279934" y="3263680"/>
                <a:ext cx="552669" cy="346249"/>
              </a:xfrm>
              <a:prstGeom prst="rect">
                <a:avLst/>
              </a:prstGeom>
              <a:blipFill>
                <a:blip r:embed="rId18"/>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16C62C6A-DBA3-E349-A570-DAA6878A7E6E}"/>
                  </a:ext>
                </a:extLst>
              </p:cNvPr>
              <p:cNvSpPr txBox="1"/>
              <p:nvPr/>
            </p:nvSpPr>
            <p:spPr>
              <a:xfrm rot="16200000">
                <a:off x="6279933" y="28377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5" name="TextBox 124">
                <a:extLst>
                  <a:ext uri="{FF2B5EF4-FFF2-40B4-BE49-F238E27FC236}">
                    <a16:creationId xmlns:a16="http://schemas.microsoft.com/office/drawing/2014/main" id="{16C62C6A-DBA3-E349-A570-DAA6878A7E6E}"/>
                  </a:ext>
                </a:extLst>
              </p:cNvPr>
              <p:cNvSpPr txBox="1">
                <a:spLocks noRot="1" noChangeAspect="1" noMove="1" noResize="1" noEditPoints="1" noAdjustHandles="1" noChangeArrowheads="1" noChangeShapeType="1" noTextEdit="1"/>
              </p:cNvSpPr>
              <p:nvPr/>
            </p:nvSpPr>
            <p:spPr>
              <a:xfrm rot="16200000">
                <a:off x="6279933" y="2837704"/>
                <a:ext cx="552669" cy="346249"/>
              </a:xfrm>
              <a:prstGeom prst="rect">
                <a:avLst/>
              </a:prstGeom>
              <a:blipFill>
                <a:blip r:embed="rId5"/>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607136F1-A4F6-C54F-A0F8-BBE50C41C67E}"/>
                  </a:ext>
                </a:extLst>
              </p:cNvPr>
              <p:cNvSpPr txBox="1"/>
              <p:nvPr/>
            </p:nvSpPr>
            <p:spPr>
              <a:xfrm rot="16200000">
                <a:off x="6290044" y="158889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6" name="TextBox 125">
                <a:extLst>
                  <a:ext uri="{FF2B5EF4-FFF2-40B4-BE49-F238E27FC236}">
                    <a16:creationId xmlns:a16="http://schemas.microsoft.com/office/drawing/2014/main" id="{607136F1-A4F6-C54F-A0F8-BBE50C41C67E}"/>
                  </a:ext>
                </a:extLst>
              </p:cNvPr>
              <p:cNvSpPr txBox="1">
                <a:spLocks noRot="1" noChangeAspect="1" noMove="1" noResize="1" noEditPoints="1" noAdjustHandles="1" noChangeArrowheads="1" noChangeShapeType="1" noTextEdit="1"/>
              </p:cNvSpPr>
              <p:nvPr/>
            </p:nvSpPr>
            <p:spPr>
              <a:xfrm rot="16200000">
                <a:off x="6290044" y="1588891"/>
                <a:ext cx="552669" cy="346249"/>
              </a:xfrm>
              <a:prstGeom prst="rect">
                <a:avLst/>
              </a:prstGeom>
              <a:blipFill>
                <a:blip r:embed="rId19"/>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EE3A79E0-7C30-0C48-8878-9CF738B165F7}"/>
                  </a:ext>
                </a:extLst>
              </p:cNvPr>
              <p:cNvSpPr txBox="1"/>
              <p:nvPr/>
            </p:nvSpPr>
            <p:spPr>
              <a:xfrm rot="16200000">
                <a:off x="6290045" y="73501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27" name="TextBox 126">
                <a:extLst>
                  <a:ext uri="{FF2B5EF4-FFF2-40B4-BE49-F238E27FC236}">
                    <a16:creationId xmlns:a16="http://schemas.microsoft.com/office/drawing/2014/main" id="{EE3A79E0-7C30-0C48-8878-9CF738B165F7}"/>
                  </a:ext>
                </a:extLst>
              </p:cNvPr>
              <p:cNvSpPr txBox="1">
                <a:spLocks noRot="1" noChangeAspect="1" noMove="1" noResize="1" noEditPoints="1" noAdjustHandles="1" noChangeArrowheads="1" noChangeShapeType="1" noTextEdit="1"/>
              </p:cNvSpPr>
              <p:nvPr/>
            </p:nvSpPr>
            <p:spPr>
              <a:xfrm rot="16200000">
                <a:off x="6290045" y="735010"/>
                <a:ext cx="552669" cy="346249"/>
              </a:xfrm>
              <a:prstGeom prst="rect">
                <a:avLst/>
              </a:prstGeom>
              <a:blipFill>
                <a:blip r:embed="rId20"/>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5E07D3D6-BA8D-AD4B-BF51-977C85DD633B}"/>
                  </a:ext>
                </a:extLst>
              </p:cNvPr>
              <p:cNvSpPr txBox="1"/>
              <p:nvPr/>
            </p:nvSpPr>
            <p:spPr>
              <a:xfrm>
                <a:off x="4277710" y="968279"/>
                <a:ext cx="4574779"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reorder</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𝑟𝑒𝑜𝑟𝑑𝑒𝑟</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130" name="TextBox 129">
                <a:extLst>
                  <a:ext uri="{FF2B5EF4-FFF2-40B4-BE49-F238E27FC236}">
                    <a16:creationId xmlns:a16="http://schemas.microsoft.com/office/drawing/2014/main" id="{5E07D3D6-BA8D-AD4B-BF51-977C85DD633B}"/>
                  </a:ext>
                </a:extLst>
              </p:cNvPr>
              <p:cNvSpPr txBox="1">
                <a:spLocks noRot="1" noChangeAspect="1" noMove="1" noResize="1" noEditPoints="1" noAdjustHandles="1" noChangeArrowheads="1" noChangeShapeType="1" noTextEdit="1"/>
              </p:cNvSpPr>
              <p:nvPr/>
            </p:nvSpPr>
            <p:spPr>
              <a:xfrm>
                <a:off x="4277710" y="968279"/>
                <a:ext cx="4574779" cy="307777"/>
              </a:xfrm>
              <a:prstGeom prst="rect">
                <a:avLst/>
              </a:prstGeom>
              <a:blipFill>
                <a:blip r:embed="rId21"/>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0EFC485F-351A-084C-BCF7-27487DBDCCB9}"/>
                  </a:ext>
                </a:extLst>
              </p:cNvPr>
              <p:cNvSpPr txBox="1"/>
              <p:nvPr/>
            </p:nvSpPr>
            <p:spPr>
              <a:xfrm rot="16200000">
                <a:off x="6290044" y="115096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31" name="TextBox 130">
                <a:extLst>
                  <a:ext uri="{FF2B5EF4-FFF2-40B4-BE49-F238E27FC236}">
                    <a16:creationId xmlns:a16="http://schemas.microsoft.com/office/drawing/2014/main" id="{0EFC485F-351A-084C-BCF7-27487DBDCCB9}"/>
                  </a:ext>
                </a:extLst>
              </p:cNvPr>
              <p:cNvSpPr txBox="1">
                <a:spLocks noRot="1" noChangeAspect="1" noMove="1" noResize="1" noEditPoints="1" noAdjustHandles="1" noChangeArrowheads="1" noChangeShapeType="1" noTextEdit="1"/>
              </p:cNvSpPr>
              <p:nvPr/>
            </p:nvSpPr>
            <p:spPr>
              <a:xfrm rot="16200000">
                <a:off x="6290044" y="1150960"/>
                <a:ext cx="552669" cy="346249"/>
              </a:xfrm>
              <a:prstGeom prst="rect">
                <a:avLst/>
              </a:prstGeom>
              <a:blipFill>
                <a:blip r:embed="rId20"/>
                <a:stretch>
                  <a:fillRect r="-3448"/>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CC4F15A6-F7F0-BB4E-83A6-46556C59BCBA}"/>
              </a:ext>
            </a:extLst>
          </p:cNvPr>
          <p:cNvSpPr/>
          <p:nvPr/>
        </p:nvSpPr>
        <p:spPr>
          <a:xfrm>
            <a:off x="91276" y="598912"/>
            <a:ext cx="3655310" cy="2708434"/>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1000" dirty="0">
              <a:ln w="0"/>
              <a:solidFill>
                <a:schemeClr val="tx1"/>
              </a:solidFill>
              <a:effectLst>
                <a:outerShdw blurRad="38100" dist="19050" dir="2700000" algn="tl" rotWithShape="0">
                  <a:schemeClr val="dk1">
                    <a:alpha val="40000"/>
                  </a:schemeClr>
                </a:outerShdw>
              </a:effectLst>
            </a:endParaRPr>
          </a:p>
          <a:p>
            <a:pPr algn="ctr"/>
            <a:r>
              <a:rPr lang="en-US" sz="2000" dirty="0">
                <a:ln w="0"/>
                <a:solidFill>
                  <a:schemeClr val="tx1"/>
                </a:solidFill>
                <a:effectLst>
                  <a:outerShdw blurRad="38100" dist="19050" dir="2700000" algn="tl" rotWithShape="0">
                    <a:schemeClr val="dk1">
                      <a:alpha val="40000"/>
                    </a:schemeClr>
                  </a:outerShdw>
                </a:effectLst>
              </a:rPr>
              <a:t>Optimize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environmental context</a:t>
            </a:r>
          </a:p>
          <a:p>
            <a:pPr algn="ctr"/>
            <a:r>
              <a:rPr lang="en-US" sz="2000" dirty="0">
                <a:ln w="0"/>
                <a:solidFill>
                  <a:schemeClr val="tx1"/>
                </a:solidFill>
                <a:effectLst>
                  <a:outerShdw blurRad="38100" dist="19050" dir="2700000" algn="tl" rotWithShape="0">
                    <a:schemeClr val="dk1">
                      <a:alpha val="40000"/>
                    </a:schemeClr>
                  </a:outerShdw>
                </a:effectLst>
              </a:rPr>
              <a:t> </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endParaRPr lang="en-US" sz="2000" dirty="0">
              <a:ln w="0"/>
              <a:solidFill>
                <a:schemeClr val="tx1"/>
              </a:solidFill>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B602F400-AC1A-B044-B8A3-EB994043FEFA}"/>
              </a:ext>
            </a:extLst>
          </p:cNvPr>
          <p:cNvSpPr/>
          <p:nvPr/>
        </p:nvSpPr>
        <p:spPr>
          <a:xfrm>
            <a:off x="93849" y="4533840"/>
            <a:ext cx="3655310"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r>
              <a:rPr lang="en-US" sz="2000" dirty="0">
                <a:ln w="0"/>
                <a:solidFill>
                  <a:schemeClr val="tx1"/>
                </a:solidFill>
                <a:effectLst>
                  <a:outerShdw blurRad="38100" dist="19050" dir="2700000" algn="tl" rotWithShape="0">
                    <a:schemeClr val="dk1">
                      <a:alpha val="40000"/>
                    </a:schemeClr>
                  </a:outerShdw>
                </a:effectLst>
              </a:rPr>
              <a:t>h</a:t>
            </a:r>
            <a:r>
              <a:rPr lang="en-US" sz="2000" b="0" cap="none" spc="0" dirty="0">
                <a:ln w="0"/>
                <a:solidFill>
                  <a:schemeClr val="tx1"/>
                </a:solidFill>
                <a:effectLst>
                  <a:outerShdw blurRad="38100" dist="19050" dir="2700000" algn="tl" rotWithShape="0">
                    <a:schemeClr val="dk1">
                      <a:alpha val="40000"/>
                    </a:schemeClr>
                  </a:outerShdw>
                </a:effectLst>
              </a:rPr>
              <a:t>ardware scheduler</a:t>
            </a:r>
          </a:p>
        </p:txBody>
      </p:sp>
      <p:sp>
        <p:nvSpPr>
          <p:cNvPr id="53" name="Rectangle 52">
            <a:extLst>
              <a:ext uri="{FF2B5EF4-FFF2-40B4-BE49-F238E27FC236}">
                <a16:creationId xmlns:a16="http://schemas.microsoft.com/office/drawing/2014/main" id="{5848B252-E977-8C42-8D32-910C2DA9EDEF}"/>
              </a:ext>
            </a:extLst>
          </p:cNvPr>
          <p:cNvSpPr/>
          <p:nvPr/>
        </p:nvSpPr>
        <p:spPr>
          <a:xfrm>
            <a:off x="93846" y="3793522"/>
            <a:ext cx="3655310"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Introduce partial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and prove linking theorem</a:t>
            </a:r>
          </a:p>
        </p:txBody>
      </p:sp>
      <p:sp>
        <p:nvSpPr>
          <p:cNvPr id="54" name="Rectangle 53">
            <a:extLst>
              <a:ext uri="{FF2B5EF4-FFF2-40B4-BE49-F238E27FC236}">
                <a16:creationId xmlns:a16="http://schemas.microsoft.com/office/drawing/2014/main" id="{C65DB806-E207-0F4A-BCF2-2D56A8835F69}"/>
              </a:ext>
            </a:extLst>
          </p:cNvPr>
          <p:cNvSpPr/>
          <p:nvPr/>
        </p:nvSpPr>
        <p:spPr>
          <a:xfrm>
            <a:off x="93846" y="3359333"/>
            <a:ext cx="3655310"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per-CPU machine</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92CE588-AB3E-9446-AB86-9157828A6963}"/>
                  </a:ext>
                </a:extLst>
              </p:cNvPr>
              <p:cNvSpPr txBox="1"/>
              <p:nvPr/>
            </p:nvSpPr>
            <p:spPr>
              <a:xfrm>
                <a:off x="4465421" y="71853"/>
                <a:ext cx="4199355" cy="3423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0" smtClean="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LAsm</m:t>
                          </m:r>
                        </m:sub>
                      </m:sSub>
                      <m:d>
                        <m:dPr>
                          <m:ctrlPr>
                            <a:rPr lang="en-US" sz="1400" b="0" i="1" smtClean="0">
                              <a:latin typeface="Cambria Math" panose="02040503050406030204" pitchFamily="18" charset="0"/>
                              <a:ea typeface="Cambria Math" panose="02040503050406030204" pitchFamily="18" charset="0"/>
                            </a:rPr>
                          </m:ctrlPr>
                        </m:dPr>
                        <m:e>
                          <m:r>
                            <m:rPr>
                              <m:sty m:val="p"/>
                            </m:rPr>
                            <a:rPr lang="en-US" sz="1400" b="0" i="0" smtClean="0">
                              <a:latin typeface="Cambria Math" panose="02040503050406030204" pitchFamily="18" charset="0"/>
                              <a:ea typeface="Cambria Math" panose="02040503050406030204" pitchFamily="18" charset="0"/>
                            </a:rPr>
                            <m:t>MBoot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m:rPr>
                                  <m:sty m:val="p"/>
                                </m:rPr>
                                <a:rPr lang="en-US" sz="1400" b="0" i="0" smtClean="0">
                                  <a:latin typeface="Cambria Math" panose="02040503050406030204" pitchFamily="18" charset="0"/>
                                  <a:ea typeface="Cambria Math" panose="02040503050406030204" pitchFamily="18" charset="0"/>
                                </a:rPr>
                                <m:t>cpu</m:t>
                              </m:r>
                            </m:sub>
                          </m:sSub>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smtClean="0">
                              <a:latin typeface="Cambria Math" panose="02040503050406030204" pitchFamily="18" charset="0"/>
                              <a:ea typeface="Cambria Math" panose="02040503050406030204" pitchFamily="18" charset="0"/>
                            </a:rPr>
                            <m:t>𝐂𝐞𝐫𝐭</m:t>
                          </m:r>
                          <m:r>
                            <a:rPr lang="en-US" sz="1400" b="1" dirty="0">
                              <a:latin typeface="Cambria Math" panose="02040503050406030204" pitchFamily="18" charset="0"/>
                              <a:ea typeface="Cambria Math" panose="02040503050406030204" pitchFamily="18" charset="0"/>
                            </a:rPr>
                            <m:t>𝐢𝐊</m:t>
                          </m:r>
                          <m:r>
                            <a:rPr lang="en-US" sz="1400" b="1" i="0" dirty="0" smtClean="0">
                              <a:latin typeface="Cambria Math" panose="02040503050406030204" pitchFamily="18" charset="0"/>
                              <a:ea typeface="Cambria Math" panose="02040503050406030204" pitchFamily="18" charset="0"/>
                            </a:rPr>
                            <m:t>𝐎𝐒</m:t>
                          </m:r>
                          <m:r>
                            <a:rPr lang="en-US" sz="1400" b="1" i="1" dirty="0" smtClean="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𝐂𝐭𝐱𝐭</m:t>
                          </m:r>
                        </m:e>
                      </m:d>
                    </m:oMath>
                  </m:oMathPara>
                </a14:m>
                <a:endParaRPr lang="en-US" sz="1400" dirty="0"/>
              </a:p>
            </p:txBody>
          </p:sp>
        </mc:Choice>
        <mc:Fallback xmlns="">
          <p:sp>
            <p:nvSpPr>
              <p:cNvPr id="33" name="TextBox 32">
                <a:extLst>
                  <a:ext uri="{FF2B5EF4-FFF2-40B4-BE49-F238E27FC236}">
                    <a16:creationId xmlns:a16="http://schemas.microsoft.com/office/drawing/2014/main" id="{792CE588-AB3E-9446-AB86-9157828A6963}"/>
                  </a:ext>
                </a:extLst>
              </p:cNvPr>
              <p:cNvSpPr txBox="1">
                <a:spLocks noRot="1" noChangeAspect="1" noMove="1" noResize="1" noEditPoints="1" noAdjustHandles="1" noChangeArrowheads="1" noChangeShapeType="1" noTextEdit="1"/>
              </p:cNvSpPr>
              <p:nvPr/>
            </p:nvSpPr>
            <p:spPr>
              <a:xfrm>
                <a:off x="4465421" y="71853"/>
                <a:ext cx="4199355" cy="342338"/>
              </a:xfrm>
              <a:prstGeom prst="rect">
                <a:avLst/>
              </a:prstGeom>
              <a:blipFill>
                <a:blip r:embed="rId22"/>
                <a:stretch>
                  <a:fillRect b="-3571"/>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C1AF9C91-A41D-5140-AB9D-762BBDBEA32D}"/>
              </a:ext>
            </a:extLst>
          </p:cNvPr>
          <p:cNvSpPr/>
          <p:nvPr/>
        </p:nvSpPr>
        <p:spPr>
          <a:xfrm>
            <a:off x="76200" y="133302"/>
            <a:ext cx="3655310" cy="40011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Connect Local Layer Interface</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89B9D4-7F27-7148-9E35-70F5B80FC45E}"/>
                  </a:ext>
                </a:extLst>
              </p:cNvPr>
              <p:cNvSpPr txBox="1"/>
              <p:nvPr/>
            </p:nvSpPr>
            <p:spPr>
              <a:xfrm rot="16200000">
                <a:off x="6284141" y="27330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36" name="TextBox 35">
                <a:extLst>
                  <a:ext uri="{FF2B5EF4-FFF2-40B4-BE49-F238E27FC236}">
                    <a16:creationId xmlns:a16="http://schemas.microsoft.com/office/drawing/2014/main" id="{7E89B9D4-7F27-7148-9E35-70F5B80FC45E}"/>
                  </a:ext>
                </a:extLst>
              </p:cNvPr>
              <p:cNvSpPr txBox="1">
                <a:spLocks noRot="1" noChangeAspect="1" noMove="1" noResize="1" noEditPoints="1" noAdjustHandles="1" noChangeArrowheads="1" noChangeShapeType="1" noTextEdit="1"/>
              </p:cNvSpPr>
              <p:nvPr/>
            </p:nvSpPr>
            <p:spPr>
              <a:xfrm rot="16200000">
                <a:off x="6284141" y="273308"/>
                <a:ext cx="552669" cy="346249"/>
              </a:xfrm>
              <a:prstGeom prst="rect">
                <a:avLst/>
              </a:prstGeom>
              <a:blipFill>
                <a:blip r:embed="rId5"/>
                <a:stretch>
                  <a:fillRect r="-3571"/>
                </a:stretch>
              </a:blipFill>
            </p:spPr>
            <p:txBody>
              <a:bodyPr/>
              <a:lstStyle/>
              <a:p>
                <a:r>
                  <a:rPr lang="en-US">
                    <a:noFill/>
                  </a:rPr>
                  <a:t> </a:t>
                </a:r>
              </a:p>
            </p:txBody>
          </p:sp>
        </mc:Fallback>
      </mc:AlternateContent>
    </p:spTree>
    <p:extLst>
      <p:ext uri="{BB962C8B-B14F-4D97-AF65-F5344CB8AC3E}">
        <p14:creationId xmlns:p14="http://schemas.microsoft.com/office/powerpoint/2010/main" val="419189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D05A15B-30A3-AF43-AA1E-5027D8D73E34}"/>
                  </a:ext>
                </a:extLst>
              </p:cNvPr>
              <p:cNvSpPr txBox="1"/>
              <p:nvPr/>
            </p:nvSpPr>
            <p:spPr>
              <a:xfrm>
                <a:off x="4245280" y="4679108"/>
                <a:ext cx="4026359" cy="470706"/>
              </a:xfrm>
              <a:prstGeom prst="rect">
                <a:avLst/>
              </a:prstGeom>
              <a:noFill/>
            </p:spPr>
            <p:txBody>
              <a:bodyPr wrap="none" rtlCol="0">
                <a:spAutoFit/>
              </a:bodyPr>
              <a:lstStyle/>
              <a:p>
                <a:pPr algn="ctr"/>
                <a:br>
                  <a:rPr lang="en-US" sz="1400" baseline="30000" dirty="0">
                    <a:latin typeface="Cambria Math" panose="02040503050406030204" pitchFamily="18" charset="0"/>
                    <a:ea typeface="Cambria Math" panose="02040503050406030204" pitchFamily="18" charset="0"/>
                  </a:rPr>
                </a:br>
                <a:r>
                  <a:rPr lang="en-US" sz="1400" dirty="0">
                    <a:latin typeface="Cambria Math" panose="02040503050406030204" pitchFamily="18" charset="0"/>
                    <a:ea typeface="Cambria Math" panose="02040503050406030204" pitchFamily="18" charset="0"/>
                  </a:rPr>
                  <a:t>(where </a:t>
                </a:r>
                <a14:m>
                  <m:oMath xmlns:m="http://schemas.openxmlformats.org/officeDocument/2006/math">
                    <m:r>
                      <a:rPr lang="en-US" sz="1400" b="1" i="0" dirty="0">
                        <a:latin typeface="Cambria Math" panose="02040503050406030204" pitchFamily="18" charset="0"/>
                        <a:ea typeface="Cambria Math" panose="02040503050406030204" pitchFamily="18" charset="0"/>
                      </a:rPr>
                      <m:t>𝐂𝐞𝐫𝐭𝐢𝐊𝐎𝐒</m:t>
                    </m:r>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𝐜𝐩𝐮</m:t>
                        </m:r>
                      </m:sub>
                    </m:sSub>
                    <m:r>
                      <a:rPr lang="en-US" sz="1400"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oMath>
                </a14:m>
                <a:r>
                  <a:rPr lang="en-US" sz="1400" dirty="0"/>
                  <a:t>)</a:t>
                </a:r>
              </a:p>
            </p:txBody>
          </p:sp>
        </mc:Choice>
        <mc:Fallback xmlns="">
          <p:sp>
            <p:nvSpPr>
              <p:cNvPr id="43" name="TextBox 42">
                <a:extLst>
                  <a:ext uri="{FF2B5EF4-FFF2-40B4-BE49-F238E27FC236}">
                    <a16:creationId xmlns:a16="http://schemas.microsoft.com/office/drawing/2014/main" id="{2D05A15B-30A3-AF43-AA1E-5027D8D73E34}"/>
                  </a:ext>
                </a:extLst>
              </p:cNvPr>
              <p:cNvSpPr txBox="1">
                <a:spLocks noRot="1" noChangeAspect="1" noMove="1" noResize="1" noEditPoints="1" noAdjustHandles="1" noChangeArrowheads="1" noChangeShapeType="1" noTextEdit="1"/>
              </p:cNvSpPr>
              <p:nvPr/>
            </p:nvSpPr>
            <p:spPr>
              <a:xfrm>
                <a:off x="4245280" y="4679108"/>
                <a:ext cx="4026359" cy="470706"/>
              </a:xfrm>
              <a:prstGeom prst="rect">
                <a:avLst/>
              </a:prstGeom>
              <a:blipFill>
                <a:blip r:embed="rId3"/>
                <a:stretch>
                  <a:fillRect b="-10526"/>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46805A36-D7ED-9047-92AD-726CFF1CAEDE}"/>
              </a:ext>
            </a:extLst>
          </p:cNvPr>
          <p:cNvSpPr txBox="1"/>
          <p:nvPr/>
        </p:nvSpPr>
        <p:spPr>
          <a:xfrm>
            <a:off x="2851320" y="353210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FD76C3A3-395C-7F4E-9730-39F67BEC501D}"/>
              </a:ext>
            </a:extLst>
          </p:cNvPr>
          <p:cNvSpPr/>
          <p:nvPr/>
        </p:nvSpPr>
        <p:spPr>
          <a:xfrm>
            <a:off x="1410333" y="3662327"/>
            <a:ext cx="1300827"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cpu</a:t>
            </a:r>
            <a:r>
              <a:rPr lang="en-US" sz="1013" dirty="0"/>
              <a:t>)</a:t>
            </a:r>
          </a:p>
        </p:txBody>
      </p:sp>
      <p:sp>
        <p:nvSpPr>
          <p:cNvPr id="67" name="Rectangle 66">
            <a:extLst>
              <a:ext uri="{FF2B5EF4-FFF2-40B4-BE49-F238E27FC236}">
                <a16:creationId xmlns:a16="http://schemas.microsoft.com/office/drawing/2014/main" id="{50AE83B6-D921-A04F-B4A2-32E1B280EDE5}"/>
              </a:ext>
            </a:extLst>
          </p:cNvPr>
          <p:cNvSpPr/>
          <p:nvPr/>
        </p:nvSpPr>
        <p:spPr>
          <a:xfrm>
            <a:off x="1410333" y="4566270"/>
            <a:ext cx="221894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a:t>Boot</a:t>
            </a:r>
            <a:r>
              <a:rPr lang="en-US" sz="1013" b="1" dirty="0"/>
              <a:t> </a:t>
            </a:r>
            <a:r>
              <a:rPr lang="en-US" sz="1013" dirty="0"/>
              <a:t>(</a:t>
            </a:r>
            <a:r>
              <a:rPr lang="en-US" sz="1013" i="1" dirty="0" err="1"/>
              <a:t>Asm</a:t>
            </a:r>
            <a:r>
              <a:rPr lang="en-US" sz="1013" i="1" baseline="-25000" dirty="0" err="1"/>
              <a:t>mc</a:t>
            </a:r>
            <a:r>
              <a:rPr lang="en-US" sz="1013" dirty="0"/>
              <a:t>)</a:t>
            </a:r>
          </a:p>
        </p:txBody>
      </p:sp>
      <p:sp>
        <p:nvSpPr>
          <p:cNvPr id="68" name="Rectangle 67">
            <a:extLst>
              <a:ext uri="{FF2B5EF4-FFF2-40B4-BE49-F238E27FC236}">
                <a16:creationId xmlns:a16="http://schemas.microsoft.com/office/drawing/2014/main" id="{9BA8F813-DB95-BD41-BEE9-0144065806ED}"/>
              </a:ext>
            </a:extLst>
          </p:cNvPr>
          <p:cNvSpPr/>
          <p:nvPr/>
        </p:nvSpPr>
        <p:spPr>
          <a:xfrm>
            <a:off x="3151146"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a:extLst>
              <a:ext uri="{FF2B5EF4-FFF2-40B4-BE49-F238E27FC236}">
                <a16:creationId xmlns:a16="http://schemas.microsoft.com/office/drawing/2014/main" id="{EAF7F715-CCB7-A64B-B9D9-7325D8E227B1}"/>
              </a:ext>
            </a:extLst>
          </p:cNvPr>
          <p:cNvSpPr/>
          <p:nvPr/>
        </p:nvSpPr>
        <p:spPr>
          <a:xfrm>
            <a:off x="3439867" y="3665289"/>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98519B3-2DCC-0149-BE90-380267A5D9EB}"/>
                  </a:ext>
                </a:extLst>
              </p:cNvPr>
              <p:cNvSpPr txBox="1"/>
              <p:nvPr/>
            </p:nvSpPr>
            <p:spPr>
              <a:xfrm>
                <a:off x="4287664" y="3604672"/>
                <a:ext cx="3941592"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𝐵𝑜𝑜𝑡</m:t>
                      </m:r>
                      <m:d>
                        <m:dPr>
                          <m:begChr m:val="["/>
                          <m:endChr m:val="]"/>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𝑐𝑝𝑢</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5" name="TextBox 104">
                <a:extLst>
                  <a:ext uri="{FF2B5EF4-FFF2-40B4-BE49-F238E27FC236}">
                    <a16:creationId xmlns:a16="http://schemas.microsoft.com/office/drawing/2014/main" id="{698519B3-2DCC-0149-BE90-380267A5D9EB}"/>
                  </a:ext>
                </a:extLst>
              </p:cNvPr>
              <p:cNvSpPr txBox="1">
                <a:spLocks noRot="1" noChangeAspect="1" noMove="1" noResize="1" noEditPoints="1" noAdjustHandles="1" noChangeArrowheads="1" noChangeShapeType="1" noTextEdit="1"/>
              </p:cNvSpPr>
              <p:nvPr/>
            </p:nvSpPr>
            <p:spPr>
              <a:xfrm>
                <a:off x="4287664" y="3604672"/>
                <a:ext cx="3941592" cy="339773"/>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BAA91741-D33E-3B46-BF5C-86AB15DE154E}"/>
                  </a:ext>
                </a:extLst>
              </p:cNvPr>
              <p:cNvSpPr txBox="1"/>
              <p:nvPr/>
            </p:nvSpPr>
            <p:spPr>
              <a:xfrm>
                <a:off x="4724400" y="4479267"/>
                <a:ext cx="3067635" cy="307777"/>
              </a:xfrm>
              <a:prstGeom prst="rect">
                <a:avLst/>
              </a:prstGeom>
              <a:noFill/>
            </p:spPr>
            <p:txBody>
              <a:bodyPr wrap="none" rtlCol="0">
                <a:spAutoFit/>
              </a:bodyPr>
              <a:lstStyle/>
              <a:p>
                <a:pPr algn="ct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𝑚𝑐</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𝐵𝑜𝑜𝑡</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𝐂𝐞𝐫𝐭𝐢𝐊𝐎𝐒</m:t>
                        </m:r>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a14:m>
                <a:r>
                  <a:rPr lang="en-US" sz="1400" baseline="30000" dirty="0">
                    <a:latin typeface="Cambria Math" panose="02040503050406030204" pitchFamily="18" charset="0"/>
                    <a:ea typeface="Cambria Math" panose="02040503050406030204" pitchFamily="18" charset="0"/>
                  </a:rPr>
                  <a:t> </a:t>
                </a:r>
                <a:endParaRPr lang="en-US" sz="1400" dirty="0"/>
              </a:p>
            </p:txBody>
          </p:sp>
        </mc:Choice>
        <mc:Fallback xmlns="">
          <p:sp>
            <p:nvSpPr>
              <p:cNvPr id="107" name="TextBox 106">
                <a:extLst>
                  <a:ext uri="{FF2B5EF4-FFF2-40B4-BE49-F238E27FC236}">
                    <a16:creationId xmlns:a16="http://schemas.microsoft.com/office/drawing/2014/main" id="{BAA91741-D33E-3B46-BF5C-86AB15DE154E}"/>
                  </a:ext>
                </a:extLst>
              </p:cNvPr>
              <p:cNvSpPr txBox="1">
                <a:spLocks noRot="1" noChangeAspect="1" noMove="1" noResize="1" noEditPoints="1" noAdjustHandles="1" noChangeArrowheads="1" noChangeShapeType="1" noTextEdit="1"/>
              </p:cNvSpPr>
              <p:nvPr/>
            </p:nvSpPr>
            <p:spPr>
              <a:xfrm>
                <a:off x="4724400" y="4479267"/>
                <a:ext cx="3067635" cy="307777"/>
              </a:xfrm>
              <a:prstGeom prst="rect">
                <a:avLst/>
              </a:prstGeom>
              <a:blipFill>
                <a:blip r:embed="rId5"/>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B84F52-C915-2742-8F4C-144B359FCCD6}"/>
                  </a:ext>
                </a:extLst>
              </p:cNvPr>
              <p:cNvSpPr txBox="1"/>
              <p:nvPr/>
            </p:nvSpPr>
            <p:spPr>
              <a:xfrm rot="16200000">
                <a:off x="5997994" y="403499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7" name="TextBox 46">
                <a:extLst>
                  <a:ext uri="{FF2B5EF4-FFF2-40B4-BE49-F238E27FC236}">
                    <a16:creationId xmlns:a16="http://schemas.microsoft.com/office/drawing/2014/main" id="{75B84F52-C915-2742-8F4C-144B359FCCD6}"/>
                  </a:ext>
                </a:extLst>
              </p:cNvPr>
              <p:cNvSpPr txBox="1">
                <a:spLocks noRot="1" noChangeAspect="1" noMove="1" noResize="1" noEditPoints="1" noAdjustHandles="1" noChangeArrowheads="1" noChangeShapeType="1" noTextEdit="1"/>
              </p:cNvSpPr>
              <p:nvPr/>
            </p:nvSpPr>
            <p:spPr>
              <a:xfrm rot="16200000">
                <a:off x="5997994" y="4034998"/>
                <a:ext cx="552669" cy="346249"/>
              </a:xfrm>
              <a:prstGeom prst="rect">
                <a:avLst/>
              </a:prstGeom>
              <a:blipFill>
                <a:blip r:embed="rId13"/>
                <a:stretch>
                  <a:fillRect r="-3571"/>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EC8184D7-CE8F-C14E-BA4D-83048072D87E}"/>
              </a:ext>
            </a:extLst>
          </p:cNvPr>
          <p:cNvGrpSpPr/>
          <p:nvPr/>
        </p:nvGrpSpPr>
        <p:grpSpPr>
          <a:xfrm>
            <a:off x="1410332" y="1738355"/>
            <a:ext cx="7217004" cy="995844"/>
            <a:chOff x="1410332" y="1738355"/>
            <a:chExt cx="7217004" cy="995844"/>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3916879" y="1817883"/>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16879" y="1817883"/>
                  <a:ext cx="4710457" cy="339773"/>
                </a:xfrm>
                <a:prstGeom prst="rect">
                  <a:avLst/>
                </a:prstGeom>
                <a:blipFill>
                  <a:blip r:embed="rId1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16"/>
                  <a:stretch>
                    <a:fillRect r="-357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E174DF-2598-4245-AFC5-5A45637B45BA}"/>
                  </a:ext>
                </a:extLst>
              </p:cNvPr>
              <p:cNvSpPr txBox="1"/>
              <p:nvPr/>
            </p:nvSpPr>
            <p:spPr>
              <a:xfrm rot="16200000">
                <a:off x="2246671" y="4044421"/>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6" name="TextBox 55">
                <a:extLst>
                  <a:ext uri="{FF2B5EF4-FFF2-40B4-BE49-F238E27FC236}">
                    <a16:creationId xmlns:a16="http://schemas.microsoft.com/office/drawing/2014/main" id="{ABE174DF-2598-4245-AFC5-5A45637B45BA}"/>
                  </a:ext>
                </a:extLst>
              </p:cNvPr>
              <p:cNvSpPr txBox="1">
                <a:spLocks noRot="1" noChangeAspect="1" noMove="1" noResize="1" noEditPoints="1" noAdjustHandles="1" noChangeArrowheads="1" noChangeShapeType="1" noTextEdit="1"/>
              </p:cNvSpPr>
              <p:nvPr/>
            </p:nvSpPr>
            <p:spPr>
              <a:xfrm rot="16200000">
                <a:off x="2246671" y="4044421"/>
                <a:ext cx="552669" cy="346249"/>
              </a:xfrm>
              <a:prstGeom prst="rect">
                <a:avLst/>
              </a:prstGeom>
              <a:blipFill>
                <a:blip r:embed="rId17"/>
                <a:stretch>
                  <a:fillRect r="-3571"/>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891E5D23-62FF-6B4A-B29A-F0371216D7FC}"/>
              </a:ext>
            </a:extLst>
          </p:cNvPr>
          <p:cNvGrpSpPr/>
          <p:nvPr/>
        </p:nvGrpSpPr>
        <p:grpSpPr>
          <a:xfrm>
            <a:off x="1410333" y="2686503"/>
            <a:ext cx="6953960" cy="950135"/>
            <a:chOff x="1410333" y="2686503"/>
            <a:chExt cx="6953960" cy="950135"/>
          </a:xfrm>
        </p:grpSpPr>
        <p:sp>
          <p:nvSpPr>
            <p:cNvPr id="51" name="TextBox 50">
              <a:extLst>
                <a:ext uri="{FF2B5EF4-FFF2-40B4-BE49-F238E27FC236}">
                  <a16:creationId xmlns:a16="http://schemas.microsoft.com/office/drawing/2014/main" id="{783CCAA2-8C22-EE4B-9EF1-B096A42EAAFA}"/>
                </a:ext>
              </a:extLst>
            </p:cNvPr>
            <p:cNvSpPr txBox="1"/>
            <p:nvPr/>
          </p:nvSpPr>
          <p:spPr>
            <a:xfrm rot="16200000">
              <a:off x="3187494" y="3209759"/>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C3A6689-D016-DD49-942A-8F183A9315B1}"/>
                    </a:ext>
                  </a:extLst>
                </p:cNvPr>
                <p:cNvSpPr txBox="1"/>
                <p:nvPr/>
              </p:nvSpPr>
              <p:spPr>
                <a:xfrm rot="16200000">
                  <a:off x="1779179" y="318717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74" name="TextBox 73">
                  <a:extLst>
                    <a:ext uri="{FF2B5EF4-FFF2-40B4-BE49-F238E27FC236}">
                      <a16:creationId xmlns:a16="http://schemas.microsoft.com/office/drawing/2014/main" id="{1C3A6689-D016-DD49-942A-8F183A9315B1}"/>
                    </a:ext>
                  </a:extLst>
                </p:cNvPr>
                <p:cNvSpPr txBox="1">
                  <a:spLocks noRot="1" noChangeAspect="1" noMove="1" noResize="1" noEditPoints="1" noAdjustHandles="1" noChangeArrowheads="1" noChangeShapeType="1" noTextEdit="1"/>
                </p:cNvSpPr>
                <p:nvPr/>
              </p:nvSpPr>
              <p:spPr>
                <a:xfrm rot="16200000">
                  <a:off x="1779179" y="3187179"/>
                  <a:ext cx="552669" cy="346249"/>
                </a:xfrm>
                <a:prstGeom prst="rect">
                  <a:avLst/>
                </a:prstGeom>
                <a:blipFill>
                  <a:blip r:embed="rId18"/>
                  <a:stretch>
                    <a:fillRect r="-7143"/>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152627" y="2740263"/>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52627" y="2740263"/>
                  <a:ext cx="4211666" cy="339773"/>
                </a:xfrm>
                <a:prstGeom prst="rect">
                  <a:avLst/>
                </a:prstGeom>
                <a:blipFill>
                  <a:blip r:embed="rId19"/>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411176-6A33-FE46-BF1D-C99B2A59F19A}"/>
                    </a:ext>
                  </a:extLst>
                </p:cNvPr>
                <p:cNvSpPr txBox="1"/>
                <p:nvPr/>
              </p:nvSpPr>
              <p:spPr>
                <a:xfrm rot="16200000">
                  <a:off x="5982131" y="317394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106" name="TextBox 105">
                  <a:extLst>
                    <a:ext uri="{FF2B5EF4-FFF2-40B4-BE49-F238E27FC236}">
                      <a16:creationId xmlns:a16="http://schemas.microsoft.com/office/drawing/2014/main" id="{6C411176-6A33-FE46-BF1D-C99B2A59F19A}"/>
                    </a:ext>
                  </a:extLst>
                </p:cNvPr>
                <p:cNvSpPr txBox="1">
                  <a:spLocks noRot="1" noChangeAspect="1" noMove="1" noResize="1" noEditPoints="1" noAdjustHandles="1" noChangeArrowheads="1" noChangeShapeType="1" noTextEdit="1"/>
                </p:cNvSpPr>
                <p:nvPr/>
              </p:nvSpPr>
              <p:spPr>
                <a:xfrm rot="16200000">
                  <a:off x="5982131" y="3173948"/>
                  <a:ext cx="552669" cy="346249"/>
                </a:xfrm>
                <a:prstGeom prst="rect">
                  <a:avLst/>
                </a:prstGeom>
                <a:blipFill>
                  <a:blip r:embed="rId16"/>
                  <a:stretch>
                    <a:fillRect r="-3571"/>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89447637-730A-CE46-B351-F6440821BD0B}"/>
              </a:ext>
            </a:extLst>
          </p:cNvPr>
          <p:cNvGrpSpPr/>
          <p:nvPr/>
        </p:nvGrpSpPr>
        <p:grpSpPr>
          <a:xfrm>
            <a:off x="5486400" y="3038587"/>
            <a:ext cx="1219200" cy="598051"/>
            <a:chOff x="5486400" y="3038587"/>
            <a:chExt cx="1219200" cy="598051"/>
          </a:xfrm>
        </p:grpSpPr>
        <p:cxnSp>
          <p:nvCxnSpPr>
            <p:cNvPr id="5" name="Straight Arrow Connector 4">
              <a:extLst>
                <a:ext uri="{FF2B5EF4-FFF2-40B4-BE49-F238E27FC236}">
                  <a16:creationId xmlns:a16="http://schemas.microsoft.com/office/drawing/2014/main" id="{B30B5DFB-7A18-F340-9A35-A13E96ABD05F}"/>
                </a:ext>
              </a:extLst>
            </p:cNvPr>
            <p:cNvCxnSpPr/>
            <p:nvPr/>
          </p:nvCxnSpPr>
          <p:spPr bwMode="auto">
            <a:xfrm flipV="1">
              <a:off x="5486400" y="3038587"/>
              <a:ext cx="0" cy="5980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6">
              <a:extLst>
                <a:ext uri="{FF2B5EF4-FFF2-40B4-BE49-F238E27FC236}">
                  <a16:creationId xmlns:a16="http://schemas.microsoft.com/office/drawing/2014/main" id="{391FF27D-78D3-4C43-B961-ABD9DC70C591}"/>
                </a:ext>
              </a:extLst>
            </p:cNvPr>
            <p:cNvCxnSpPr>
              <a:cxnSpLocks/>
            </p:cNvCxnSpPr>
            <p:nvPr/>
          </p:nvCxnSpPr>
          <p:spPr bwMode="auto">
            <a:xfrm flipH="1" flipV="1">
              <a:off x="5486400" y="3038587"/>
              <a:ext cx="121920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D702A777-213A-1F4B-9392-A48DF9EEF2E1}"/>
                </a:ext>
              </a:extLst>
            </p:cNvPr>
            <p:cNvCxnSpPr/>
            <p:nvPr/>
          </p:nvCxnSpPr>
          <p:spPr bwMode="auto">
            <a:xfrm flipV="1">
              <a:off x="6705600" y="3038587"/>
              <a:ext cx="0" cy="5848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2" name="Rectangle 11">
            <a:extLst>
              <a:ext uri="{FF2B5EF4-FFF2-40B4-BE49-F238E27FC236}">
                <a16:creationId xmlns:a16="http://schemas.microsoft.com/office/drawing/2014/main" id="{3B29028F-29C6-1841-9B98-8BAD214E1746}"/>
              </a:ext>
            </a:extLst>
          </p:cNvPr>
          <p:cNvSpPr/>
          <p:nvPr/>
        </p:nvSpPr>
        <p:spPr bwMode="auto">
          <a:xfrm>
            <a:off x="4927940" y="4894981"/>
            <a:ext cx="3178921" cy="214791"/>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25569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BA2218B-31C2-3B4E-9565-EEC0C7D90184}"/>
              </a:ext>
            </a:extLst>
          </p:cNvPr>
          <p:cNvGrpSpPr/>
          <p:nvPr/>
        </p:nvGrpSpPr>
        <p:grpSpPr>
          <a:xfrm>
            <a:off x="1295400" y="819150"/>
            <a:ext cx="6629400" cy="3135802"/>
            <a:chOff x="1219200" y="1599626"/>
            <a:chExt cx="6629400" cy="3135802"/>
          </a:xfrm>
        </p:grpSpPr>
        <p:cxnSp>
          <p:nvCxnSpPr>
            <p:cNvPr id="16" name="Straight Connector 15">
              <a:extLst>
                <a:ext uri="{FF2B5EF4-FFF2-40B4-BE49-F238E27FC236}">
                  <a16:creationId xmlns:a16="http://schemas.microsoft.com/office/drawing/2014/main" id="{DDD932CA-13EA-5941-BE4B-86E241956CA8}"/>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8" name="Group 17">
              <a:extLst>
                <a:ext uri="{FF2B5EF4-FFF2-40B4-BE49-F238E27FC236}">
                  <a16:creationId xmlns:a16="http://schemas.microsoft.com/office/drawing/2014/main" id="{26DA3EA2-9321-AF47-AE5F-872C530D076F}"/>
                </a:ext>
              </a:extLst>
            </p:cNvPr>
            <p:cNvGrpSpPr/>
            <p:nvPr/>
          </p:nvGrpSpPr>
          <p:grpSpPr>
            <a:xfrm>
              <a:off x="1600200" y="4171950"/>
              <a:ext cx="5867400" cy="563478"/>
              <a:chOff x="1600200" y="4171950"/>
              <a:chExt cx="5867400" cy="563478"/>
            </a:xfrm>
          </p:grpSpPr>
          <p:sp>
            <p:nvSpPr>
              <p:cNvPr id="32" name="Rectangle 31">
                <a:extLst>
                  <a:ext uri="{FF2B5EF4-FFF2-40B4-BE49-F238E27FC236}">
                    <a16:creationId xmlns:a16="http://schemas.microsoft.com/office/drawing/2014/main" id="{935E2856-81EF-DC48-BB29-10BAC94FD235}"/>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33" name="Rectangle 32">
                <a:extLst>
                  <a:ext uri="{FF2B5EF4-FFF2-40B4-BE49-F238E27FC236}">
                    <a16:creationId xmlns:a16="http://schemas.microsoft.com/office/drawing/2014/main" id="{DDCDCB31-70C3-5941-B327-1826B4B12F69}"/>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34" name="Rectangle 33">
                <a:extLst>
                  <a:ext uri="{FF2B5EF4-FFF2-40B4-BE49-F238E27FC236}">
                    <a16:creationId xmlns:a16="http://schemas.microsoft.com/office/drawing/2014/main" id="{722FFCC8-6F29-FD43-A427-98B92EBAC9C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35" name="Rectangle 34">
                <a:extLst>
                  <a:ext uri="{FF2B5EF4-FFF2-40B4-BE49-F238E27FC236}">
                    <a16:creationId xmlns:a16="http://schemas.microsoft.com/office/drawing/2014/main" id="{CA7F069E-2531-AE49-8A7D-9FED90B468C3}"/>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36" name="TextBox 35">
                <a:extLst>
                  <a:ext uri="{FF2B5EF4-FFF2-40B4-BE49-F238E27FC236}">
                    <a16:creationId xmlns:a16="http://schemas.microsoft.com/office/drawing/2014/main" id="{44C73934-9F22-A346-8EDB-515699732F56}"/>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19" name="Group 18">
              <a:extLst>
                <a:ext uri="{FF2B5EF4-FFF2-40B4-BE49-F238E27FC236}">
                  <a16:creationId xmlns:a16="http://schemas.microsoft.com/office/drawing/2014/main" id="{85B6AA8F-20CE-6741-9749-7BE365C614DD}"/>
                </a:ext>
              </a:extLst>
            </p:cNvPr>
            <p:cNvGrpSpPr/>
            <p:nvPr/>
          </p:nvGrpSpPr>
          <p:grpSpPr>
            <a:xfrm>
              <a:off x="1600199" y="1599626"/>
              <a:ext cx="5867401" cy="2471014"/>
              <a:chOff x="1600199" y="1599626"/>
              <a:chExt cx="5867401" cy="2471014"/>
            </a:xfrm>
          </p:grpSpPr>
          <p:sp>
            <p:nvSpPr>
              <p:cNvPr id="20" name="Rectangle 19">
                <a:extLst>
                  <a:ext uri="{FF2B5EF4-FFF2-40B4-BE49-F238E27FC236}">
                    <a16:creationId xmlns:a16="http://schemas.microsoft.com/office/drawing/2014/main" id="{1CA4F1B6-2040-0D40-8561-9CF6A79BA6CC}"/>
                  </a:ext>
                </a:extLst>
              </p:cNvPr>
              <p:cNvSpPr/>
              <p:nvPr/>
            </p:nvSpPr>
            <p:spPr>
              <a:xfrm>
                <a:off x="1600201"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1" name="Rectangle 20">
                <a:extLst>
                  <a:ext uri="{FF2B5EF4-FFF2-40B4-BE49-F238E27FC236}">
                    <a16:creationId xmlns:a16="http://schemas.microsoft.com/office/drawing/2014/main" id="{847625ED-0A7C-DF43-94F4-524AF2EE831E}"/>
                  </a:ext>
                </a:extLst>
              </p:cNvPr>
              <p:cNvSpPr/>
              <p:nvPr/>
            </p:nvSpPr>
            <p:spPr>
              <a:xfrm>
                <a:off x="6324600" y="2220590"/>
                <a:ext cx="1143000" cy="185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2" name="Rectangle 21">
                <a:extLst>
                  <a:ext uri="{FF2B5EF4-FFF2-40B4-BE49-F238E27FC236}">
                    <a16:creationId xmlns:a16="http://schemas.microsoft.com/office/drawing/2014/main" id="{A55B8F64-B8DB-514C-9BDC-B3FB2058F686}"/>
                  </a:ext>
                </a:extLst>
              </p:cNvPr>
              <p:cNvSpPr/>
              <p:nvPr/>
            </p:nvSpPr>
            <p:spPr>
              <a:xfrm>
                <a:off x="2915021"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4" name="Rectangle 23">
                <a:extLst>
                  <a:ext uri="{FF2B5EF4-FFF2-40B4-BE49-F238E27FC236}">
                    <a16:creationId xmlns:a16="http://schemas.microsoft.com/office/drawing/2014/main" id="{152128CD-DE98-C749-8641-1D60AC14E274}"/>
                  </a:ext>
                </a:extLst>
              </p:cNvPr>
              <p:cNvSpPr/>
              <p:nvPr/>
            </p:nvSpPr>
            <p:spPr>
              <a:xfrm>
                <a:off x="4229842" y="2220589"/>
                <a:ext cx="1143000" cy="1850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25" name="TextBox 24">
                <a:extLst>
                  <a:ext uri="{FF2B5EF4-FFF2-40B4-BE49-F238E27FC236}">
                    <a16:creationId xmlns:a16="http://schemas.microsoft.com/office/drawing/2014/main" id="{32A46949-02D0-FA4D-9989-DC9A3F17EC24}"/>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26" name="Rectangle 25">
                <a:extLst>
                  <a:ext uri="{FF2B5EF4-FFF2-40B4-BE49-F238E27FC236}">
                    <a16:creationId xmlns:a16="http://schemas.microsoft.com/office/drawing/2014/main" id="{995CC30F-23B1-1C4F-A4B2-576F15F60A82}"/>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7" name="Rectangle 26">
                <a:extLst>
                  <a:ext uri="{FF2B5EF4-FFF2-40B4-BE49-F238E27FC236}">
                    <a16:creationId xmlns:a16="http://schemas.microsoft.com/office/drawing/2014/main" id="{0FE01C63-6C19-3040-8DCA-FF564750189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E305DF5D-25F7-904E-9E6C-EFA8BB1B78A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6EEB7B19-0DA6-934E-8986-31A86AA259B0}"/>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TextBox 29">
                <a:extLst>
                  <a:ext uri="{FF2B5EF4-FFF2-40B4-BE49-F238E27FC236}">
                    <a16:creationId xmlns:a16="http://schemas.microsoft.com/office/drawing/2014/main" id="{96D167EC-A4E6-124C-80A1-7093813E1A6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215325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1909716" y="1342538"/>
                <a:ext cx="5810757"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m:t>
                      </m:r>
                    </m:oMath>
                  </m:oMathPara>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909716" y="1342538"/>
                <a:ext cx="5810757" cy="410497"/>
              </a:xfrm>
              <a:prstGeom prst="rect">
                <a:avLst/>
              </a:prstGeom>
              <a:blipFill>
                <a:blip r:embed="rId15"/>
                <a:stretch>
                  <a:fillRect b="-909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B88B871A-9C90-AD4C-A370-A5A516891C8A}"/>
              </a:ext>
            </a:extLst>
          </p:cNvPr>
          <p:cNvSpPr txBox="1"/>
          <p:nvPr/>
        </p:nvSpPr>
        <p:spPr>
          <a:xfrm>
            <a:off x="1600200" y="3638550"/>
            <a:ext cx="5821349" cy="369332"/>
          </a:xfrm>
          <a:prstGeom prst="rect">
            <a:avLst/>
          </a:prstGeom>
          <a:noFill/>
        </p:spPr>
        <p:txBody>
          <a:bodyPr wrap="square" rtlCol="0">
            <a:spAutoFit/>
          </a:bodyPr>
          <a:lstStyle/>
          <a:p>
            <a:pPr marL="285750" indent="-285750">
              <a:buFontTx/>
              <a:buChar char="-"/>
            </a:pPr>
            <a:r>
              <a:rPr lang="en-US" dirty="0"/>
              <a:t>spawn / yield / sleep / wakeup </a:t>
            </a:r>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D61F4DAB-9B2A-D444-84E1-73560CFB177C}"/>
                  </a:ext>
                </a:extLst>
              </p:cNvPr>
              <p:cNvSpPr/>
              <p:nvPr/>
            </p:nvSpPr>
            <p:spPr>
              <a:xfrm>
                <a:off x="1171789" y="4018549"/>
                <a:ext cx="7286610" cy="3695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smtClean="0">
                              <a:solidFill>
                                <a:srgbClr val="FF0000"/>
                              </a:solidFill>
                              <a:latin typeface="Cambria Math" panose="02040503050406030204" pitchFamily="18" charset="0"/>
                            </a:rPr>
                            <m:t>𝑙𝑠𝑡</m:t>
                          </m:r>
                          <m:r>
                            <a:rPr lang="en-US" i="1">
                              <a:latin typeface="Cambria Math" panose="02040503050406030204" pitchFamily="18" charset="0"/>
                            </a:rPr>
                            <m:t>, </m:t>
                          </m:r>
                          <m:r>
                            <a:rPr lang="en-US" i="1">
                              <a:latin typeface="Cambria Math" panose="02040503050406030204" pitchFamily="18" charset="0"/>
                            </a:rPr>
                            <m:t>𝑙𝑜𝑔</m:t>
                          </m:r>
                        </m:e>
                      </m:d>
                      <m:r>
                        <a:rPr lang="en-US" b="0" i="1" smtClean="0">
                          <a:latin typeface="Cambria Math" panose="02040503050406030204" pitchFamily="18" charset="0"/>
                        </a:rPr>
                        <m:t>→(</m:t>
                      </m:r>
                      <m:r>
                        <a:rPr lang="en-US" i="1" smtClean="0">
                          <a:solidFill>
                            <a:srgbClr val="FF0000"/>
                          </a:solidFill>
                          <a:latin typeface="Cambria Math" panose="02040503050406030204" pitchFamily="18" charset="0"/>
                        </a:rPr>
                        <m:t>𝑙𝑠𝑡</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𝑡𝑖𝑑</m:t>
                      </m:r>
                      <m:r>
                        <a:rPr lang="en-US"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𝜌</m:t>
                      </m:r>
                      <m:r>
                        <a:rPr lang="en-US" b="0" i="1" smtClean="0">
                          <a:solidFill>
                            <a:srgbClr val="FF0000"/>
                          </a:solidFill>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m:oMathPara>
                </a14:m>
                <a:endParaRPr lang="en-US" dirty="0"/>
              </a:p>
            </p:txBody>
          </p:sp>
        </mc:Choice>
        <mc:Fallback xmlns="">
          <p:sp>
            <p:nvSpPr>
              <p:cNvPr id="45" name="Rectangle 44">
                <a:extLst>
                  <a:ext uri="{FF2B5EF4-FFF2-40B4-BE49-F238E27FC236}">
                    <a16:creationId xmlns:a16="http://schemas.microsoft.com/office/drawing/2014/main" id="{D61F4DAB-9B2A-D444-84E1-73560CFB177C}"/>
                  </a:ext>
                </a:extLst>
              </p:cNvPr>
              <p:cNvSpPr>
                <a:spLocks noRot="1" noChangeAspect="1" noMove="1" noResize="1" noEditPoints="1" noAdjustHandles="1" noChangeArrowheads="1" noChangeShapeType="1" noTextEdit="1"/>
              </p:cNvSpPr>
              <p:nvPr/>
            </p:nvSpPr>
            <p:spPr>
              <a:xfrm>
                <a:off x="1171789" y="4018549"/>
                <a:ext cx="7286610" cy="369588"/>
              </a:xfrm>
              <a:prstGeom prst="rect">
                <a:avLst/>
              </a:prstGeom>
              <a:blipFill>
                <a:blip r:embed="rId16"/>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DA228FB5-1356-F14A-9365-53AAD1654DF7}"/>
                  </a:ext>
                </a:extLst>
              </p:cNvPr>
              <p:cNvSpPr/>
              <p:nvPr/>
            </p:nvSpPr>
            <p:spPr>
              <a:xfrm>
                <a:off x="1909716" y="3253418"/>
                <a:ext cx="5724580" cy="369588"/>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𝐶𝑆𝑐h𝑒𝑑</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𝑐𝑖</m:t>
                            </m:r>
                          </m:sub>
                          <m:sup>
                            <m:r>
                              <a:rPr lang="en-US" i="1">
                                <a:latin typeface="Cambria Math" panose="02040503050406030204" pitchFamily="18" charset="0"/>
                                <a:ea typeface="Cambria Math" panose="02040503050406030204" pitchFamily="18" charset="0"/>
                              </a:rPr>
                              <m:t>′</m:t>
                            </m:r>
                          </m:sup>
                        </m:sSubSup>
                      </m:e>
                    </m:d>
                  </m:oMath>
                </a14:m>
                <a:r>
                  <a:rPr lang="en-US" dirty="0"/>
                  <a:t> contains software scheduler primitives</a:t>
                </a:r>
              </a:p>
            </p:txBody>
          </p:sp>
        </mc:Choice>
        <mc:Fallback xmlns="">
          <p:sp>
            <p:nvSpPr>
              <p:cNvPr id="47" name="Rectangle 46">
                <a:extLst>
                  <a:ext uri="{FF2B5EF4-FFF2-40B4-BE49-F238E27FC236}">
                    <a16:creationId xmlns:a16="http://schemas.microsoft.com/office/drawing/2014/main" id="{DA228FB5-1356-F14A-9365-53AAD1654DF7}"/>
                  </a:ext>
                </a:extLst>
              </p:cNvPr>
              <p:cNvSpPr>
                <a:spLocks noRot="1" noChangeAspect="1" noMove="1" noResize="1" noEditPoints="1" noAdjustHandles="1" noChangeArrowheads="1" noChangeShapeType="1" noTextEdit="1"/>
              </p:cNvSpPr>
              <p:nvPr/>
            </p:nvSpPr>
            <p:spPr>
              <a:xfrm>
                <a:off x="1909716" y="3253418"/>
                <a:ext cx="5724580" cy="369588"/>
              </a:xfrm>
              <a:prstGeom prst="rect">
                <a:avLst/>
              </a:prstGeom>
              <a:blipFill>
                <a:blip r:embed="rId17"/>
                <a:stretch>
                  <a:fillRect t="-10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9232FFC-6A48-4944-9449-49DA450352E8}"/>
                  </a:ext>
                </a:extLst>
              </p:cNvPr>
              <p:cNvSpPr txBox="1"/>
              <p:nvPr/>
            </p:nvSpPr>
            <p:spPr>
              <a:xfrm>
                <a:off x="4155676" y="2762475"/>
                <a:ext cx="421166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9232FFC-6A48-4944-9449-49DA450352E8}"/>
                  </a:ext>
                </a:extLst>
              </p:cNvPr>
              <p:cNvSpPr txBox="1">
                <a:spLocks noRot="1" noChangeAspect="1" noMove="1" noResize="1" noEditPoints="1" noAdjustHandles="1" noChangeArrowheads="1" noChangeShapeType="1" noTextEdit="1"/>
              </p:cNvSpPr>
              <p:nvPr/>
            </p:nvSpPr>
            <p:spPr>
              <a:xfrm>
                <a:off x="4155676" y="2762475"/>
                <a:ext cx="4211666" cy="339773"/>
              </a:xfrm>
              <a:prstGeom prst="rect">
                <a:avLst/>
              </a:prstGeom>
              <a:blipFill>
                <a:blip r:embed="rId18"/>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FB8C4A9-1F03-E644-9230-A94AE36CC193}"/>
                  </a:ext>
                </a:extLst>
              </p:cNvPr>
              <p:cNvSpPr txBox="1"/>
              <p:nvPr/>
            </p:nvSpPr>
            <p:spPr>
              <a:xfrm>
                <a:off x="3906280" y="1837272"/>
                <a:ext cx="4710457"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m:t>
                      </m:r>
                      <m:r>
                        <a:rPr lang="en-US" sz="1400" i="1">
                          <a:latin typeface="Cambria Math" panose="02040503050406030204" pitchFamily="18" charset="0"/>
                          <a:ea typeface="Cambria Math" panose="02040503050406030204" pitchFamily="18" charset="0"/>
                        </a:rPr>
                        <m:t>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6" name="TextBox 25">
                <a:extLst>
                  <a:ext uri="{FF2B5EF4-FFF2-40B4-BE49-F238E27FC236}">
                    <a16:creationId xmlns:a16="http://schemas.microsoft.com/office/drawing/2014/main" id="{1FB8C4A9-1F03-E644-9230-A94AE36CC193}"/>
                  </a:ext>
                </a:extLst>
              </p:cNvPr>
              <p:cNvSpPr txBox="1">
                <a:spLocks noRot="1" noChangeAspect="1" noMove="1" noResize="1" noEditPoints="1" noAdjustHandles="1" noChangeArrowheads="1" noChangeShapeType="1" noTextEdit="1"/>
              </p:cNvSpPr>
              <p:nvPr/>
            </p:nvSpPr>
            <p:spPr>
              <a:xfrm>
                <a:off x="3906280" y="1837272"/>
                <a:ext cx="4710457" cy="339773"/>
              </a:xfrm>
              <a:prstGeom prst="rect">
                <a:avLst/>
              </a:prstGeom>
              <a:blipFill>
                <a:blip r:embed="rId19"/>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391557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CFB38B1-C2DE-9844-A265-315149F795AA}"/>
              </a:ext>
            </a:extLst>
          </p:cNvPr>
          <p:cNvSpPr>
            <a:spLocks noGrp="1"/>
          </p:cNvSpPr>
          <p:nvPr>
            <p:ph idx="1"/>
          </p:nvPr>
        </p:nvSpPr>
        <p:spPr>
          <a:xfrm>
            <a:off x="457200" y="1200151"/>
            <a:ext cx="8229600" cy="3394472"/>
          </a:xfrm>
        </p:spPr>
        <p:txBody>
          <a:bodyPr/>
          <a:lstStyle/>
          <a:p>
            <a:r>
              <a:rPr lang="en-US" dirty="0"/>
              <a:t>Environment </a:t>
            </a:r>
          </a:p>
          <a:p>
            <a:pPr lvl="1"/>
            <a:r>
              <a:rPr lang="en-US" dirty="0"/>
              <a:t>Arbitrary active or available thread set on the CPU </a:t>
            </a:r>
          </a:p>
          <a:p>
            <a:pPr lvl="1"/>
            <a:r>
              <a:rPr lang="en-US" dirty="0"/>
              <a:t>Dynamic initial states </a:t>
            </a:r>
          </a:p>
          <a:p>
            <a:r>
              <a:rPr lang="en-US" dirty="0">
                <a:ea typeface="Cambria Math" panose="02040503050406030204" pitchFamily="18" charset="0"/>
              </a:rPr>
              <a:t>Things to solve</a:t>
            </a:r>
          </a:p>
          <a:p>
            <a:pPr lvl="1"/>
            <a:r>
              <a:rPr lang="en-US" dirty="0">
                <a:ea typeface="Cambria Math" panose="02040503050406030204" pitchFamily="18" charset="0"/>
              </a:rPr>
              <a:t>Hide context switching between threads</a:t>
            </a:r>
          </a:p>
          <a:p>
            <a:pPr lvl="1"/>
            <a:r>
              <a:rPr lang="en-US" dirty="0">
                <a:ea typeface="Cambria Math" panose="02040503050406030204" pitchFamily="18" charset="0"/>
              </a:rPr>
              <a:t>Build environmental context for each thread</a:t>
            </a:r>
          </a:p>
          <a:p>
            <a:pPr lvl="1"/>
            <a:r>
              <a:rPr lang="en-US" dirty="0">
                <a:ea typeface="Cambria Math" panose="02040503050406030204" pitchFamily="18" charset="0"/>
              </a:rPr>
              <a:t>Assign proper initial states for each thread</a:t>
            </a:r>
          </a:p>
          <a:p>
            <a:pPr lvl="1"/>
            <a:r>
              <a:rPr lang="en-US" dirty="0">
                <a:ea typeface="Cambria Math" panose="02040503050406030204" pitchFamily="18" charset="0"/>
              </a:rPr>
              <a:t>Prove compositionality of multiple per-thread machines</a:t>
            </a:r>
          </a:p>
          <a:p>
            <a:pPr lvl="1"/>
            <a:r>
              <a:rPr lang="en-US" dirty="0">
                <a:ea typeface="Cambria Math" panose="02040503050406030204" pitchFamily="18" charset="0"/>
              </a:rPr>
              <a:t>Use the same compiler for per-CPU/thread machines</a:t>
            </a:r>
          </a:p>
        </p:txBody>
      </p:sp>
      <p:sp>
        <p:nvSpPr>
          <p:cNvPr id="5" name="TextBox 4">
            <a:extLst>
              <a:ext uri="{FF2B5EF4-FFF2-40B4-BE49-F238E27FC236}">
                <a16:creationId xmlns:a16="http://schemas.microsoft.com/office/drawing/2014/main" id="{1FE0D899-3FBA-3D4E-A8EE-42B9ECB98421}"/>
              </a:ext>
            </a:extLst>
          </p:cNvPr>
          <p:cNvSpPr txBox="1"/>
          <p:nvPr/>
        </p:nvSpPr>
        <p:spPr>
          <a:xfrm>
            <a:off x="5768340" y="2800350"/>
            <a:ext cx="415498" cy="369332"/>
          </a:xfrm>
          <a:prstGeom prst="rect">
            <a:avLst/>
          </a:prstGeom>
          <a:noFill/>
        </p:spPr>
        <p:txBody>
          <a:bodyPr wrap="none" rtlCol="0">
            <a:spAutoFit/>
          </a:bodyPr>
          <a:lstStyle/>
          <a:p>
            <a:r>
              <a:rPr lang="en-US" b="1" dirty="0">
                <a:solidFill>
                  <a:srgbClr val="FF0000"/>
                </a:solidFill>
              </a:rPr>
              <a:t>1️⃣</a:t>
            </a:r>
          </a:p>
        </p:txBody>
      </p:sp>
      <p:sp>
        <p:nvSpPr>
          <p:cNvPr id="6" name="TextBox 5">
            <a:extLst>
              <a:ext uri="{FF2B5EF4-FFF2-40B4-BE49-F238E27FC236}">
                <a16:creationId xmlns:a16="http://schemas.microsoft.com/office/drawing/2014/main" id="{59780885-7533-3641-8750-20C8D5669B54}"/>
              </a:ext>
            </a:extLst>
          </p:cNvPr>
          <p:cNvSpPr txBox="1"/>
          <p:nvPr/>
        </p:nvSpPr>
        <p:spPr>
          <a:xfrm>
            <a:off x="6202823" y="3192542"/>
            <a:ext cx="417102" cy="369332"/>
          </a:xfrm>
          <a:prstGeom prst="rect">
            <a:avLst/>
          </a:prstGeom>
          <a:noFill/>
        </p:spPr>
        <p:txBody>
          <a:bodyPr wrap="none" rtlCol="0">
            <a:spAutoFit/>
          </a:bodyPr>
          <a:lstStyle/>
          <a:p>
            <a:r>
              <a:rPr lang="en-US" b="1" dirty="0">
                <a:solidFill>
                  <a:srgbClr val="FF0000"/>
                </a:solidFill>
              </a:rPr>
              <a:t>2️⃣</a:t>
            </a:r>
          </a:p>
        </p:txBody>
      </p:sp>
      <p:sp>
        <p:nvSpPr>
          <p:cNvPr id="7" name="TextBox 6">
            <a:extLst>
              <a:ext uri="{FF2B5EF4-FFF2-40B4-BE49-F238E27FC236}">
                <a16:creationId xmlns:a16="http://schemas.microsoft.com/office/drawing/2014/main" id="{1AACEF44-9AE0-3248-9018-627C6E4896C8}"/>
              </a:ext>
            </a:extLst>
          </p:cNvPr>
          <p:cNvSpPr txBox="1"/>
          <p:nvPr/>
        </p:nvSpPr>
        <p:spPr>
          <a:xfrm>
            <a:off x="6043802" y="3562350"/>
            <a:ext cx="417102" cy="369332"/>
          </a:xfrm>
          <a:prstGeom prst="rect">
            <a:avLst/>
          </a:prstGeom>
          <a:noFill/>
        </p:spPr>
        <p:txBody>
          <a:bodyPr wrap="none" rtlCol="0">
            <a:spAutoFit/>
          </a:bodyPr>
          <a:lstStyle/>
          <a:p>
            <a:r>
              <a:rPr lang="en-US" b="1" dirty="0">
                <a:solidFill>
                  <a:srgbClr val="FF0000"/>
                </a:solidFill>
              </a:rPr>
              <a:t>3️⃣</a:t>
            </a:r>
          </a:p>
        </p:txBody>
      </p:sp>
      <p:sp>
        <p:nvSpPr>
          <p:cNvPr id="9" name="TextBox 8">
            <a:extLst>
              <a:ext uri="{FF2B5EF4-FFF2-40B4-BE49-F238E27FC236}">
                <a16:creationId xmlns:a16="http://schemas.microsoft.com/office/drawing/2014/main" id="{FB3E8D9C-0D5E-9F48-8A3D-84D763E937F0}"/>
              </a:ext>
            </a:extLst>
          </p:cNvPr>
          <p:cNvSpPr txBox="1"/>
          <p:nvPr/>
        </p:nvSpPr>
        <p:spPr>
          <a:xfrm>
            <a:off x="7555230" y="3954542"/>
            <a:ext cx="417102" cy="369332"/>
          </a:xfrm>
          <a:prstGeom prst="rect">
            <a:avLst/>
          </a:prstGeom>
          <a:noFill/>
        </p:spPr>
        <p:txBody>
          <a:bodyPr wrap="none" rtlCol="0">
            <a:spAutoFit/>
          </a:bodyPr>
          <a:lstStyle/>
          <a:p>
            <a:r>
              <a:rPr lang="en-US" b="1" dirty="0">
                <a:solidFill>
                  <a:srgbClr val="FF0000"/>
                </a:solidFill>
              </a:rPr>
              <a:t>4️⃣️⃣</a:t>
            </a:r>
          </a:p>
        </p:txBody>
      </p:sp>
      <p:sp>
        <p:nvSpPr>
          <p:cNvPr id="10" name="TextBox 9">
            <a:extLst>
              <a:ext uri="{FF2B5EF4-FFF2-40B4-BE49-F238E27FC236}">
                <a16:creationId xmlns:a16="http://schemas.microsoft.com/office/drawing/2014/main" id="{711C9649-A247-8E4D-A6C8-474A1D953A70}"/>
              </a:ext>
            </a:extLst>
          </p:cNvPr>
          <p:cNvSpPr txBox="1"/>
          <p:nvPr/>
        </p:nvSpPr>
        <p:spPr>
          <a:xfrm>
            <a:off x="7360920" y="4326135"/>
            <a:ext cx="417102" cy="369332"/>
          </a:xfrm>
          <a:prstGeom prst="rect">
            <a:avLst/>
          </a:prstGeom>
          <a:noFill/>
        </p:spPr>
        <p:txBody>
          <a:bodyPr wrap="none" rtlCol="0">
            <a:spAutoFit/>
          </a:bodyPr>
          <a:lstStyle/>
          <a:p>
            <a:r>
              <a:rPr lang="en-US" b="1" dirty="0">
                <a:solidFill>
                  <a:srgbClr val="FF0000"/>
                </a:solidFill>
              </a:rPr>
              <a:t>5️⃣</a:t>
            </a:r>
          </a:p>
        </p:txBody>
      </p:sp>
    </p:spTree>
    <p:extLst>
      <p:ext uri="{BB962C8B-B14F-4D97-AF65-F5344CB8AC3E}">
        <p14:creationId xmlns:p14="http://schemas.microsoft.com/office/powerpoint/2010/main" val="416783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5006079" y="2841577"/>
                <a:ext cx="3476721"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a:latin typeface="Cambria Math" panose="02040503050406030204" pitchFamily="18" charset="0"/>
                              <a:ea typeface="Cambria Math" panose="02040503050406030204" pitchFamily="18" charset="0"/>
                            </a:rPr>
                            <m:t>LAsm</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m:rPr>
                          <m:sty m:val="p"/>
                        </m:rPr>
                        <a:rPr lang="en-US" sz="1400" i="0" smtClean="0">
                          <a:latin typeface="Cambria Math" panose="02040503050406030204" pitchFamily="18" charset="0"/>
                          <a:ea typeface="Cambria Math" panose="02040503050406030204" pitchFamily="18" charset="0"/>
                        </a:rPr>
                        <m:t>C</m:t>
                      </m:r>
                      <m:r>
                        <m:rPr>
                          <m:sty m:val="p"/>
                        </m:rPr>
                        <a:rPr lang="en-US" sz="1400" b="0" i="0" smtClean="0">
                          <a:latin typeface="Cambria Math" panose="02040503050406030204" pitchFamily="18" charset="0"/>
                          <a:ea typeface="Cambria Math" panose="02040503050406030204" pitchFamily="18" charset="0"/>
                        </a:rPr>
                        <m:t>Sched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5006079" y="2841577"/>
                <a:ext cx="3476721" cy="339773"/>
              </a:xfrm>
              <a:prstGeom prst="rect">
                <a:avLst/>
              </a:prstGeom>
              <a:blipFill>
                <a:blip r:embed="rId3"/>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4971771" y="135310"/>
                <a:ext cx="3545394" cy="302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HAsm</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TSched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4971771" y="135310"/>
                <a:ext cx="3545394" cy="302840"/>
              </a:xfrm>
              <a:prstGeom prst="rect">
                <a:avLst/>
              </a:prstGeom>
              <a:blipFill>
                <a:blip r:embed="rId4"/>
                <a:stretch>
                  <a:fillRect b="-8000"/>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EB946E67-104A-3F44-88A6-C9FD53AE7F5C}"/>
              </a:ext>
            </a:extLst>
          </p:cNvPr>
          <p:cNvGrpSpPr/>
          <p:nvPr/>
        </p:nvGrpSpPr>
        <p:grpSpPr>
          <a:xfrm>
            <a:off x="4670695" y="294424"/>
            <a:ext cx="4147546" cy="2753523"/>
            <a:chOff x="4690827" y="1723226"/>
            <a:chExt cx="4147546" cy="2753523"/>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E562659-E130-0F4B-9614-545D7C02C94D}"/>
                    </a:ext>
                  </a:extLst>
                </p:cNvPr>
                <p:cNvSpPr txBox="1"/>
                <p:nvPr/>
              </p:nvSpPr>
              <p:spPr>
                <a:xfrm rot="16200000">
                  <a:off x="6488266" y="402729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0" name="TextBox 49">
                  <a:extLst>
                    <a:ext uri="{FF2B5EF4-FFF2-40B4-BE49-F238E27FC236}">
                      <a16:creationId xmlns:a16="http://schemas.microsoft.com/office/drawing/2014/main" id="{5E562659-E130-0F4B-9614-545D7C02C94D}"/>
                    </a:ext>
                  </a:extLst>
                </p:cNvPr>
                <p:cNvSpPr txBox="1">
                  <a:spLocks noRot="1" noChangeAspect="1" noMove="1" noResize="1" noEditPoints="1" noAdjustHandles="1" noChangeArrowheads="1" noChangeShapeType="1" noTextEdit="1"/>
                </p:cNvSpPr>
                <p:nvPr/>
              </p:nvSpPr>
              <p:spPr>
                <a:xfrm rot="16200000">
                  <a:off x="6488266" y="4027290"/>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A83BD1F-A2EC-E14E-AD06-CD4F0DAF8410}"/>
                    </a:ext>
                  </a:extLst>
                </p:cNvPr>
                <p:cNvSpPr txBox="1"/>
                <p:nvPr/>
              </p:nvSpPr>
              <p:spPr>
                <a:xfrm rot="16200000">
                  <a:off x="6497439" y="347085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1" name="TextBox 50">
                  <a:extLst>
                    <a:ext uri="{FF2B5EF4-FFF2-40B4-BE49-F238E27FC236}">
                      <a16:creationId xmlns:a16="http://schemas.microsoft.com/office/drawing/2014/main" id="{AA83BD1F-A2EC-E14E-AD06-CD4F0DAF8410}"/>
                    </a:ext>
                  </a:extLst>
                </p:cNvPr>
                <p:cNvSpPr txBox="1">
                  <a:spLocks noRot="1" noChangeAspect="1" noMove="1" noResize="1" noEditPoints="1" noAdjustHandles="1" noChangeArrowheads="1" noChangeShapeType="1" noTextEdit="1"/>
                </p:cNvSpPr>
                <p:nvPr/>
              </p:nvSpPr>
              <p:spPr>
                <a:xfrm rot="16200000">
                  <a:off x="6497439" y="3470857"/>
                  <a:ext cx="552669" cy="346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5109834-2B25-184D-AAAA-907697571C73}"/>
                    </a:ext>
                  </a:extLst>
                </p:cNvPr>
                <p:cNvSpPr txBox="1"/>
                <p:nvPr/>
              </p:nvSpPr>
              <p:spPr>
                <a:xfrm rot="16200000">
                  <a:off x="6488271" y="237650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2" name="TextBox 51">
                  <a:extLst>
                    <a:ext uri="{FF2B5EF4-FFF2-40B4-BE49-F238E27FC236}">
                      <a16:creationId xmlns:a16="http://schemas.microsoft.com/office/drawing/2014/main" id="{25109834-2B25-184D-AAAA-907697571C73}"/>
                    </a:ext>
                  </a:extLst>
                </p:cNvPr>
                <p:cNvSpPr txBox="1">
                  <a:spLocks noRot="1" noChangeAspect="1" noMove="1" noResize="1" noEditPoints="1" noAdjustHandles="1" noChangeArrowheads="1" noChangeShapeType="1" noTextEdit="1"/>
                </p:cNvSpPr>
                <p:nvPr/>
              </p:nvSpPr>
              <p:spPr>
                <a:xfrm rot="16200000">
                  <a:off x="6488271" y="2376505"/>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2E580FB-B760-7C4A-92CB-D12D033767A2}"/>
                    </a:ext>
                  </a:extLst>
                </p:cNvPr>
                <p:cNvSpPr txBox="1"/>
                <p:nvPr/>
              </p:nvSpPr>
              <p:spPr>
                <a:xfrm rot="16200000">
                  <a:off x="6488269" y="182643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F2E580FB-B760-7C4A-92CB-D12D033767A2}"/>
                    </a:ext>
                  </a:extLst>
                </p:cNvPr>
                <p:cNvSpPr txBox="1">
                  <a:spLocks noRot="1" noChangeAspect="1" noMove="1" noResize="1" noEditPoints="1" noAdjustHandles="1" noChangeArrowheads="1" noChangeShapeType="1" noTextEdit="1"/>
                </p:cNvSpPr>
                <p:nvPr/>
              </p:nvSpPr>
              <p:spPr>
                <a:xfrm rot="16200000">
                  <a:off x="6488269" y="1826436"/>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3AA2853-6A23-2B41-82F0-03E77DFFF0CB}"/>
                    </a:ext>
                  </a:extLst>
                </p:cNvPr>
                <p:cNvSpPr txBox="1"/>
                <p:nvPr/>
              </p:nvSpPr>
              <p:spPr>
                <a:xfrm>
                  <a:off x="4754145" y="3734019"/>
                  <a:ext cx="4020909"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b="0" i="0" smtClean="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83AA2853-6A23-2B41-82F0-03E77DFFF0CB}"/>
                    </a:ext>
                  </a:extLst>
                </p:cNvPr>
                <p:cNvSpPr txBox="1">
                  <a:spLocks noRot="1" noChangeAspect="1" noMove="1" noResize="1" noEditPoints="1" noAdjustHandles="1" noChangeArrowheads="1" noChangeShapeType="1" noTextEdit="1"/>
                </p:cNvSpPr>
                <p:nvPr/>
              </p:nvSpPr>
              <p:spPr>
                <a:xfrm>
                  <a:off x="4754145" y="3734019"/>
                  <a:ext cx="4020909" cy="339773"/>
                </a:xfrm>
                <a:prstGeom prst="rect">
                  <a:avLst/>
                </a:prstGeom>
                <a:blipFill>
                  <a:blip r:embed="rId8"/>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AA5BA2F-A974-BE4B-AA80-F1688BA20308}"/>
                    </a:ext>
                  </a:extLst>
                </p:cNvPr>
                <p:cNvSpPr txBox="1"/>
                <p:nvPr/>
              </p:nvSpPr>
              <p:spPr>
                <a:xfrm>
                  <a:off x="4690827" y="3188053"/>
                  <a:ext cx="414754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m:t>
                            </m:r>
                            <m:r>
                              <m:rPr>
                                <m:sty m:val="p"/>
                              </m:rPr>
                              <a:rPr lang="en-US" sz="1400">
                                <a:latin typeface="Cambria Math" panose="02040503050406030204" pitchFamily="18" charset="0"/>
                                <a:ea typeface="Cambria Math" panose="02040503050406030204" pitchFamily="18" charset="0"/>
                              </a:rPr>
                              <m:t>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b="0" i="0" smtClean="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6" name="TextBox 55">
                  <a:extLst>
                    <a:ext uri="{FF2B5EF4-FFF2-40B4-BE49-F238E27FC236}">
                      <a16:creationId xmlns:a16="http://schemas.microsoft.com/office/drawing/2014/main" id="{5AA5BA2F-A974-BE4B-AA80-F1688BA20308}"/>
                    </a:ext>
                  </a:extLst>
                </p:cNvPr>
                <p:cNvSpPr txBox="1">
                  <a:spLocks noRot="1" noChangeAspect="1" noMove="1" noResize="1" noEditPoints="1" noAdjustHandles="1" noChangeArrowheads="1" noChangeShapeType="1" noTextEdit="1"/>
                </p:cNvSpPr>
                <p:nvPr/>
              </p:nvSpPr>
              <p:spPr>
                <a:xfrm>
                  <a:off x="4690827" y="3188053"/>
                  <a:ext cx="4147546" cy="339773"/>
                </a:xfrm>
                <a:prstGeom prst="rect">
                  <a:avLst/>
                </a:prstGeom>
                <a:blipFill>
                  <a:blip r:embed="rId9"/>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F83BE7-164A-0840-B467-EDBE615BE96D}"/>
                    </a:ext>
                  </a:extLst>
                </p:cNvPr>
                <p:cNvSpPr txBox="1"/>
                <p:nvPr/>
              </p:nvSpPr>
              <p:spPr>
                <a:xfrm rot="16200000">
                  <a:off x="6488270" y="2945878"/>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AAF83BE7-164A-0840-B467-EDBE615BE96D}"/>
                    </a:ext>
                  </a:extLst>
                </p:cNvPr>
                <p:cNvSpPr txBox="1">
                  <a:spLocks noRot="1" noChangeAspect="1" noMove="1" noResize="1" noEditPoints="1" noAdjustHandles="1" noChangeArrowheads="1" noChangeShapeType="1" noTextEdit="1"/>
                </p:cNvSpPr>
                <p:nvPr/>
              </p:nvSpPr>
              <p:spPr>
                <a:xfrm rot="16200000">
                  <a:off x="6488270" y="2945878"/>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DB6750F-B87F-A348-9880-D146DDB4917F}"/>
                    </a:ext>
                  </a:extLst>
                </p:cNvPr>
                <p:cNvSpPr txBox="1"/>
                <p:nvPr/>
              </p:nvSpPr>
              <p:spPr>
                <a:xfrm>
                  <a:off x="4809196" y="2595539"/>
                  <a:ext cx="3929153"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IEAsm</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𝑇</m:t>
                                    </m:r>
                                  </m:e>
                                  <m: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8" name="TextBox 57">
                  <a:extLst>
                    <a:ext uri="{FF2B5EF4-FFF2-40B4-BE49-F238E27FC236}">
                      <a16:creationId xmlns:a16="http://schemas.microsoft.com/office/drawing/2014/main" id="{CDB6750F-B87F-A348-9880-D146DDB4917F}"/>
                    </a:ext>
                  </a:extLst>
                </p:cNvPr>
                <p:cNvSpPr txBox="1">
                  <a:spLocks noRot="1" noChangeAspect="1" noMove="1" noResize="1" noEditPoints="1" noAdjustHandles="1" noChangeArrowheads="1" noChangeShapeType="1" noTextEdit="1"/>
                </p:cNvSpPr>
                <p:nvPr/>
              </p:nvSpPr>
              <p:spPr>
                <a:xfrm>
                  <a:off x="4809196" y="2595539"/>
                  <a:ext cx="3929153" cy="41319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194CE62-850A-EB42-BCD6-38B28CA7FAA7}"/>
                    </a:ext>
                  </a:extLst>
                </p:cNvPr>
                <p:cNvSpPr txBox="1"/>
                <p:nvPr/>
              </p:nvSpPr>
              <p:spPr>
                <a:xfrm>
                  <a:off x="5026211" y="2049378"/>
                  <a:ext cx="3495124" cy="421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TAsm</m:t>
                            </m:r>
                          </m:sub>
                        </m:sSub>
                        <m: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𝐶</m:t>
                        </m:r>
                        <m:r>
                          <a:rPr lang="en-US" sz="1400" i="1">
                            <a:latin typeface="Cambria Math" panose="02040503050406030204" pitchFamily="18" charset="0"/>
                            <a:ea typeface="Cambria Math" panose="02040503050406030204" pitchFamily="18" charset="0"/>
                          </a:rPr>
                          <m:t>,</m:t>
                        </m:r>
                        <m:r>
                          <m:rPr>
                            <m:sty m:val="p"/>
                          </m:rPr>
                          <a:rPr lang="en-US" sz="1400" i="0">
                            <a:latin typeface="Cambria Math" panose="02040503050406030204" pitchFamily="18" charset="0"/>
                            <a:ea typeface="Cambria Math" panose="02040503050406030204" pitchFamily="18" charset="0"/>
                          </a:rPr>
                          <m:t>TLink</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sub>
                                </m:sSub>
                              </m:sub>
                              <m:sup>
                                <m:r>
                                  <a:rPr lang="en-US" sz="1400" b="0" i="1" smtClean="0">
                                    <a:latin typeface="Cambria Math" panose="02040503050406030204" pitchFamily="18" charset="0"/>
                                    <a:ea typeface="Cambria Math" panose="02040503050406030204" pitchFamily="18" charset="0"/>
                                  </a:rPr>
                                  <m:t>𝑧𝑖𝑝</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𝐏𝐫𝐨𝐠</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7194CE62-850A-EB42-BCD6-38B28CA7FAA7}"/>
                    </a:ext>
                  </a:extLst>
                </p:cNvPr>
                <p:cNvSpPr txBox="1">
                  <a:spLocks noRot="1" noChangeAspect="1" noMove="1" noResize="1" noEditPoints="1" noAdjustHandles="1" noChangeArrowheads="1" noChangeShapeType="1" noTextEdit="1"/>
                </p:cNvSpPr>
                <p:nvPr/>
              </p:nvSpPr>
              <p:spPr>
                <a:xfrm>
                  <a:off x="5026211" y="2049378"/>
                  <a:ext cx="3495124" cy="421910"/>
                </a:xfrm>
                <a:prstGeom prst="rect">
                  <a:avLst/>
                </a:prstGeom>
                <a:blipFill>
                  <a:blip r:embed="rId11"/>
                  <a:stretch>
                    <a:fillRect b="-2941"/>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E9E77384-C0D1-8C45-BB1F-6B3EA1C4298F}"/>
              </a:ext>
            </a:extLst>
          </p:cNvPr>
          <p:cNvGrpSpPr/>
          <p:nvPr/>
        </p:nvGrpSpPr>
        <p:grpSpPr>
          <a:xfrm>
            <a:off x="56919" y="149768"/>
            <a:ext cx="4088793" cy="2811130"/>
            <a:chOff x="606143" y="1578569"/>
            <a:chExt cx="384136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15313" y="3374036"/>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832193"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832193"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54604DAC-08EC-C941-AF93-53B0CA9F764D}"/>
              </a:ext>
            </a:extLst>
          </p:cNvPr>
          <p:cNvSpPr txBox="1"/>
          <p:nvPr/>
        </p:nvSpPr>
        <p:spPr>
          <a:xfrm>
            <a:off x="3749283" y="90927"/>
            <a:ext cx="466794" cy="369332"/>
          </a:xfrm>
          <a:prstGeom prst="rect">
            <a:avLst/>
          </a:prstGeom>
          <a:noFill/>
        </p:spPr>
        <p:txBody>
          <a:bodyPr wrap="none" rtlCol="0">
            <a:spAutoFit/>
          </a:bodyPr>
          <a:lstStyle/>
          <a:p>
            <a:r>
              <a:rPr lang="en-US" altLang="ko-KR" b="1" dirty="0"/>
              <a:t>(5)</a:t>
            </a:r>
          </a:p>
        </p:txBody>
      </p:sp>
      <p:sp>
        <p:nvSpPr>
          <p:cNvPr id="28" name="TextBox 27">
            <a:extLst>
              <a:ext uri="{FF2B5EF4-FFF2-40B4-BE49-F238E27FC236}">
                <a16:creationId xmlns:a16="http://schemas.microsoft.com/office/drawing/2014/main" id="{6D504090-ECD4-F548-9C84-94F35C6E4A66}"/>
              </a:ext>
            </a:extLst>
          </p:cNvPr>
          <p:cNvSpPr txBox="1"/>
          <p:nvPr/>
        </p:nvSpPr>
        <p:spPr>
          <a:xfrm>
            <a:off x="3235214" y="845211"/>
            <a:ext cx="979755"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p>
        </p:txBody>
      </p:sp>
      <p:sp>
        <p:nvSpPr>
          <p:cNvPr id="33" name="TextBox 32">
            <a:extLst>
              <a:ext uri="{FF2B5EF4-FFF2-40B4-BE49-F238E27FC236}">
                <a16:creationId xmlns:a16="http://schemas.microsoft.com/office/drawing/2014/main" id="{B769F880-30F4-7A4F-9C25-9F938ABF9433}"/>
              </a:ext>
            </a:extLst>
          </p:cNvPr>
          <p:cNvSpPr txBox="1"/>
          <p:nvPr/>
        </p:nvSpPr>
        <p:spPr>
          <a:xfrm>
            <a:off x="3000983" y="1894424"/>
            <a:ext cx="1236236" cy="369332"/>
          </a:xfrm>
          <a:prstGeom prst="rect">
            <a:avLst/>
          </a:prstGeom>
          <a:noFill/>
        </p:spPr>
        <p:txBody>
          <a:bodyPr wrap="none" rtlCol="0">
            <a:spAutoFit/>
          </a:bodyPr>
          <a:lstStyle/>
          <a:p>
            <a:r>
              <a:rPr lang="en-US" altLang="ko-KR" b="1" dirty="0"/>
              <a:t>(1,</a:t>
            </a:r>
            <a:r>
              <a:rPr lang="ko-KR" altLang="en-US" b="1" dirty="0"/>
              <a:t> </a:t>
            </a:r>
            <a:r>
              <a:rPr lang="en-US" altLang="ko-KR" b="1" dirty="0"/>
              <a:t>2,</a:t>
            </a:r>
            <a:r>
              <a:rPr lang="ko-KR" altLang="en-US" b="1" dirty="0"/>
              <a:t> </a:t>
            </a:r>
            <a:r>
              <a:rPr lang="en-US" altLang="ko-KR" b="1" dirty="0"/>
              <a:t>3,</a:t>
            </a:r>
            <a:r>
              <a:rPr lang="ko-KR" altLang="en-US" b="1" dirty="0"/>
              <a:t> </a:t>
            </a:r>
            <a:r>
              <a:rPr lang="en-US" altLang="ko-KR" b="1" dirty="0"/>
              <a:t>4)</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AEC5B72-80E3-7A47-A32D-C771AB884E63}"/>
                  </a:ext>
                </a:extLst>
              </p:cNvPr>
              <p:cNvSpPr/>
              <p:nvPr/>
            </p:nvSpPr>
            <p:spPr>
              <a:xfrm>
                <a:off x="56919" y="3105150"/>
                <a:ext cx="249991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𝐶</m:t>
                    </m:r>
                  </m:oMath>
                </a14:m>
                <a:r>
                  <a:rPr lang="en-US" dirty="0"/>
                  <a:t>: </a:t>
                </a:r>
                <a:r>
                  <a:rPr lang="en-US" altLang="ko-KR" dirty="0"/>
                  <a:t>thread </a:t>
                </a:r>
                <a:r>
                  <a:rPr lang="en-US" dirty="0"/>
                  <a:t>configuration</a:t>
                </a:r>
              </a:p>
            </p:txBody>
          </p:sp>
        </mc:Choice>
        <mc:Fallback xmlns="">
          <p:sp>
            <p:nvSpPr>
              <p:cNvPr id="21" name="Rectangle 20">
                <a:extLst>
                  <a:ext uri="{FF2B5EF4-FFF2-40B4-BE49-F238E27FC236}">
                    <a16:creationId xmlns:a16="http://schemas.microsoft.com/office/drawing/2014/main" id="{1AEC5B72-80E3-7A47-A32D-C771AB884E63}"/>
                  </a:ext>
                </a:extLst>
              </p:cNvPr>
              <p:cNvSpPr>
                <a:spLocks noRot="1" noChangeAspect="1" noMove="1" noResize="1" noEditPoints="1" noAdjustHandles="1" noChangeArrowheads="1" noChangeShapeType="1" noTextEdit="1"/>
              </p:cNvSpPr>
              <p:nvPr/>
            </p:nvSpPr>
            <p:spPr>
              <a:xfrm>
                <a:off x="56919" y="3105150"/>
                <a:ext cx="2499915" cy="369332"/>
              </a:xfrm>
              <a:prstGeom prst="rect">
                <a:avLst/>
              </a:prstGeom>
              <a:blipFill>
                <a:blip r:embed="rId12"/>
                <a:stretch>
                  <a:fillRect t="-6667" r="-10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F1E8857-BC27-BF4B-960D-FF01D984AE2C}"/>
                  </a:ext>
                </a:extLst>
              </p:cNvPr>
              <p:cNvSpPr/>
              <p:nvPr/>
            </p:nvSpPr>
            <p:spPr>
              <a:xfrm>
                <a:off x="3429000" y="3205902"/>
                <a:ext cx="5215787" cy="646331"/>
              </a:xfrm>
              <a:prstGeom prst="rect">
                <a:avLst/>
              </a:prstGeom>
            </p:spPr>
            <p:txBody>
              <a:bodyPr wrap="none">
                <a:spAutoFit/>
              </a:bodyPr>
              <a:lstStyle/>
              <a:p>
                <a14:m>
                  <m:oMath xmlns:m="http://schemas.openxmlformats.org/officeDocument/2006/math">
                    <m:r>
                      <m:rPr>
                        <m:sty m:val="p"/>
                      </m:rPr>
                      <a:rPr lang="en-US" i="0" smtClean="0">
                        <a:latin typeface="Cambria Math" panose="02040503050406030204" pitchFamily="18" charset="0"/>
                        <a:ea typeface="Cambria Math" panose="02040503050406030204" pitchFamily="18" charset="0"/>
                      </a:rPr>
                      <m:t>C</m:t>
                    </m:r>
                    <m:r>
                      <m:rPr>
                        <m:sty m:val="p"/>
                      </m:rPr>
                      <a:rPr lang="en-US" b="0" i="0" smtClean="0">
                        <a:latin typeface="Cambria Math" panose="02040503050406030204" pitchFamily="18" charset="0"/>
                        <a:ea typeface="Cambria Math" panose="02040503050406030204" pitchFamily="18" charset="0"/>
                      </a:rPr>
                      <m:t>Sched</m:t>
                    </m:r>
                  </m:oMath>
                </a14:m>
                <a:r>
                  <a:rPr lang="en-US" dirty="0"/>
                  <a:t>: arbitrary layer with scheduling primitives </a:t>
                </a:r>
                <a:br>
                  <a:rPr lang="en-US" dirty="0"/>
                </a:br>
                <a:r>
                  <a:rPr lang="en-US" dirty="0"/>
                  <a:t>(context switching incl.)</a:t>
                </a:r>
              </a:p>
            </p:txBody>
          </p:sp>
        </mc:Choice>
        <mc:Fallback xmlns="">
          <p:sp>
            <p:nvSpPr>
              <p:cNvPr id="22" name="Rectangle 21">
                <a:extLst>
                  <a:ext uri="{FF2B5EF4-FFF2-40B4-BE49-F238E27FC236}">
                    <a16:creationId xmlns:a16="http://schemas.microsoft.com/office/drawing/2014/main" id="{9F1E8857-BC27-BF4B-960D-FF01D984AE2C}"/>
                  </a:ext>
                </a:extLst>
              </p:cNvPr>
              <p:cNvSpPr>
                <a:spLocks noRot="1" noChangeAspect="1" noMove="1" noResize="1" noEditPoints="1" noAdjustHandles="1" noChangeArrowheads="1" noChangeShapeType="1" noTextEdit="1"/>
              </p:cNvSpPr>
              <p:nvPr/>
            </p:nvSpPr>
            <p:spPr>
              <a:xfrm>
                <a:off x="3429000" y="3205902"/>
                <a:ext cx="5215787" cy="646331"/>
              </a:xfrm>
              <a:prstGeom prst="rect">
                <a:avLst/>
              </a:prstGeom>
              <a:blipFill>
                <a:blip r:embed="rId13"/>
                <a:stretch>
                  <a:fillRect l="-971" t="-3922"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196BD004-897B-E444-B4A5-EBDE738C775D}"/>
                  </a:ext>
                </a:extLst>
              </p:cNvPr>
              <p:cNvSpPr/>
              <p:nvPr/>
            </p:nvSpPr>
            <p:spPr>
              <a:xfrm>
                <a:off x="3428998" y="4440019"/>
                <a:ext cx="5215787" cy="646331"/>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TSched</m:t>
                    </m:r>
                  </m:oMath>
                </a14:m>
                <a:r>
                  <a:rPr lang="en-US" dirty="0"/>
                  <a:t>: arbitrary layer with scheduling primitives </a:t>
                </a:r>
                <a:br>
                  <a:rPr lang="en-US" dirty="0"/>
                </a:br>
                <a:r>
                  <a:rPr lang="en-US" dirty="0"/>
                  <a:t>(Scheduling has a identity behavior)</a:t>
                </a:r>
              </a:p>
            </p:txBody>
          </p:sp>
        </mc:Choice>
        <mc:Fallback xmlns="">
          <p:sp>
            <p:nvSpPr>
              <p:cNvPr id="23" name="Rectangle 22">
                <a:extLst>
                  <a:ext uri="{FF2B5EF4-FFF2-40B4-BE49-F238E27FC236}">
                    <a16:creationId xmlns:a16="http://schemas.microsoft.com/office/drawing/2014/main" id="{196BD004-897B-E444-B4A5-EBDE738C775D}"/>
                  </a:ext>
                </a:extLst>
              </p:cNvPr>
              <p:cNvSpPr>
                <a:spLocks noRot="1" noChangeAspect="1" noMove="1" noResize="1" noEditPoints="1" noAdjustHandles="1" noChangeArrowheads="1" noChangeShapeType="1" noTextEdit="1"/>
              </p:cNvSpPr>
              <p:nvPr/>
            </p:nvSpPr>
            <p:spPr>
              <a:xfrm>
                <a:off x="3428998" y="4440019"/>
                <a:ext cx="5215787" cy="646331"/>
              </a:xfrm>
              <a:prstGeom prst="rect">
                <a:avLst/>
              </a:prstGeom>
              <a:blipFill>
                <a:blip r:embed="rId14"/>
                <a:stretch>
                  <a:fillRect l="-971" t="-3846"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49D53F5A-9B40-0844-9476-3C94FE0E826A}"/>
                  </a:ext>
                </a:extLst>
              </p:cNvPr>
              <p:cNvSpPr/>
              <p:nvPr/>
            </p:nvSpPr>
            <p:spPr>
              <a:xfrm>
                <a:off x="3428999" y="3830419"/>
                <a:ext cx="5801588" cy="646331"/>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TLink</m:t>
                    </m:r>
                  </m:oMath>
                </a14:m>
                <a:r>
                  <a:rPr lang="en-US" dirty="0"/>
                  <a:t>: arbitrary layer for intermediate machines</a:t>
                </a:r>
                <a:br>
                  <a:rPr lang="en-US" dirty="0"/>
                </a:br>
                <a:r>
                  <a:rPr lang="en-US" dirty="0"/>
                  <a:t>(scheduling primitives are defined in the machine itself)</a:t>
                </a:r>
              </a:p>
            </p:txBody>
          </p:sp>
        </mc:Choice>
        <mc:Fallback xmlns="">
          <p:sp>
            <p:nvSpPr>
              <p:cNvPr id="24" name="Rectangle 23">
                <a:extLst>
                  <a:ext uri="{FF2B5EF4-FFF2-40B4-BE49-F238E27FC236}">
                    <a16:creationId xmlns:a16="http://schemas.microsoft.com/office/drawing/2014/main" id="{49D53F5A-9B40-0844-9476-3C94FE0E826A}"/>
                  </a:ext>
                </a:extLst>
              </p:cNvPr>
              <p:cNvSpPr>
                <a:spLocks noRot="1" noChangeAspect="1" noMove="1" noResize="1" noEditPoints="1" noAdjustHandles="1" noChangeArrowheads="1" noChangeShapeType="1" noTextEdit="1"/>
              </p:cNvSpPr>
              <p:nvPr/>
            </p:nvSpPr>
            <p:spPr>
              <a:xfrm>
                <a:off x="3428999" y="3830419"/>
                <a:ext cx="5801588" cy="646331"/>
              </a:xfrm>
              <a:prstGeom prst="rect">
                <a:avLst/>
              </a:prstGeom>
              <a:blipFill>
                <a:blip r:embed="rId15"/>
                <a:stretch>
                  <a:fillRect l="-873" t="-3846" b="-11538"/>
                </a:stretch>
              </a:blipFill>
            </p:spPr>
            <p:txBody>
              <a:bodyPr/>
              <a:lstStyle/>
              <a:p>
                <a:r>
                  <a:rPr lang="en-US">
                    <a:noFill/>
                  </a:rPr>
                  <a:t> </a:t>
                </a:r>
              </a:p>
            </p:txBody>
          </p:sp>
        </mc:Fallback>
      </mc:AlternateContent>
      <p:sp>
        <p:nvSpPr>
          <p:cNvPr id="2" name="Left Brace 1">
            <a:extLst>
              <a:ext uri="{FF2B5EF4-FFF2-40B4-BE49-F238E27FC236}">
                <a16:creationId xmlns:a16="http://schemas.microsoft.com/office/drawing/2014/main" id="{429AED75-7D04-174A-BA23-4187635A5132}"/>
              </a:ext>
            </a:extLst>
          </p:cNvPr>
          <p:cNvSpPr/>
          <p:nvPr/>
        </p:nvSpPr>
        <p:spPr bwMode="auto">
          <a:xfrm>
            <a:off x="3311414" y="3333750"/>
            <a:ext cx="105905" cy="609600"/>
          </a:xfrm>
          <a:prstGeom prst="leftBrac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4" name="Left Brace 33">
            <a:extLst>
              <a:ext uri="{FF2B5EF4-FFF2-40B4-BE49-F238E27FC236}">
                <a16:creationId xmlns:a16="http://schemas.microsoft.com/office/drawing/2014/main" id="{E2A5919B-D67F-234E-9ADA-C0649B3A16B7}"/>
              </a:ext>
            </a:extLst>
          </p:cNvPr>
          <p:cNvSpPr/>
          <p:nvPr/>
        </p:nvSpPr>
        <p:spPr bwMode="auto">
          <a:xfrm>
            <a:off x="3317580" y="4072406"/>
            <a:ext cx="105905" cy="609600"/>
          </a:xfrm>
          <a:prstGeom prst="leftBrac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D7215FC-0383-AA40-B54E-10F7ADA8811A}"/>
                  </a:ext>
                </a:extLst>
              </p:cNvPr>
              <p:cNvSpPr/>
              <p:nvPr/>
            </p:nvSpPr>
            <p:spPr>
              <a:xfrm>
                <a:off x="2289614" y="3447655"/>
                <a:ext cx="10615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AbsRelC</m:t>
                      </m:r>
                    </m:oMath>
                  </m:oMathPara>
                </a14:m>
                <a:endParaRPr lang="en-US" dirty="0"/>
              </a:p>
            </p:txBody>
          </p:sp>
        </mc:Choice>
        <mc:Fallback xmlns="">
          <p:sp>
            <p:nvSpPr>
              <p:cNvPr id="3" name="Rectangle 2">
                <a:extLst>
                  <a:ext uri="{FF2B5EF4-FFF2-40B4-BE49-F238E27FC236}">
                    <a16:creationId xmlns:a16="http://schemas.microsoft.com/office/drawing/2014/main" id="{0D7215FC-0383-AA40-B54E-10F7ADA8811A}"/>
                  </a:ext>
                </a:extLst>
              </p:cNvPr>
              <p:cNvSpPr>
                <a:spLocks noRot="1" noChangeAspect="1" noMove="1" noResize="1" noEditPoints="1" noAdjustHandles="1" noChangeArrowheads="1" noChangeShapeType="1" noTextEdit="1"/>
              </p:cNvSpPr>
              <p:nvPr/>
            </p:nvSpPr>
            <p:spPr>
              <a:xfrm>
                <a:off x="2289614" y="3447655"/>
                <a:ext cx="106150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9FFE1790-8984-C24A-95E3-6BF0F4DC9CC3}"/>
                  </a:ext>
                </a:extLst>
              </p:cNvPr>
              <p:cNvSpPr/>
              <p:nvPr/>
            </p:nvSpPr>
            <p:spPr>
              <a:xfrm>
                <a:off x="2289614" y="4194966"/>
                <a:ext cx="11069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AbsRelT</m:t>
                      </m:r>
                    </m:oMath>
                  </m:oMathPara>
                </a14:m>
                <a:endParaRPr lang="en-US" dirty="0"/>
              </a:p>
            </p:txBody>
          </p:sp>
        </mc:Choice>
        <mc:Fallback xmlns="">
          <p:sp>
            <p:nvSpPr>
              <p:cNvPr id="35" name="Rectangle 34">
                <a:extLst>
                  <a:ext uri="{FF2B5EF4-FFF2-40B4-BE49-F238E27FC236}">
                    <a16:creationId xmlns:a16="http://schemas.microsoft.com/office/drawing/2014/main" id="{9FFE1790-8984-C24A-95E3-6BF0F4DC9CC3}"/>
                  </a:ext>
                </a:extLst>
              </p:cNvPr>
              <p:cNvSpPr>
                <a:spLocks noRot="1" noChangeAspect="1" noMove="1" noResize="1" noEditPoints="1" noAdjustHandles="1" noChangeArrowheads="1" noChangeShapeType="1" noTextEdit="1"/>
              </p:cNvSpPr>
              <p:nvPr/>
            </p:nvSpPr>
            <p:spPr>
              <a:xfrm>
                <a:off x="2289614" y="4194966"/>
                <a:ext cx="1106906" cy="369332"/>
              </a:xfrm>
              <a:prstGeom prst="rect">
                <a:avLst/>
              </a:prstGeom>
              <a:blipFill>
                <a:blip r:embed="rId17"/>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5B636DB-22F1-6444-B6A9-1E79CFCB8608}"/>
              </a:ext>
            </a:extLst>
          </p:cNvPr>
          <p:cNvSpPr/>
          <p:nvPr/>
        </p:nvSpPr>
        <p:spPr>
          <a:xfrm>
            <a:off x="75474" y="3689189"/>
            <a:ext cx="2159566" cy="646331"/>
          </a:xfrm>
          <a:prstGeom prst="rect">
            <a:avLst/>
          </a:prstGeom>
        </p:spPr>
        <p:txBody>
          <a:bodyPr wrap="none">
            <a:spAutoFit/>
          </a:bodyPr>
          <a:lstStyle/>
          <a:p>
            <a:r>
              <a:rPr lang="en-US" dirty="0"/>
              <a:t>abstract relations </a:t>
            </a:r>
            <a:br>
              <a:rPr lang="en-US" dirty="0"/>
            </a:br>
            <a:r>
              <a:rPr lang="en-US" dirty="0"/>
              <a:t>between two layers</a:t>
            </a:r>
          </a:p>
        </p:txBody>
      </p:sp>
      <p:cxnSp>
        <p:nvCxnSpPr>
          <p:cNvPr id="6" name="Elbow Connector 5">
            <a:extLst>
              <a:ext uri="{FF2B5EF4-FFF2-40B4-BE49-F238E27FC236}">
                <a16:creationId xmlns:a16="http://schemas.microsoft.com/office/drawing/2014/main" id="{E917CEA0-6791-B844-81D2-B11244F383CA}"/>
              </a:ext>
            </a:extLst>
          </p:cNvPr>
          <p:cNvCxnSpPr>
            <a:stCxn id="4" idx="0"/>
            <a:endCxn id="3" idx="1"/>
          </p:cNvCxnSpPr>
          <p:nvPr/>
        </p:nvCxnSpPr>
        <p:spPr bwMode="auto">
          <a:xfrm rot="5400000" flipH="1" flipV="1">
            <a:off x="1694001" y="3093577"/>
            <a:ext cx="56868" cy="113435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Elbow Connector 7">
            <a:extLst>
              <a:ext uri="{FF2B5EF4-FFF2-40B4-BE49-F238E27FC236}">
                <a16:creationId xmlns:a16="http://schemas.microsoft.com/office/drawing/2014/main" id="{F18FE4A4-FC97-FA49-A662-C6CD34155E71}"/>
              </a:ext>
            </a:extLst>
          </p:cNvPr>
          <p:cNvCxnSpPr>
            <a:stCxn id="4" idx="2"/>
            <a:endCxn id="35" idx="1"/>
          </p:cNvCxnSpPr>
          <p:nvPr/>
        </p:nvCxnSpPr>
        <p:spPr bwMode="auto">
          <a:xfrm rot="16200000" flipH="1">
            <a:off x="1700379" y="3790397"/>
            <a:ext cx="44112" cy="113435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0047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9E77384-C0D1-8C45-BB1F-6B3EA1C4298F}"/>
              </a:ext>
            </a:extLst>
          </p:cNvPr>
          <p:cNvGrpSpPr/>
          <p:nvPr/>
        </p:nvGrpSpPr>
        <p:grpSpPr>
          <a:xfrm>
            <a:off x="31842" y="813459"/>
            <a:ext cx="4006758" cy="2811130"/>
            <a:chOff x="606143" y="1578569"/>
            <a:chExt cx="3764293" cy="2811130"/>
          </a:xfrm>
        </p:grpSpPr>
        <p:sp>
          <p:nvSpPr>
            <p:cNvPr id="30" name="Rectangle 29">
              <a:extLst>
                <a:ext uri="{FF2B5EF4-FFF2-40B4-BE49-F238E27FC236}">
                  <a16:creationId xmlns:a16="http://schemas.microsoft.com/office/drawing/2014/main" id="{8F209F74-08E3-E644-86A4-4A15E84186DF}"/>
                </a:ext>
              </a:extLst>
            </p:cNvPr>
            <p:cNvSpPr/>
            <p:nvPr/>
          </p:nvSpPr>
          <p:spPr>
            <a:xfrm>
              <a:off x="606145" y="3374036"/>
              <a:ext cx="3764291"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multithreaded machine and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prove linking theorem</a:t>
              </a:r>
            </a:p>
          </p:txBody>
        </p:sp>
        <p:sp>
          <p:nvSpPr>
            <p:cNvPr id="31" name="Rectangle 30">
              <a:extLst>
                <a:ext uri="{FF2B5EF4-FFF2-40B4-BE49-F238E27FC236}">
                  <a16:creationId xmlns:a16="http://schemas.microsoft.com/office/drawing/2014/main" id="{69895BC6-36D4-6845-850A-8869A6B22484}"/>
                </a:ext>
              </a:extLst>
            </p:cNvPr>
            <p:cNvSpPr/>
            <p:nvPr/>
          </p:nvSpPr>
          <p:spPr>
            <a:xfrm>
              <a:off x="606144" y="2318133"/>
              <a:ext cx="3764292" cy="101566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endParaRPr lang="en-US" sz="1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Introduce </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per-thread machine</a:t>
              </a:r>
            </a:p>
            <a:p>
              <a:pPr algn="ct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3E956C0D-FA1F-E844-96BE-AB032A63948B}"/>
                </a:ext>
              </a:extLst>
            </p:cNvPr>
            <p:cNvSpPr/>
            <p:nvPr/>
          </p:nvSpPr>
          <p:spPr>
            <a:xfrm>
              <a:off x="606143" y="1578569"/>
              <a:ext cx="3764292" cy="70788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threePt" dir="t"/>
              </a:scene3d>
              <a:sp3d extrusionH="57150">
                <a:bevelT w="38100" h="38100" prst="convex"/>
              </a:sp3d>
            </a:bodyPr>
            <a:lstStyle/>
            <a:p>
              <a:pPr algn="ctr"/>
              <a:r>
                <a:rPr lang="en-US" sz="2000" dirty="0">
                  <a:ln w="0"/>
                  <a:solidFill>
                    <a:schemeClr val="tx1"/>
                  </a:solidFill>
                  <a:effectLst>
                    <a:outerShdw blurRad="38100" dist="19050" dir="2700000" algn="tl" rotWithShape="0">
                      <a:schemeClr val="dk1">
                        <a:alpha val="40000"/>
                      </a:schemeClr>
                    </a:outerShdw>
                  </a:effectLst>
                </a:rPr>
                <a:t>Link per-CPU machine </a:t>
              </a:r>
              <a:br>
                <a:rPr lang="en-US" sz="2000" dirty="0">
                  <a:ln w="0"/>
                  <a:solidFill>
                    <a:schemeClr val="tx1"/>
                  </a:solidFill>
                  <a:effectLst>
                    <a:outerShdw blurRad="38100" dist="19050" dir="2700000" algn="tl" rotWithShape="0">
                      <a:schemeClr val="dk1">
                        <a:alpha val="40000"/>
                      </a:schemeClr>
                    </a:outerShdw>
                  </a:effectLst>
                </a:rPr>
              </a:br>
              <a:r>
                <a:rPr lang="en-US" sz="2000" dirty="0">
                  <a:ln w="0"/>
                  <a:solidFill>
                    <a:schemeClr val="tx1"/>
                  </a:solidFill>
                  <a:effectLst>
                    <a:outerShdw blurRad="38100" dist="19050" dir="2700000" algn="tl" rotWithShape="0">
                      <a:schemeClr val="dk1">
                        <a:alpha val="40000"/>
                      </a:schemeClr>
                    </a:outerShdw>
                  </a:effectLst>
                </a:rPr>
                <a:t>compiler with per-thread machine</a:t>
              </a:r>
              <a:endParaRPr lang="en-US" sz="2000" b="0" cap="none" spc="0" dirty="0">
                <a:ln w="0"/>
                <a:solidFill>
                  <a:schemeClr val="tx1"/>
                </a:solidFill>
                <a:effectLst>
                  <a:outerShdw blurRad="38100" dist="19050" dir="2700000" algn="tl" rotWithShape="0">
                    <a:schemeClr val="dk1">
                      <a:alpha val="40000"/>
                    </a:schemeClr>
                  </a:outerShdw>
                </a:effectLst>
              </a:endParaRP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9E39FC-19FD-6744-B2AA-1BE458FFFCFF}"/>
                  </a:ext>
                </a:extLst>
              </p:cNvPr>
              <p:cNvSpPr txBox="1"/>
              <p:nvPr/>
            </p:nvSpPr>
            <p:spPr>
              <a:xfrm>
                <a:off x="4344394" y="3454702"/>
                <a:ext cx="454150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a:latin typeface="Cambria Math" panose="02040503050406030204" pitchFamily="18" charset="0"/>
                              <a:ea typeface="Cambria Math" panose="02040503050406030204" pitchFamily="18" charset="0"/>
                            </a:rPr>
                            <m:t>LAsm</m:t>
                          </m:r>
                        </m:sub>
                      </m:sSub>
                      <m:r>
                        <a:rPr lang="en-US" sz="1400">
                          <a:latin typeface="Cambria Math" panose="02040503050406030204" pitchFamily="18" charset="0"/>
                          <a:ea typeface="Cambria Math" panose="02040503050406030204" pitchFamily="18" charset="0"/>
                        </a:rPr>
                        <m:t>(</m:t>
                      </m:r>
                      <m:r>
                        <m:rPr>
                          <m:sty m:val="p"/>
                        </m:rPr>
                        <a:rPr lang="en-US" sz="1400" b="0" i="0" smtClean="0">
                          <a:latin typeface="Cambria Math" panose="02040503050406030204" pitchFamily="18" charset="0"/>
                          <a:ea typeface="Cambria Math" panose="02040503050406030204" pitchFamily="18" charset="0"/>
                        </a:rPr>
                        <m:t>PBThrd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249E39FC-19FD-6744-B2AA-1BE458FFFCFF}"/>
                  </a:ext>
                </a:extLst>
              </p:cNvPr>
              <p:cNvSpPr txBox="1">
                <a:spLocks noRot="1" noChangeAspect="1" noMove="1" noResize="1" noEditPoints="1" noAdjustHandles="1" noChangeArrowheads="1" noChangeShapeType="1" noTextEdit="1"/>
              </p:cNvSpPr>
              <p:nvPr/>
            </p:nvSpPr>
            <p:spPr>
              <a:xfrm>
                <a:off x="4344394" y="3454702"/>
                <a:ext cx="4541500" cy="339773"/>
              </a:xfrm>
              <a:prstGeom prst="rect">
                <a:avLst/>
              </a:prstGeom>
              <a:blipFill>
                <a:blip r:embed="rId3"/>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46D1D4B-ED4B-084E-9FD3-616EA1CF5F3B}"/>
                  </a:ext>
                </a:extLst>
              </p:cNvPr>
              <p:cNvSpPr txBox="1"/>
              <p:nvPr/>
            </p:nvSpPr>
            <p:spPr>
              <a:xfrm>
                <a:off x="4258099" y="727953"/>
                <a:ext cx="4733604" cy="302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HAsm</m:t>
                          </m:r>
                        </m:sub>
                      </m:sSub>
                      <m:r>
                        <a:rPr lang="en-US" sz="1400">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PHThrd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𝑡h𝑟𝑑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smtClean="0">
                              <a:latin typeface="Cambria Math" panose="02040503050406030204" pitchFamily="18" charset="0"/>
                              <a:ea typeface="Cambria Math" panose="02040503050406030204" pitchFamily="18" charset="0"/>
                            </a:rPr>
                            <m:t>𝐂𝐞𝐫𝐭𝐢𝐊𝐎</m:t>
                          </m:r>
                          <m:sSub>
                            <m:sSubPr>
                              <m:ctrlPr>
                                <a:rPr lang="en-US" sz="1400" b="1" i="1" dirty="0" smtClean="0">
                                  <a:latin typeface="Cambria Math" panose="02040503050406030204" pitchFamily="18" charset="0"/>
                                  <a:ea typeface="Cambria Math" panose="02040503050406030204" pitchFamily="18" charset="0"/>
                                </a:rPr>
                              </m:ctrlPr>
                            </m:sSubPr>
                            <m:e>
                              <m:r>
                                <a:rPr lang="en-US" sz="1400" b="1" i="0" dirty="0" smtClean="0">
                                  <a:latin typeface="Cambria Math" panose="02040503050406030204" pitchFamily="18" charset="0"/>
                                  <a:ea typeface="Cambria Math" panose="02040503050406030204" pitchFamily="18" charset="0"/>
                                </a:rPr>
                                <m:t>𝐒</m:t>
                              </m:r>
                            </m:e>
                            <m:sub>
                              <m:r>
                                <a:rPr lang="en-US" sz="1400" b="1" i="0" dirty="0" smtClean="0">
                                  <a:latin typeface="Cambria Math" panose="02040503050406030204" pitchFamily="18" charset="0"/>
                                  <a:ea typeface="Cambria Math" panose="02040503050406030204" pitchFamily="18" charset="0"/>
                                </a:rPr>
                                <m:t>𝐭𝐡𝐫𝐝</m:t>
                              </m:r>
                            </m:sub>
                          </m:sSub>
                          <m:r>
                            <a:rPr lang="en-US" sz="1400" b="1" i="1" dirty="0" smtClean="0">
                              <a:latin typeface="Cambria Math" panose="02040503050406030204" pitchFamily="18" charset="0"/>
                              <a:ea typeface="Cambria Math" panose="02040503050406030204" pitchFamily="18" charset="0"/>
                            </a:rPr>
                            <m:t>⊕</m:t>
                          </m:r>
                          <m:r>
                            <a:rPr lang="en-US" sz="1400" b="1" i="0" dirty="0" smtClean="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846D1D4B-ED4B-084E-9FD3-616EA1CF5F3B}"/>
                  </a:ext>
                </a:extLst>
              </p:cNvPr>
              <p:cNvSpPr txBox="1">
                <a:spLocks noRot="1" noChangeAspect="1" noMove="1" noResize="1" noEditPoints="1" noAdjustHandles="1" noChangeArrowheads="1" noChangeShapeType="1" noTextEdit="1"/>
              </p:cNvSpPr>
              <p:nvPr/>
            </p:nvSpPr>
            <p:spPr>
              <a:xfrm>
                <a:off x="4258099" y="727953"/>
                <a:ext cx="4733604" cy="302840"/>
              </a:xfrm>
              <a:prstGeom prst="rect">
                <a:avLst/>
              </a:prstGeom>
              <a:blipFill>
                <a:blip r:embed="rId4"/>
                <a:stretch>
                  <a:fillRect b="-12000"/>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A7DFB04D-AC99-104B-9D6B-33D319D8B54A}"/>
              </a:ext>
            </a:extLst>
          </p:cNvPr>
          <p:cNvGrpSpPr/>
          <p:nvPr/>
        </p:nvGrpSpPr>
        <p:grpSpPr>
          <a:xfrm>
            <a:off x="3847315" y="896297"/>
            <a:ext cx="5555175" cy="2755526"/>
            <a:chOff x="4648218" y="1717459"/>
            <a:chExt cx="5555175" cy="2755526"/>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4930308-7A97-3745-88FA-8871D17F4B28}"/>
                    </a:ext>
                  </a:extLst>
                </p:cNvPr>
                <p:cNvSpPr txBox="1"/>
                <p:nvPr/>
              </p:nvSpPr>
              <p:spPr>
                <a:xfrm rot="16200000">
                  <a:off x="7149474" y="402352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24930308-7A97-3745-88FA-8871D17F4B28}"/>
                    </a:ext>
                  </a:extLst>
                </p:cNvPr>
                <p:cNvSpPr txBox="1">
                  <a:spLocks noRot="1" noChangeAspect="1" noMove="1" noResize="1" noEditPoints="1" noAdjustHandles="1" noChangeArrowheads="1" noChangeShapeType="1" noTextEdit="1"/>
                </p:cNvSpPr>
                <p:nvPr/>
              </p:nvSpPr>
              <p:spPr>
                <a:xfrm rot="16200000">
                  <a:off x="7149474" y="4023526"/>
                  <a:ext cx="552669" cy="346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988022F-BBF3-0D41-AC53-FE043B75CE38}"/>
                    </a:ext>
                  </a:extLst>
                </p:cNvPr>
                <p:cNvSpPr txBox="1"/>
                <p:nvPr/>
              </p:nvSpPr>
              <p:spPr>
                <a:xfrm rot="16200000">
                  <a:off x="7139715" y="3484707"/>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0988022F-BBF3-0D41-AC53-FE043B75CE38}"/>
                    </a:ext>
                  </a:extLst>
                </p:cNvPr>
                <p:cNvSpPr txBox="1">
                  <a:spLocks noRot="1" noChangeAspect="1" noMove="1" noResize="1" noEditPoints="1" noAdjustHandles="1" noChangeArrowheads="1" noChangeShapeType="1" noTextEdit="1"/>
                </p:cNvSpPr>
                <p:nvPr/>
              </p:nvSpPr>
              <p:spPr>
                <a:xfrm rot="16200000">
                  <a:off x="7139715" y="3484707"/>
                  <a:ext cx="552669" cy="346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A5E6917-4872-3C4E-A135-BBC74D76140B}"/>
                    </a:ext>
                  </a:extLst>
                </p:cNvPr>
                <p:cNvSpPr txBox="1"/>
                <p:nvPr/>
              </p:nvSpPr>
              <p:spPr>
                <a:xfrm rot="16200000">
                  <a:off x="7149472" y="2407186"/>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26" name="TextBox 25">
                  <a:extLst>
                    <a:ext uri="{FF2B5EF4-FFF2-40B4-BE49-F238E27FC236}">
                      <a16:creationId xmlns:a16="http://schemas.microsoft.com/office/drawing/2014/main" id="{3A5E6917-4872-3C4E-A135-BBC74D76140B}"/>
                    </a:ext>
                  </a:extLst>
                </p:cNvPr>
                <p:cNvSpPr txBox="1">
                  <a:spLocks noRot="1" noChangeAspect="1" noMove="1" noResize="1" noEditPoints="1" noAdjustHandles="1" noChangeArrowheads="1" noChangeShapeType="1" noTextEdit="1"/>
                </p:cNvSpPr>
                <p:nvPr/>
              </p:nvSpPr>
              <p:spPr>
                <a:xfrm rot="16200000">
                  <a:off x="7149472" y="2407186"/>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BCE42F1-2DDE-E940-B9EB-903B8E36D488}"/>
                    </a:ext>
                  </a:extLst>
                </p:cNvPr>
                <p:cNvSpPr txBox="1"/>
                <p:nvPr/>
              </p:nvSpPr>
              <p:spPr>
                <a:xfrm rot="16200000">
                  <a:off x="7149473" y="1820669"/>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FBCE42F1-2DDE-E940-B9EB-903B8E36D488}"/>
                    </a:ext>
                  </a:extLst>
                </p:cNvPr>
                <p:cNvSpPr txBox="1">
                  <a:spLocks noRot="1" noChangeAspect="1" noMove="1" noResize="1" noEditPoints="1" noAdjustHandles="1" noChangeArrowheads="1" noChangeShapeType="1" noTextEdit="1"/>
                </p:cNvSpPr>
                <p:nvPr/>
              </p:nvSpPr>
              <p:spPr>
                <a:xfrm rot="16200000">
                  <a:off x="7149473" y="1820669"/>
                  <a:ext cx="552669" cy="3462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84C82E0-D021-DF46-9D3B-36109E602F15}"/>
                    </a:ext>
                  </a:extLst>
                </p:cNvPr>
                <p:cNvSpPr txBox="1"/>
                <p:nvPr/>
              </p:nvSpPr>
              <p:spPr>
                <a:xfrm>
                  <a:off x="4662506" y="3734361"/>
                  <a:ext cx="5507085"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EAsm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b="0" i="0" smtClean="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5" name="TextBox 34">
                  <a:extLst>
                    <a:ext uri="{FF2B5EF4-FFF2-40B4-BE49-F238E27FC236}">
                      <a16:creationId xmlns:a16="http://schemas.microsoft.com/office/drawing/2014/main" id="{184C82E0-D021-DF46-9D3B-36109E602F15}"/>
                    </a:ext>
                  </a:extLst>
                </p:cNvPr>
                <p:cNvSpPr txBox="1">
                  <a:spLocks noRot="1" noChangeAspect="1" noMove="1" noResize="1" noEditPoints="1" noAdjustHandles="1" noChangeArrowheads="1" noChangeShapeType="1" noTextEdit="1"/>
                </p:cNvSpPr>
                <p:nvPr/>
              </p:nvSpPr>
              <p:spPr>
                <a:xfrm>
                  <a:off x="4662506" y="3734361"/>
                  <a:ext cx="5507085" cy="339773"/>
                </a:xfrm>
                <a:prstGeom prst="rect">
                  <a:avLst/>
                </a:prstGeom>
                <a:blipFill>
                  <a:blip r:embed="rId8"/>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E96044-3524-8641-BB53-3C550577604D}"/>
                    </a:ext>
                  </a:extLst>
                </p:cNvPr>
                <p:cNvSpPr txBox="1"/>
                <p:nvPr/>
              </p:nvSpPr>
              <p:spPr>
                <a:xfrm>
                  <a:off x="4648218" y="3232064"/>
                  <a:ext cx="5555175"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m:t>
                            </m:r>
                            <m:r>
                              <m:rPr>
                                <m:sty m:val="p"/>
                              </m:rPr>
                              <a:rPr lang="en-US" sz="1400">
                                <a:latin typeface="Cambria Math" panose="02040503050406030204" pitchFamily="18" charset="0"/>
                                <a:ea typeface="Cambria Math" panose="02040503050406030204" pitchFamily="18" charset="0"/>
                              </a:rPr>
                              <m:t>Asm</m:t>
                            </m:r>
                          </m:sub>
                        </m:sSub>
                        <m:r>
                          <a:rPr lang="en-US" sz="140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𝑡𝑖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𝑇𝑆𝑒𝑡</m:t>
                            </m:r>
                          </m:sub>
                        </m:sSub>
                        <m:r>
                          <m:rPr>
                            <m:sty m:val="p"/>
                          </m:rPr>
                          <a:rPr lang="en-US" sz="140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 </m:t>
                            </m:r>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93E96044-3524-8641-BB53-3C550577604D}"/>
                    </a:ext>
                  </a:extLst>
                </p:cNvPr>
                <p:cNvSpPr txBox="1">
                  <a:spLocks noRot="1" noChangeAspect="1" noMove="1" noResize="1" noEditPoints="1" noAdjustHandles="1" noChangeArrowheads="1" noChangeShapeType="1" noTextEdit="1"/>
                </p:cNvSpPr>
                <p:nvPr/>
              </p:nvSpPr>
              <p:spPr>
                <a:xfrm>
                  <a:off x="4648218" y="3232064"/>
                  <a:ext cx="5555175" cy="339773"/>
                </a:xfrm>
                <a:prstGeom prst="rect">
                  <a:avLst/>
                </a:prstGeom>
                <a:blipFill>
                  <a:blip r:embed="rId9"/>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35A49D6-135A-3D44-9394-D8EDB3195D2E}"/>
                    </a:ext>
                  </a:extLst>
                </p:cNvPr>
                <p:cNvSpPr txBox="1"/>
                <p:nvPr/>
              </p:nvSpPr>
              <p:spPr>
                <a:xfrm rot="16200000">
                  <a:off x="7139715" y="2959855"/>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panose="02040503050406030204" pitchFamily="18" charset="0"/>
                            <a:ea typeface="Cambria Math" panose="02040503050406030204" pitchFamily="18" charset="0"/>
                            <a:cs typeface="Cambria Math" charset="0"/>
                          </a:rPr>
                          <m:t>⊑</m:t>
                        </m:r>
                      </m:oMath>
                    </m:oMathPara>
                  </a14:m>
                  <a:endParaRPr lang="en-US" sz="2250" b="1" dirty="0">
                    <a:latin typeface="Cambria Math" panose="02040503050406030204" pitchFamily="18" charset="0"/>
                    <a:ea typeface="Cambria Math" panose="02040503050406030204" pitchFamily="18" charset="0"/>
                  </a:endParaRPr>
                </a:p>
              </p:txBody>
            </p:sp>
          </mc:Choice>
          <mc:Fallback xmlns="">
            <p:sp>
              <p:nvSpPr>
                <p:cNvPr id="37" name="TextBox 36">
                  <a:extLst>
                    <a:ext uri="{FF2B5EF4-FFF2-40B4-BE49-F238E27FC236}">
                      <a16:creationId xmlns:a16="http://schemas.microsoft.com/office/drawing/2014/main" id="{035A49D6-135A-3D44-9394-D8EDB3195D2E}"/>
                    </a:ext>
                  </a:extLst>
                </p:cNvPr>
                <p:cNvSpPr txBox="1">
                  <a:spLocks noRot="1" noChangeAspect="1" noMove="1" noResize="1" noEditPoints="1" noAdjustHandles="1" noChangeArrowheads="1" noChangeShapeType="1" noTextEdit="1"/>
                </p:cNvSpPr>
                <p:nvPr/>
              </p:nvSpPr>
              <p:spPr>
                <a:xfrm rot="16200000">
                  <a:off x="7139715" y="2959855"/>
                  <a:ext cx="552669" cy="34624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17FD5B9-731D-2241-AC64-5E8B749BA864}"/>
                    </a:ext>
                  </a:extLst>
                </p:cNvPr>
                <p:cNvSpPr txBox="1"/>
                <p:nvPr/>
              </p:nvSpPr>
              <p:spPr>
                <a:xfrm>
                  <a:off x="4809191" y="2635961"/>
                  <a:ext cx="5233227"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IEAsm</m:t>
                            </m:r>
                          </m:sub>
                        </m:sSub>
                        <m:r>
                          <a:rPr lang="en-US" sz="1400">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𝜀</m:t>
                                </m:r>
                              </m:e>
                              <m:sub>
                                <m:r>
                                  <a:rPr lang="en-US" sz="1400" b="0" i="1" smtClean="0">
                                    <a:latin typeface="Cambria Math" panose="02040503050406030204" pitchFamily="18" charset="0"/>
                                    <a:ea typeface="Cambria Math" panose="02040503050406030204" pitchFamily="18" charset="0"/>
                                  </a:rPr>
                                  <m:t>𝑐𝑝𝑢</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𝑇</m:t>
                                    </m:r>
                                  </m:e>
                                  <m: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𝑐𝑖𝑑</m:t>
                                    </m:r>
                                    <m:r>
                                      <a:rPr lang="en-US" sz="1400" i="1">
                                        <a:latin typeface="Cambria Math" panose="02040503050406030204" pitchFamily="18" charset="0"/>
                                        <a:ea typeface="Cambria Math" panose="02040503050406030204" pitchFamily="18" charset="0"/>
                                      </a:rPr>
                                      <m:t>]</m:t>
                                    </m:r>
                                  </m:sub>
                                </m:sSub>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417FD5B9-731D-2241-AC64-5E8B749BA864}"/>
                    </a:ext>
                  </a:extLst>
                </p:cNvPr>
                <p:cNvSpPr txBox="1">
                  <a:spLocks noRot="1" noChangeAspect="1" noMove="1" noResize="1" noEditPoints="1" noAdjustHandles="1" noChangeArrowheads="1" noChangeShapeType="1" noTextEdit="1"/>
                </p:cNvSpPr>
                <p:nvPr/>
              </p:nvSpPr>
              <p:spPr>
                <a:xfrm>
                  <a:off x="4809191" y="2635961"/>
                  <a:ext cx="5233227" cy="41319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5AED598-EE9E-9A40-BE70-5120A0278B7F}"/>
                    </a:ext>
                  </a:extLst>
                </p:cNvPr>
                <p:cNvSpPr txBox="1"/>
                <p:nvPr/>
              </p:nvSpPr>
              <p:spPr>
                <a:xfrm>
                  <a:off x="5016448" y="2074083"/>
                  <a:ext cx="4799199" cy="421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m:rPr>
                                <m:sty m:val="p"/>
                              </m:rPr>
                              <a:rPr lang="en-US" sz="1400">
                                <a:latin typeface="Cambria Math" panose="02040503050406030204" pitchFamily="18" charset="0"/>
                                <a:ea typeface="Cambria Math" panose="02040503050406030204" pitchFamily="18" charset="0"/>
                              </a:rPr>
                              <m:t>Mach</m:t>
                            </m:r>
                          </m:e>
                          <m:sub>
                            <m:r>
                              <m:rPr>
                                <m:sty m:val="p"/>
                              </m:rPr>
                              <a:rPr lang="en-US" sz="1400" b="0" i="0" smtClean="0">
                                <a:latin typeface="Cambria Math" panose="02040503050406030204" pitchFamily="18" charset="0"/>
                                <a:ea typeface="Cambria Math" panose="02040503050406030204" pitchFamily="18" charset="0"/>
                              </a:rPr>
                              <m:t>TAsm</m:t>
                            </m:r>
                          </m:sub>
                        </m:sSub>
                        <m:r>
                          <a:rPr lang="en-US" sz="1400">
                            <a:latin typeface="Cambria Math" panose="02040503050406030204" pitchFamily="18" charset="0"/>
                            <a:ea typeface="Cambria Math" panose="02040503050406030204" pitchFamily="18" charset="0"/>
                          </a:rPr>
                          <m:t>(</m:t>
                        </m:r>
                        <m:r>
                          <m:rPr>
                            <m:sty m:val="p"/>
                          </m:rPr>
                          <a:rPr lang="en-US" sz="1400">
                            <a:latin typeface="Cambria Math" panose="02040503050406030204" pitchFamily="18" charset="0"/>
                            <a:ea typeface="Cambria Math" panose="02040503050406030204" pitchFamily="18" charset="0"/>
                          </a:rPr>
                          <m:t>PHBThrd</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𝑐𝑖𝑑</m:t>
                                    </m:r>
                                    <m:r>
                                      <a:rPr lang="en-US" sz="1400" b="0" i="1" smtClean="0">
                                        <a:latin typeface="Cambria Math" panose="02040503050406030204" pitchFamily="18" charset="0"/>
                                        <a:ea typeface="Cambria Math" panose="02040503050406030204" pitchFamily="18" charset="0"/>
                                      </a:rPr>
                                      <m:t>]</m:t>
                                    </m:r>
                                  </m:sub>
                                </m:sSub>
                              </m:sub>
                              <m:sup>
                                <m:r>
                                  <a:rPr lang="en-US" sz="1400" b="0" i="1" smtClean="0">
                                    <a:latin typeface="Cambria Math" panose="02040503050406030204" pitchFamily="18" charset="0"/>
                                    <a:ea typeface="Cambria Math" panose="02040503050406030204" pitchFamily="18" charset="0"/>
                                  </a:rPr>
                                  <m:t>𝑧𝑖𝑝</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dirty="0">
                                <a:latin typeface="Cambria Math" panose="02040503050406030204" pitchFamily="18" charset="0"/>
                                <a:ea typeface="Cambria Math" panose="02040503050406030204" pitchFamily="18" charset="0"/>
                              </a:rPr>
                              <m:t>𝐂𝐞𝐫𝐭𝐢𝐊𝐎</m:t>
                            </m:r>
                            <m:sSub>
                              <m:sSubPr>
                                <m:ctrlPr>
                                  <a:rPr lang="en-US" sz="1400" b="1" i="1" dirty="0">
                                    <a:latin typeface="Cambria Math" panose="02040503050406030204" pitchFamily="18" charset="0"/>
                                    <a:ea typeface="Cambria Math" panose="02040503050406030204" pitchFamily="18" charset="0"/>
                                  </a:rPr>
                                </m:ctrlPr>
                              </m:sSubPr>
                              <m:e>
                                <m:r>
                                  <a:rPr lang="en-US" sz="1400" b="1" dirty="0">
                                    <a:latin typeface="Cambria Math" panose="02040503050406030204" pitchFamily="18" charset="0"/>
                                    <a:ea typeface="Cambria Math" panose="02040503050406030204" pitchFamily="18" charset="0"/>
                                  </a:rPr>
                                  <m:t>𝐒</m:t>
                                </m:r>
                              </m:e>
                              <m:sub>
                                <m:r>
                                  <a:rPr lang="en-US" sz="1400" b="1" dirty="0">
                                    <a:latin typeface="Cambria Math" panose="02040503050406030204" pitchFamily="18" charset="0"/>
                                    <a:ea typeface="Cambria Math" panose="02040503050406030204" pitchFamily="18" charset="0"/>
                                  </a:rPr>
                                  <m:t>𝐭𝐡𝐫𝐝</m:t>
                                </m:r>
                              </m:sub>
                            </m:sSub>
                            <m:r>
                              <a:rPr lang="en-US" sz="1400" b="1" i="1" dirty="0">
                                <a:latin typeface="Cambria Math" panose="02040503050406030204" pitchFamily="18" charset="0"/>
                                <a:ea typeface="Cambria Math" panose="02040503050406030204" pitchFamily="18" charset="0"/>
                              </a:rPr>
                              <m:t>⊕</m:t>
                            </m:r>
                            <m:r>
                              <a:rPr lang="en-US" sz="1400" b="1"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F5AED598-EE9E-9A40-BE70-5120A0278B7F}"/>
                    </a:ext>
                  </a:extLst>
                </p:cNvPr>
                <p:cNvSpPr txBox="1">
                  <a:spLocks noRot="1" noChangeAspect="1" noMove="1" noResize="1" noEditPoints="1" noAdjustHandles="1" noChangeArrowheads="1" noChangeShapeType="1" noTextEdit="1"/>
                </p:cNvSpPr>
                <p:nvPr/>
              </p:nvSpPr>
              <p:spPr>
                <a:xfrm>
                  <a:off x="5016448" y="2074083"/>
                  <a:ext cx="4799199" cy="421910"/>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14725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995FE2A-3AF5-FA47-ACA9-D74D81783B2E}"/>
              </a:ext>
            </a:extLst>
          </p:cNvPr>
          <p:cNvCxnSpPr>
            <a:cxnSpLocks/>
            <a:stCxn id="90" idx="3"/>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6A0A5320-2725-DB4C-B881-00646AE024A5}"/>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50" name="Rectangle 49">
                <a:extLst>
                  <a:ext uri="{FF2B5EF4-FFF2-40B4-BE49-F238E27FC236}">
                    <a16:creationId xmlns:a16="http://schemas.microsoft.com/office/drawing/2014/main" id="{6A0A5320-2725-DB4C-B881-00646AE024A5}"/>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3"/>
                <a:stretch>
                  <a:fillRect t="-6667" b="-23333"/>
                </a:stretch>
              </a:blipFill>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C87DDC7B-4858-3049-94E5-D8E2CF23E0D2}"/>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3" name="Rectangle 82">
            <a:extLst>
              <a:ext uri="{FF2B5EF4-FFF2-40B4-BE49-F238E27FC236}">
                <a16:creationId xmlns:a16="http://schemas.microsoft.com/office/drawing/2014/main" id="{E68A74FA-CB6F-1D44-B227-814C5CFD52ED}"/>
              </a:ext>
            </a:extLst>
          </p:cNvPr>
          <p:cNvSpPr/>
          <p:nvPr/>
        </p:nvSpPr>
        <p:spPr>
          <a:xfrm>
            <a:off x="7136492" y="3240646"/>
            <a:ext cx="415498" cy="369332"/>
          </a:xfrm>
          <a:prstGeom prst="rect">
            <a:avLst/>
          </a:prstGeom>
        </p:spPr>
        <p:txBody>
          <a:bodyPr wrap="none">
            <a:spAutoFit/>
          </a:bodyPr>
          <a:lstStyle/>
          <a:p>
            <a:r>
              <a:rPr lang="en-US" dirty="0"/>
              <a:t>…</a:t>
            </a:r>
          </a:p>
        </p:txBody>
      </p:sp>
      <p:sp>
        <p:nvSpPr>
          <p:cNvPr id="89" name="Rectangle 88">
            <a:extLst>
              <a:ext uri="{FF2B5EF4-FFF2-40B4-BE49-F238E27FC236}">
                <a16:creationId xmlns:a16="http://schemas.microsoft.com/office/drawing/2014/main" id="{240C74A3-491C-5641-972C-B84A06EB00A4}"/>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90" name="Rectangle 89">
            <a:extLst>
              <a:ext uri="{FF2B5EF4-FFF2-40B4-BE49-F238E27FC236}">
                <a16:creationId xmlns:a16="http://schemas.microsoft.com/office/drawing/2014/main" id="{C8065825-3F7C-1041-8248-D45B26912360}"/>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1" name="Rectangle 90">
            <a:extLst>
              <a:ext uri="{FF2B5EF4-FFF2-40B4-BE49-F238E27FC236}">
                <a16:creationId xmlns:a16="http://schemas.microsoft.com/office/drawing/2014/main" id="{A489F720-CDC6-A54B-87E2-B805CCB8F26F}"/>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92" name="Rectangle 91">
            <a:extLst>
              <a:ext uri="{FF2B5EF4-FFF2-40B4-BE49-F238E27FC236}">
                <a16:creationId xmlns:a16="http://schemas.microsoft.com/office/drawing/2014/main" id="{63E60C4A-E5AC-F049-9D55-CF295C204976}"/>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99" name="Straight Arrow Connector 98">
            <a:extLst>
              <a:ext uri="{FF2B5EF4-FFF2-40B4-BE49-F238E27FC236}">
                <a16:creationId xmlns:a16="http://schemas.microsoft.com/office/drawing/2014/main" id="{9DA1567F-C345-AF47-86F5-36B13F1E5FD0}"/>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8C90348-C8A2-5D43-A1C7-1E38DF7AF582}"/>
                  </a:ext>
                </a:extLst>
              </p:cNvPr>
              <p:cNvSpPr txBox="1"/>
              <p:nvPr/>
            </p:nvSpPr>
            <p:spPr>
              <a:xfrm>
                <a:off x="4357428" y="2089403"/>
                <a:ext cx="1116716" cy="507831"/>
              </a:xfrm>
              <a:prstGeom prst="rect">
                <a:avLst/>
              </a:prstGeom>
              <a:noFill/>
            </p:spPr>
            <p:txBody>
              <a:bodyPr wrap="none" rtlCol="0">
                <a:spAutoFit/>
              </a:bodyPr>
              <a:lstStyle/>
              <a:p>
                <a:pPr algn="ctr"/>
                <a:r>
                  <a:rPr lang="en-US" sz="1350" dirty="0"/>
                  <a:t>Change </a:t>
                </a:r>
                <a14:m>
                  <m:oMath xmlns:m="http://schemas.openxmlformats.org/officeDocument/2006/math">
                    <m:r>
                      <a:rPr lang="en-US" sz="1350" i="1">
                        <a:latin typeface="Cambria Math" panose="02040503050406030204" pitchFamily="18" charset="0"/>
                      </a:rPr>
                      <m:t>𝑡𝑖𝑑</m:t>
                    </m:r>
                  </m:oMath>
                </a14:m>
                <a:r>
                  <a:rPr lang="en-US" sz="1350" dirty="0"/>
                  <a:t> </a:t>
                </a:r>
                <a:br>
                  <a:rPr lang="en-US" sz="1350" dirty="0"/>
                </a:br>
                <a:r>
                  <a:rPr lang="en-US" sz="1350" dirty="0"/>
                  <a:t>from </a:t>
                </a:r>
                <a14:m>
                  <m:oMath xmlns:m="http://schemas.openxmlformats.org/officeDocument/2006/math">
                    <m:r>
                      <a:rPr lang="en-US" sz="1350" b="0" i="1" smtClean="0">
                        <a:latin typeface="Cambria Math" panose="02040503050406030204" pitchFamily="18" charset="0"/>
                      </a:rPr>
                      <m:t>1</m:t>
                    </m:r>
                  </m:oMath>
                </a14:m>
                <a:r>
                  <a:rPr lang="en-US" sz="1350" dirty="0"/>
                  <a:t> to </a:t>
                </a:r>
                <a14:m>
                  <m:oMath xmlns:m="http://schemas.openxmlformats.org/officeDocument/2006/math">
                    <m:r>
                      <a:rPr lang="en-US" sz="1350" b="0" i="1" smtClean="0">
                        <a:latin typeface="Cambria Math" panose="02040503050406030204" pitchFamily="18" charset="0"/>
                      </a:rPr>
                      <m:t>2</m:t>
                    </m:r>
                  </m:oMath>
                </a14:m>
                <a:endParaRPr lang="en-US" sz="1350" i="1" dirty="0"/>
              </a:p>
            </p:txBody>
          </p:sp>
        </mc:Choice>
        <mc:Fallback xmlns="">
          <p:sp>
            <p:nvSpPr>
              <p:cNvPr id="57" name="TextBox 56">
                <a:extLst>
                  <a:ext uri="{FF2B5EF4-FFF2-40B4-BE49-F238E27FC236}">
                    <a16:creationId xmlns:a16="http://schemas.microsoft.com/office/drawing/2014/main" id="{58C90348-C8A2-5D43-A1C7-1E38DF7AF582}"/>
                  </a:ext>
                </a:extLst>
              </p:cNvPr>
              <p:cNvSpPr txBox="1">
                <a:spLocks noRot="1" noChangeAspect="1" noMove="1" noResize="1" noEditPoints="1" noAdjustHandles="1" noChangeArrowheads="1" noChangeShapeType="1" noTextEdit="1"/>
              </p:cNvSpPr>
              <p:nvPr/>
            </p:nvSpPr>
            <p:spPr>
              <a:xfrm>
                <a:off x="4357428" y="2089403"/>
                <a:ext cx="1116716" cy="507831"/>
              </a:xfrm>
              <a:prstGeom prst="rect">
                <a:avLst/>
              </a:prstGeom>
              <a:blipFill>
                <a:blip r:embed="rId5"/>
                <a:stretch>
                  <a:fillRect t="-2439" b="-731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C3C3AFA-B1B8-4543-AF60-A939F1FEE98E}"/>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Rectangle 32">
            <a:extLst>
              <a:ext uri="{FF2B5EF4-FFF2-40B4-BE49-F238E27FC236}">
                <a16:creationId xmlns:a16="http://schemas.microsoft.com/office/drawing/2014/main" id="{9377ADAD-ECE7-4145-BE81-9CDA3B35E49C}"/>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4" name="Rectangle 33">
            <a:extLst>
              <a:ext uri="{FF2B5EF4-FFF2-40B4-BE49-F238E27FC236}">
                <a16:creationId xmlns:a16="http://schemas.microsoft.com/office/drawing/2014/main" id="{5A6D02C5-F8CB-0944-993E-E45DD31CC68D}"/>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Rectangle 34">
            <a:extLst>
              <a:ext uri="{FF2B5EF4-FFF2-40B4-BE49-F238E27FC236}">
                <a16:creationId xmlns:a16="http://schemas.microsoft.com/office/drawing/2014/main" id="{806C2CBF-6C3C-3248-B80A-A861B3C8AF18}"/>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6" name="Rectangle 35">
            <a:extLst>
              <a:ext uri="{FF2B5EF4-FFF2-40B4-BE49-F238E27FC236}">
                <a16:creationId xmlns:a16="http://schemas.microsoft.com/office/drawing/2014/main" id="{D2D6D30A-53BC-3749-94D8-1EA9294F5839}"/>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7" name="Oval 36">
            <a:extLst>
              <a:ext uri="{FF2B5EF4-FFF2-40B4-BE49-F238E27FC236}">
                <a16:creationId xmlns:a16="http://schemas.microsoft.com/office/drawing/2014/main" id="{A172C993-48E8-6A47-A61A-3A8C69EBCE46}"/>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38" name="Rectangle 37">
            <a:extLst>
              <a:ext uri="{FF2B5EF4-FFF2-40B4-BE49-F238E27FC236}">
                <a16:creationId xmlns:a16="http://schemas.microsoft.com/office/drawing/2014/main" id="{88F3F793-1154-2944-B7E1-3990CEB5B22D}"/>
              </a:ext>
            </a:extLst>
          </p:cNvPr>
          <p:cNvSpPr/>
          <p:nvPr/>
        </p:nvSpPr>
        <p:spPr>
          <a:xfrm>
            <a:off x="7155763" y="3576171"/>
            <a:ext cx="415498" cy="369332"/>
          </a:xfrm>
          <a:prstGeom prst="rect">
            <a:avLst/>
          </a:prstGeom>
        </p:spPr>
        <p:txBody>
          <a:bodyPr wrap="none">
            <a:spAutoFit/>
          </a:bodyPr>
          <a:lstStyle/>
          <a:p>
            <a:r>
              <a:rPr lang="en-US" dirty="0"/>
              <a:t>…</a:t>
            </a:r>
          </a:p>
        </p:txBody>
      </p:sp>
      <p:sp>
        <p:nvSpPr>
          <p:cNvPr id="39" name="TextBox 38">
            <a:extLst>
              <a:ext uri="{FF2B5EF4-FFF2-40B4-BE49-F238E27FC236}">
                <a16:creationId xmlns:a16="http://schemas.microsoft.com/office/drawing/2014/main" id="{2F6D802B-F804-6749-A245-ED0592A7D64B}"/>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CCF79FB-6DD0-E141-853A-BF60526CB98A}"/>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0" name="TextBox 39">
                <a:extLst>
                  <a:ext uri="{FF2B5EF4-FFF2-40B4-BE49-F238E27FC236}">
                    <a16:creationId xmlns:a16="http://schemas.microsoft.com/office/drawing/2014/main" id="{ACCF79FB-6DD0-E141-853A-BF60526CB98A}"/>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6"/>
                <a:stretch>
                  <a:fillRect l="-3261" t="-10000" r="-3261" b="-20000"/>
                </a:stretch>
              </a:blipFill>
            </p:spPr>
            <p:txBody>
              <a:bodyPr/>
              <a:lstStyle/>
              <a:p>
                <a:r>
                  <a:rPr lang="en-US">
                    <a:noFill/>
                  </a:rPr>
                  <a:t> </a:t>
                </a:r>
              </a:p>
            </p:txBody>
          </p:sp>
        </mc:Fallback>
      </mc:AlternateContent>
    </p:spTree>
    <p:extLst>
      <p:ext uri="{BB962C8B-B14F-4D97-AF65-F5344CB8AC3E}">
        <p14:creationId xmlns:p14="http://schemas.microsoft.com/office/powerpoint/2010/main" val="3855461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2251A95-A695-2B41-B247-8ABBB5AA424A}"/>
              </a:ext>
            </a:extLst>
          </p:cNvPr>
          <p:cNvCxnSpPr>
            <a:cxnSpLocks/>
          </p:cNvCxnSpPr>
          <p:nvPr/>
        </p:nvCxnSpPr>
        <p:spPr bwMode="auto">
          <a:xfrm>
            <a:off x="2057400" y="1971692"/>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AE862CB4-FA74-3C49-AB30-AD5661D82503}"/>
              </a:ext>
            </a:extLst>
          </p:cNvPr>
          <p:cNvSpPr txBox="1"/>
          <p:nvPr/>
        </p:nvSpPr>
        <p:spPr>
          <a:xfrm>
            <a:off x="1596173" y="1780161"/>
            <a:ext cx="453970" cy="369332"/>
          </a:xfrm>
          <a:prstGeom prst="rect">
            <a:avLst/>
          </a:prstGeom>
          <a:noFill/>
        </p:spPr>
        <p:txBody>
          <a:bodyPr wrap="none" rtlCol="0">
            <a:spAutoFit/>
          </a:bodyPr>
          <a:lstStyle/>
          <a:p>
            <a:r>
              <a:rPr lang="en-US" dirty="0"/>
              <a:t>T1</a:t>
            </a:r>
          </a:p>
        </p:txBody>
      </p:sp>
      <p:cxnSp>
        <p:nvCxnSpPr>
          <p:cNvPr id="12" name="Straight Arrow Connector 11">
            <a:extLst>
              <a:ext uri="{FF2B5EF4-FFF2-40B4-BE49-F238E27FC236}">
                <a16:creationId xmlns:a16="http://schemas.microsoft.com/office/drawing/2014/main" id="{60E18E05-2BA2-E441-B95A-F9DD7B7DBFF8}"/>
              </a:ext>
            </a:extLst>
          </p:cNvPr>
          <p:cNvCxnSpPr>
            <a:cxnSpLocks/>
          </p:cNvCxnSpPr>
          <p:nvPr/>
        </p:nvCxnSpPr>
        <p:spPr bwMode="auto">
          <a:xfrm>
            <a:off x="2057400" y="2734815"/>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4F1D6B46-3C3F-3644-A092-53A63752F934}"/>
              </a:ext>
            </a:extLst>
          </p:cNvPr>
          <p:cNvSpPr txBox="1"/>
          <p:nvPr/>
        </p:nvSpPr>
        <p:spPr>
          <a:xfrm>
            <a:off x="1600200" y="2556675"/>
            <a:ext cx="453970" cy="369332"/>
          </a:xfrm>
          <a:prstGeom prst="rect">
            <a:avLst/>
          </a:prstGeom>
          <a:noFill/>
        </p:spPr>
        <p:txBody>
          <a:bodyPr wrap="none" rtlCol="0">
            <a:spAutoFit/>
          </a:bodyPr>
          <a:lstStyle/>
          <a:p>
            <a:r>
              <a:rPr lang="en-US" dirty="0"/>
              <a:t>T2</a:t>
            </a:r>
          </a:p>
        </p:txBody>
      </p:sp>
      <p:sp>
        <p:nvSpPr>
          <p:cNvPr id="74" name="Rectangle 73">
            <a:extLst>
              <a:ext uri="{FF2B5EF4-FFF2-40B4-BE49-F238E27FC236}">
                <a16:creationId xmlns:a16="http://schemas.microsoft.com/office/drawing/2014/main" id="{4599B512-5FFD-F64D-B5CF-8B20CCF19E17}"/>
              </a:ext>
            </a:extLst>
          </p:cNvPr>
          <p:cNvSpPr/>
          <p:nvPr/>
        </p:nvSpPr>
        <p:spPr bwMode="auto">
          <a:xfrm>
            <a:off x="2649610" y="1871436"/>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75" name="Rectangle 74">
            <a:extLst>
              <a:ext uri="{FF2B5EF4-FFF2-40B4-BE49-F238E27FC236}">
                <a16:creationId xmlns:a16="http://schemas.microsoft.com/office/drawing/2014/main" id="{AB1F7FAA-32D9-C54C-88C3-B6F36E1AE14B}"/>
              </a:ext>
            </a:extLst>
          </p:cNvPr>
          <p:cNvSpPr/>
          <p:nvPr/>
        </p:nvSpPr>
        <p:spPr bwMode="auto">
          <a:xfrm>
            <a:off x="3688176" y="1872846"/>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6" name="Rectangle 75">
            <a:extLst>
              <a:ext uri="{FF2B5EF4-FFF2-40B4-BE49-F238E27FC236}">
                <a16:creationId xmlns:a16="http://schemas.microsoft.com/office/drawing/2014/main" id="{53F2EFC8-27B4-424A-B222-05E438EBCB83}"/>
              </a:ext>
            </a:extLst>
          </p:cNvPr>
          <p:cNvSpPr/>
          <p:nvPr/>
        </p:nvSpPr>
        <p:spPr bwMode="auto">
          <a:xfrm>
            <a:off x="6477000" y="2623033"/>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77" name="Rectangle 76">
            <a:extLst>
              <a:ext uri="{FF2B5EF4-FFF2-40B4-BE49-F238E27FC236}">
                <a16:creationId xmlns:a16="http://schemas.microsoft.com/office/drawing/2014/main" id="{1D339609-B031-984C-81DE-527922D609AE}"/>
              </a:ext>
            </a:extLst>
          </p:cNvPr>
          <p:cNvSpPr/>
          <p:nvPr/>
        </p:nvSpPr>
        <p:spPr bwMode="auto">
          <a:xfrm>
            <a:off x="5470640" y="263029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81" name="Straight Arrow Connector 80">
            <a:extLst>
              <a:ext uri="{FF2B5EF4-FFF2-40B4-BE49-F238E27FC236}">
                <a16:creationId xmlns:a16="http://schemas.microsoft.com/office/drawing/2014/main" id="{7EBCC5B5-0AA9-3C48-8894-159E7366F82A}"/>
              </a:ext>
            </a:extLst>
          </p:cNvPr>
          <p:cNvCxnSpPr>
            <a:cxnSpLocks/>
          </p:cNvCxnSpPr>
          <p:nvPr/>
        </p:nvCxnSpPr>
        <p:spPr bwMode="auto">
          <a:xfrm>
            <a:off x="4321629" y="1981462"/>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560F678A-7558-2941-852D-8BB1D8AA13ED}"/>
              </a:ext>
            </a:extLst>
          </p:cNvPr>
          <p:cNvCxnSpPr>
            <a:cxnSpLocks/>
          </p:cNvCxnSpPr>
          <p:nvPr/>
        </p:nvCxnSpPr>
        <p:spPr bwMode="auto">
          <a:xfrm flipV="1">
            <a:off x="7543800" y="1971136"/>
            <a:ext cx="297543" cy="15122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F6F0B301-0EC6-4340-A451-4AAAD9FFC7C3}"/>
              </a:ext>
            </a:extLst>
          </p:cNvPr>
          <p:cNvSpPr/>
          <p:nvPr/>
        </p:nvSpPr>
        <p:spPr>
          <a:xfrm>
            <a:off x="7136492" y="3240646"/>
            <a:ext cx="415498" cy="369332"/>
          </a:xfrm>
          <a:prstGeom prst="rect">
            <a:avLst/>
          </a:prstGeom>
        </p:spPr>
        <p:txBody>
          <a:bodyPr wrap="none">
            <a:spAutoFit/>
          </a:bodyPr>
          <a:lstStyle/>
          <a:p>
            <a:r>
              <a:rPr lang="en-US" dirty="0"/>
              <a:t>…</a:t>
            </a:r>
          </a:p>
        </p:txBody>
      </p:sp>
      <p:cxnSp>
        <p:nvCxnSpPr>
          <p:cNvPr id="92" name="Straight Arrow Connector 91">
            <a:extLst>
              <a:ext uri="{FF2B5EF4-FFF2-40B4-BE49-F238E27FC236}">
                <a16:creationId xmlns:a16="http://schemas.microsoft.com/office/drawing/2014/main" id="{CE760EE3-3213-7649-B478-12CC612FF147}"/>
              </a:ext>
            </a:extLst>
          </p:cNvPr>
          <p:cNvCxnSpPr>
            <a:cxnSpLocks/>
          </p:cNvCxnSpPr>
          <p:nvPr/>
        </p:nvCxnSpPr>
        <p:spPr bwMode="auto">
          <a:xfrm>
            <a:off x="7046846" y="2744381"/>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a:extLst>
              <a:ext uri="{FF2B5EF4-FFF2-40B4-BE49-F238E27FC236}">
                <a16:creationId xmlns:a16="http://schemas.microsoft.com/office/drawing/2014/main" id="{D8BF29D0-696B-9A40-A8B4-6D5DC897A261}"/>
              </a:ext>
            </a:extLst>
          </p:cNvPr>
          <p:cNvCxnSpPr>
            <a:cxnSpLocks/>
          </p:cNvCxnSpPr>
          <p:nvPr/>
        </p:nvCxnSpPr>
        <p:spPr bwMode="auto">
          <a:xfrm>
            <a:off x="2057400" y="3818559"/>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29">
            <a:extLst>
              <a:ext uri="{FF2B5EF4-FFF2-40B4-BE49-F238E27FC236}">
                <a16:creationId xmlns:a16="http://schemas.microsoft.com/office/drawing/2014/main" id="{35500587-E218-C945-86E6-CE0EC07F7321}"/>
              </a:ext>
            </a:extLst>
          </p:cNvPr>
          <p:cNvSpPr/>
          <p:nvPr/>
        </p:nvSpPr>
        <p:spPr bwMode="auto">
          <a:xfrm>
            <a:off x="6364978" y="371744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1" name="Rectangle 30">
            <a:extLst>
              <a:ext uri="{FF2B5EF4-FFF2-40B4-BE49-F238E27FC236}">
                <a16:creationId xmlns:a16="http://schemas.microsoft.com/office/drawing/2014/main" id="{9F2C2EE5-D709-554C-A483-E50050A78DBE}"/>
              </a:ext>
            </a:extLst>
          </p:cNvPr>
          <p:cNvSpPr/>
          <p:nvPr/>
        </p:nvSpPr>
        <p:spPr bwMode="auto">
          <a:xfrm>
            <a:off x="5358618" y="372469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4" name="Rectangle 33">
            <a:extLst>
              <a:ext uri="{FF2B5EF4-FFF2-40B4-BE49-F238E27FC236}">
                <a16:creationId xmlns:a16="http://schemas.microsoft.com/office/drawing/2014/main" id="{EC4069C5-1D07-274E-AE9E-A83C1866F4CB}"/>
              </a:ext>
            </a:extLst>
          </p:cNvPr>
          <p:cNvSpPr/>
          <p:nvPr/>
        </p:nvSpPr>
        <p:spPr bwMode="auto">
          <a:xfrm>
            <a:off x="2649610" y="3737803"/>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5" name="Rectangle 34">
            <a:extLst>
              <a:ext uri="{FF2B5EF4-FFF2-40B4-BE49-F238E27FC236}">
                <a16:creationId xmlns:a16="http://schemas.microsoft.com/office/drawing/2014/main" id="{E7CFAEF2-2A4A-F24D-971D-60EEFE186D78}"/>
              </a:ext>
            </a:extLst>
          </p:cNvPr>
          <p:cNvSpPr/>
          <p:nvPr/>
        </p:nvSpPr>
        <p:spPr bwMode="auto">
          <a:xfrm>
            <a:off x="3688176" y="3739213"/>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6" name="Oval 35">
            <a:extLst>
              <a:ext uri="{FF2B5EF4-FFF2-40B4-BE49-F238E27FC236}">
                <a16:creationId xmlns:a16="http://schemas.microsoft.com/office/drawing/2014/main" id="{4B6F4771-6A05-DF4D-A6A7-51B89B258AAE}"/>
              </a:ext>
            </a:extLst>
          </p:cNvPr>
          <p:cNvSpPr/>
          <p:nvPr/>
        </p:nvSpPr>
        <p:spPr bwMode="auto">
          <a:xfrm>
            <a:off x="7086600" y="372700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839D057D-6AB6-9C47-87B2-3EEFBAE1CF4F}"/>
              </a:ext>
            </a:extLst>
          </p:cNvPr>
          <p:cNvSpPr/>
          <p:nvPr/>
        </p:nvSpPr>
        <p:spPr>
          <a:xfrm>
            <a:off x="7155763" y="3576171"/>
            <a:ext cx="415498" cy="369332"/>
          </a:xfrm>
          <a:prstGeom prst="rect">
            <a:avLst/>
          </a:prstGeom>
        </p:spPr>
        <p:txBody>
          <a:bodyPr wrap="none">
            <a:spAutoFit/>
          </a:bodyPr>
          <a:lstStyle/>
          <a:p>
            <a:r>
              <a:rPr lang="en-US" dirty="0"/>
              <a:t>…</a:t>
            </a:r>
          </a:p>
        </p:txBody>
      </p:sp>
      <p:sp>
        <p:nvSpPr>
          <p:cNvPr id="42" name="TextBox 41">
            <a:extLst>
              <a:ext uri="{FF2B5EF4-FFF2-40B4-BE49-F238E27FC236}">
                <a16:creationId xmlns:a16="http://schemas.microsoft.com/office/drawing/2014/main" id="{0E8010F8-0D79-3644-929D-A38718344F29}"/>
              </a:ext>
            </a:extLst>
          </p:cNvPr>
          <p:cNvSpPr txBox="1"/>
          <p:nvPr/>
        </p:nvSpPr>
        <p:spPr>
          <a:xfrm>
            <a:off x="1239999" y="3626049"/>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56FCDD7-D826-8A4F-B0E8-73CE9B41E50F}"/>
                  </a:ext>
                </a:extLst>
              </p:cNvPr>
              <p:cNvSpPr txBox="1"/>
              <p:nvPr/>
            </p:nvSpPr>
            <p:spPr>
              <a:xfrm>
                <a:off x="1092971" y="3946705"/>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43" name="TextBox 42">
                <a:extLst>
                  <a:ext uri="{FF2B5EF4-FFF2-40B4-BE49-F238E27FC236}">
                    <a16:creationId xmlns:a16="http://schemas.microsoft.com/office/drawing/2014/main" id="{856FCDD7-D826-8A4F-B0E8-73CE9B41E50F}"/>
                  </a:ext>
                </a:extLst>
              </p:cNvPr>
              <p:cNvSpPr txBox="1">
                <a:spLocks noRot="1" noChangeAspect="1" noMove="1" noResize="1" noEditPoints="1" noAdjustHandles="1" noChangeArrowheads="1" noChangeShapeType="1" noTextEdit="1"/>
              </p:cNvSpPr>
              <p:nvPr/>
            </p:nvSpPr>
            <p:spPr>
              <a:xfrm>
                <a:off x="1092971" y="3946705"/>
                <a:ext cx="1158394" cy="369332"/>
              </a:xfrm>
              <a:prstGeom prst="rect">
                <a:avLst/>
              </a:prstGeom>
              <a:blipFill>
                <a:blip r:embed="rId3"/>
                <a:stretch>
                  <a:fillRect l="-3261" t="-10000" r="-3261" b="-20000"/>
                </a:stretch>
              </a:blipFill>
            </p:spPr>
            <p:txBody>
              <a:bodyPr/>
              <a:lstStyle/>
              <a:p>
                <a:r>
                  <a:rPr lang="en-US">
                    <a:noFill/>
                  </a:rPr>
                  <a:t> </a:t>
                </a:r>
              </a:p>
            </p:txBody>
          </p:sp>
        </mc:Fallback>
      </mc:AlternateContent>
      <p:sp>
        <p:nvSpPr>
          <p:cNvPr id="93" name="Rectangle 92">
            <a:extLst>
              <a:ext uri="{FF2B5EF4-FFF2-40B4-BE49-F238E27FC236}">
                <a16:creationId xmlns:a16="http://schemas.microsoft.com/office/drawing/2014/main" id="{51252A17-7158-2447-9E9B-9DACD585F0A0}"/>
              </a:ext>
            </a:extLst>
          </p:cNvPr>
          <p:cNvSpPr/>
          <p:nvPr/>
        </p:nvSpPr>
        <p:spPr bwMode="auto">
          <a:xfrm>
            <a:off x="1092971" y="2405135"/>
            <a:ext cx="7670029" cy="1967303"/>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06F1FECC-324B-2D46-96E8-F9F5F648949D}"/>
                  </a:ext>
                </a:extLst>
              </p:cNvPr>
              <p:cNvSpPr/>
              <p:nvPr/>
            </p:nvSpPr>
            <p:spPr>
              <a:xfrm>
                <a:off x="4505684" y="2976291"/>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4" name="Rectangle 93">
                <a:extLst>
                  <a:ext uri="{FF2B5EF4-FFF2-40B4-BE49-F238E27FC236}">
                    <a16:creationId xmlns:a16="http://schemas.microsoft.com/office/drawing/2014/main" id="{06F1FECC-324B-2D46-96E8-F9F5F648949D}"/>
                  </a:ext>
                </a:extLst>
              </p:cNvPr>
              <p:cNvSpPr>
                <a:spLocks noRot="1" noChangeAspect="1" noMove="1" noResize="1" noEditPoints="1" noAdjustHandles="1" noChangeArrowheads="1" noChangeShapeType="1" noTextEdit="1"/>
              </p:cNvSpPr>
              <p:nvPr/>
            </p:nvSpPr>
            <p:spPr>
              <a:xfrm>
                <a:off x="4505684" y="2976291"/>
                <a:ext cx="1156086" cy="493405"/>
              </a:xfrm>
              <a:prstGeom prst="rect">
                <a:avLst/>
              </a:prstGeom>
              <a:blipFill>
                <a:blip r:embed="rId4"/>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F3DFF38C-4ECF-E447-88B3-15EE8A7E6EF0}"/>
                  </a:ext>
                </a:extLst>
              </p:cNvPr>
              <p:cNvSpPr/>
              <p:nvPr/>
            </p:nvSpPr>
            <p:spPr>
              <a:xfrm>
                <a:off x="38515" y="1276350"/>
                <a:ext cx="4825937"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𝑇𝑆𝑒𝑡</m:t>
                        </m:r>
                      </m:sub>
                    </m:sSub>
                    <m:r>
                      <a:rPr lang="en-US" i="1">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𝑡𝑖</m:t>
                    </m:r>
                    <m:r>
                      <a:rPr lang="en-US" i="1">
                        <a:latin typeface="Cambria Math" panose="02040503050406030204" pitchFamily="18" charset="0"/>
                      </a:rPr>
                      <m:t>↦</m:t>
                    </m:r>
                    <m:r>
                      <a:rPr lang="en-US" i="1">
                        <a:latin typeface="Cambria Math" panose="02040503050406030204" pitchFamily="18" charset="0"/>
                      </a:rPr>
                      <m:t>𝑙𝑠</m:t>
                    </m:r>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𝑡𝑖</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𝑙𝑜𝑔</m:t>
                    </m:r>
                    <m:r>
                      <a:rPr lang="en-US"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𝑡𝑖</m:t>
                    </m:r>
                    <m:r>
                      <a:rPr lang="en-US" b="0" i="1" dirty="0" smtClean="0">
                        <a:latin typeface="Cambria Math" panose="02040503050406030204" pitchFamily="18" charset="0"/>
                      </a:rPr>
                      <m:t>∈</m:t>
                    </m:r>
                    <m:r>
                      <a:rPr lang="en-US" b="0" i="1" dirty="0" smtClean="0">
                        <a:latin typeface="Cambria Math" panose="02040503050406030204" pitchFamily="18" charset="0"/>
                      </a:rPr>
                      <m:t>𝑇𝑆𝑒𝑡</m:t>
                    </m:r>
                  </m:oMath>
                </a14:m>
                <a:r>
                  <a:rPr lang="en-US" dirty="0"/>
                  <a:t>) </a:t>
                </a:r>
              </a:p>
            </p:txBody>
          </p:sp>
        </mc:Choice>
        <mc:Fallback xmlns="">
          <p:sp>
            <p:nvSpPr>
              <p:cNvPr id="46" name="Rectangle 45">
                <a:extLst>
                  <a:ext uri="{FF2B5EF4-FFF2-40B4-BE49-F238E27FC236}">
                    <a16:creationId xmlns:a16="http://schemas.microsoft.com/office/drawing/2014/main" id="{F3DFF38C-4ECF-E447-88B3-15EE8A7E6EF0}"/>
                  </a:ext>
                </a:extLst>
              </p:cNvPr>
              <p:cNvSpPr>
                <a:spLocks noRot="1" noChangeAspect="1" noMove="1" noResize="1" noEditPoints="1" noAdjustHandles="1" noChangeArrowheads="1" noChangeShapeType="1" noTextEdit="1"/>
              </p:cNvSpPr>
              <p:nvPr/>
            </p:nvSpPr>
            <p:spPr>
              <a:xfrm>
                <a:off x="38515" y="1276350"/>
                <a:ext cx="4825937" cy="369332"/>
              </a:xfrm>
              <a:prstGeom prst="rect">
                <a:avLst/>
              </a:prstGeom>
              <a:blipFill>
                <a:blip r:embed="rId5"/>
                <a:stretch>
                  <a:fillRect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82444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C490696-546E-2044-BE21-8482DFE6253C}"/>
              </a:ext>
            </a:extLst>
          </p:cNvPr>
          <p:cNvCxnSpPr>
            <a:cxnSpLocks/>
          </p:cNvCxnSpPr>
          <p:nvPr/>
        </p:nvCxnSpPr>
        <p:spPr bwMode="auto">
          <a:xfrm>
            <a:off x="1268790" y="130877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Arrow Connector 66">
            <a:extLst>
              <a:ext uri="{FF2B5EF4-FFF2-40B4-BE49-F238E27FC236}">
                <a16:creationId xmlns:a16="http://schemas.microsoft.com/office/drawing/2014/main" id="{71655956-B29F-F24E-91AC-242AEF7065DB}"/>
              </a:ext>
            </a:extLst>
          </p:cNvPr>
          <p:cNvCxnSpPr>
            <a:cxnSpLocks/>
          </p:cNvCxnSpPr>
          <p:nvPr/>
        </p:nvCxnSpPr>
        <p:spPr bwMode="auto">
          <a:xfrm>
            <a:off x="1277391" y="2072985"/>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8" name="Straight Arrow Connector 67">
            <a:extLst>
              <a:ext uri="{FF2B5EF4-FFF2-40B4-BE49-F238E27FC236}">
                <a16:creationId xmlns:a16="http://schemas.microsoft.com/office/drawing/2014/main" id="{F80A5217-66C4-EC40-9889-B3B07974647D}"/>
              </a:ext>
            </a:extLst>
          </p:cNvPr>
          <p:cNvCxnSpPr>
            <a:cxnSpLocks/>
          </p:cNvCxnSpPr>
          <p:nvPr/>
        </p:nvCxnSpPr>
        <p:spPr bwMode="auto">
          <a:xfrm>
            <a:off x="1287087"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17239"/>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893753"/>
            <a:ext cx="453970" cy="369332"/>
          </a:xfrm>
          <a:prstGeom prst="rect">
            <a:avLst/>
          </a:prstGeom>
          <a:noFill/>
        </p:spPr>
        <p:txBody>
          <a:bodyPr wrap="none" rtlCol="0">
            <a:spAutoFit/>
          </a:bodyPr>
          <a:lstStyle/>
          <a:p>
            <a:r>
              <a:rPr lang="en-US" dirty="0"/>
              <a:t>T2</a:t>
            </a:r>
          </a:p>
        </p:txBody>
      </p:sp>
      <p:cxnSp>
        <p:nvCxnSpPr>
          <p:cNvPr id="15" name="Straight Arrow Connector 14">
            <a:extLst>
              <a:ext uri="{FF2B5EF4-FFF2-40B4-BE49-F238E27FC236}">
                <a16:creationId xmlns:a16="http://schemas.microsoft.com/office/drawing/2014/main" id="{519A3D28-1251-7C41-B29A-2ABF1109C1D5}"/>
              </a:ext>
            </a:extLst>
          </p:cNvPr>
          <p:cNvCxnSpPr>
            <a:cxnSpLocks/>
            <a:stCxn id="17" idx="3"/>
          </p:cNvCxnSpPr>
          <p:nvPr/>
        </p:nvCxnSpPr>
        <p:spPr bwMode="auto">
          <a:xfrm>
            <a:off x="3533019" y="1318540"/>
            <a:ext cx="97971" cy="753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5">
            <a:extLst>
              <a:ext uri="{FF2B5EF4-FFF2-40B4-BE49-F238E27FC236}">
                <a16:creationId xmlns:a16="http://schemas.microsoft.com/office/drawing/2014/main" id="{8AC8B1D0-F749-0340-92F9-1C0FCEF0CB50}"/>
              </a:ext>
            </a:extLst>
          </p:cNvPr>
          <p:cNvSpPr/>
          <p:nvPr/>
        </p:nvSpPr>
        <p:spPr bwMode="auto">
          <a:xfrm>
            <a:off x="1861000" y="1208514"/>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 name="Rectangle 16">
            <a:extLst>
              <a:ext uri="{FF2B5EF4-FFF2-40B4-BE49-F238E27FC236}">
                <a16:creationId xmlns:a16="http://schemas.microsoft.com/office/drawing/2014/main" id="{FE168549-7FC8-2F43-8F81-8F915C30ED9F}"/>
              </a:ext>
            </a:extLst>
          </p:cNvPr>
          <p:cNvSpPr/>
          <p:nvPr/>
        </p:nvSpPr>
        <p:spPr bwMode="auto">
          <a:xfrm>
            <a:off x="2899566" y="1209924"/>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011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6736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5" name="TextBox 34">
            <a:extLst>
              <a:ext uri="{FF2B5EF4-FFF2-40B4-BE49-F238E27FC236}">
                <a16:creationId xmlns:a16="http://schemas.microsoft.com/office/drawing/2014/main" id="{66348028-0296-5D40-8880-F9CF74A3F64B}"/>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D82EF41-E704-A240-B6DE-866F9DD1997C}"/>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57" name="TextBox 56">
                <a:extLst>
                  <a:ext uri="{FF2B5EF4-FFF2-40B4-BE49-F238E27FC236}">
                    <a16:creationId xmlns:a16="http://schemas.microsoft.com/office/drawing/2014/main" id="{7D82EF41-E704-A240-B6DE-866F9DD1997C}"/>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977ECABB-0D53-4B48-A32E-BB6AE3C6593E}"/>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0" name="Group 9">
            <a:extLst>
              <a:ext uri="{FF2B5EF4-FFF2-40B4-BE49-F238E27FC236}">
                <a16:creationId xmlns:a16="http://schemas.microsoft.com/office/drawing/2014/main" id="{66C7247F-CB40-8E40-A2A3-4CA4317ED544}"/>
              </a:ext>
            </a:extLst>
          </p:cNvPr>
          <p:cNvGrpSpPr/>
          <p:nvPr/>
        </p:nvGrpSpPr>
        <p:grpSpPr>
          <a:xfrm>
            <a:off x="3810000" y="2176407"/>
            <a:ext cx="3076321" cy="1437514"/>
            <a:chOff x="3810000" y="2176407"/>
            <a:chExt cx="3076321" cy="1437514"/>
          </a:xfrm>
        </p:grpSpPr>
        <p:cxnSp>
          <p:nvCxnSpPr>
            <p:cNvPr id="61" name="Straight Arrow Connector 60">
              <a:extLst>
                <a:ext uri="{FF2B5EF4-FFF2-40B4-BE49-F238E27FC236}">
                  <a16:creationId xmlns:a16="http://schemas.microsoft.com/office/drawing/2014/main" id="{81AEB7E9-3030-FE4D-8340-F144E5B7389F}"/>
                </a:ext>
              </a:extLst>
            </p:cNvPr>
            <p:cNvCxnSpPr>
              <a:cxnSpLocks/>
            </p:cNvCxnSpPr>
            <p:nvPr/>
          </p:nvCxnSpPr>
          <p:spPr bwMode="auto">
            <a:xfrm flipV="1">
              <a:off x="4263218" y="2176407"/>
              <a:ext cx="0" cy="7948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TextBox 61">
              <a:extLst>
                <a:ext uri="{FF2B5EF4-FFF2-40B4-BE49-F238E27FC236}">
                  <a16:creationId xmlns:a16="http://schemas.microsoft.com/office/drawing/2014/main" id="{1DE1516E-9A0E-F843-AE27-4EC484E01DD6}"/>
                </a:ext>
              </a:extLst>
            </p:cNvPr>
            <p:cNvSpPr txBox="1"/>
            <p:nvPr/>
          </p:nvSpPr>
          <p:spPr>
            <a:xfrm>
              <a:off x="3810000" y="2967590"/>
              <a:ext cx="3076321" cy="646331"/>
            </a:xfrm>
            <a:prstGeom prst="rect">
              <a:avLst/>
            </a:prstGeom>
            <a:noFill/>
          </p:spPr>
          <p:txBody>
            <a:bodyPr wrap="square" rtlCol="0">
              <a:spAutoFit/>
            </a:bodyPr>
            <a:lstStyle/>
            <a:p>
              <a:r>
                <a:rPr lang="en-US" dirty="0" err="1"/>
                <a:t>T</a:t>
              </a:r>
              <a:r>
                <a:rPr lang="en-US" baseline="-25000" dirty="0" err="1"/>
                <a:t>status</a:t>
              </a:r>
              <a:r>
                <a:rPr lang="en-US" dirty="0"/>
                <a:t>(1) = (Ready, active)</a:t>
              </a:r>
              <a:br>
                <a:rPr lang="en-US" dirty="0"/>
              </a:br>
              <a:r>
                <a:rPr lang="en-US" dirty="0" err="1"/>
                <a:t>T</a:t>
              </a:r>
              <a:r>
                <a:rPr lang="en-US" baseline="-25000" dirty="0" err="1"/>
                <a:t>status</a:t>
              </a:r>
              <a:r>
                <a:rPr lang="en-US" dirty="0"/>
                <a:t>(2) = (Run, active)</a:t>
              </a:r>
            </a:p>
          </p:txBody>
        </p:sp>
      </p:grpSp>
      <p:sp>
        <p:nvSpPr>
          <p:cNvPr id="73" name="TextBox 72">
            <a:extLst>
              <a:ext uri="{FF2B5EF4-FFF2-40B4-BE49-F238E27FC236}">
                <a16:creationId xmlns:a16="http://schemas.microsoft.com/office/drawing/2014/main" id="{E6114012-8A20-3045-B496-2746FA09E134}"/>
              </a:ext>
            </a:extLst>
          </p:cNvPr>
          <p:cNvSpPr txBox="1"/>
          <p:nvPr/>
        </p:nvSpPr>
        <p:spPr>
          <a:xfrm>
            <a:off x="628445" y="2993076"/>
            <a:ext cx="2755947" cy="646331"/>
          </a:xfrm>
          <a:prstGeom prst="rect">
            <a:avLst/>
          </a:prstGeom>
          <a:noFill/>
        </p:spPr>
        <p:txBody>
          <a:bodyPr wrap="none" rtlCol="0">
            <a:spAutoFit/>
          </a:bodyPr>
          <a:lstStyle/>
          <a:p>
            <a:r>
              <a:rPr lang="en-US" dirty="0" err="1"/>
              <a:t>T</a:t>
            </a:r>
            <a:r>
              <a:rPr lang="en-US" baseline="-25000" dirty="0" err="1"/>
              <a:t>status</a:t>
            </a:r>
            <a:r>
              <a:rPr lang="en-US" dirty="0"/>
              <a:t>(1)= (Ready, Active)</a:t>
            </a:r>
            <a:br>
              <a:rPr lang="en-US" dirty="0"/>
            </a:br>
            <a:r>
              <a:rPr lang="en-US" dirty="0" err="1"/>
              <a:t>T</a:t>
            </a:r>
            <a:r>
              <a:rPr lang="en-US" baseline="-25000" dirty="0" err="1"/>
              <a:t>status</a:t>
            </a:r>
            <a:r>
              <a:rPr lang="en-US" dirty="0"/>
              <a:t>(2)= (Run, </a:t>
            </a:r>
            <a:r>
              <a:rPr lang="en-US" altLang="ko-KR" dirty="0"/>
              <a:t>Inactive</a:t>
            </a:r>
            <a:r>
              <a:rPr lang="en-US" dirty="0"/>
              <a:t>) </a:t>
            </a:r>
          </a:p>
        </p:txBody>
      </p:sp>
      <p:grpSp>
        <p:nvGrpSpPr>
          <p:cNvPr id="26" name="Group 25">
            <a:extLst>
              <a:ext uri="{FF2B5EF4-FFF2-40B4-BE49-F238E27FC236}">
                <a16:creationId xmlns:a16="http://schemas.microsoft.com/office/drawing/2014/main" id="{3BC78308-7426-4A48-B888-357E5FEE3086}"/>
              </a:ext>
            </a:extLst>
          </p:cNvPr>
          <p:cNvGrpSpPr/>
          <p:nvPr/>
        </p:nvGrpSpPr>
        <p:grpSpPr>
          <a:xfrm>
            <a:off x="773694" y="1078185"/>
            <a:ext cx="7684508" cy="594796"/>
            <a:chOff x="773695" y="1078185"/>
            <a:chExt cx="7315200" cy="594796"/>
          </a:xfrm>
        </p:grpSpPr>
        <p:sp>
          <p:nvSpPr>
            <p:cNvPr id="51" name="Rectangle 50">
              <a:extLst>
                <a:ext uri="{FF2B5EF4-FFF2-40B4-BE49-F238E27FC236}">
                  <a16:creationId xmlns:a16="http://schemas.microsoft.com/office/drawing/2014/main" id="{1F1BB531-1977-244C-B737-A4C14042CCC1}"/>
                </a:ext>
              </a:extLst>
            </p:cNvPr>
            <p:cNvSpPr/>
            <p:nvPr/>
          </p:nvSpPr>
          <p:spPr bwMode="auto">
            <a:xfrm>
              <a:off x="773695" y="1078185"/>
              <a:ext cx="7315200"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13FC2E29-83E5-1A4F-B45F-0362A2DDD531}"/>
                    </a:ext>
                  </a:extLst>
                </p:cNvPr>
                <p:cNvSpPr/>
                <p:nvPr/>
              </p:nvSpPr>
              <p:spPr>
                <a:xfrm>
                  <a:off x="3658278" y="1179576"/>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52" name="Rectangle 51">
                  <a:extLst>
                    <a:ext uri="{FF2B5EF4-FFF2-40B4-BE49-F238E27FC236}">
                      <a16:creationId xmlns:a16="http://schemas.microsoft.com/office/drawing/2014/main" id="{13FC2E29-83E5-1A4F-B45F-0362A2DDD531}"/>
                    </a:ext>
                  </a:extLst>
                </p:cNvPr>
                <p:cNvSpPr>
                  <a:spLocks noRot="1" noChangeAspect="1" noMove="1" noResize="1" noEditPoints="1" noAdjustHandles="1" noChangeArrowheads="1" noChangeShapeType="1" noTextEdit="1"/>
                </p:cNvSpPr>
                <p:nvPr/>
              </p:nvSpPr>
              <p:spPr>
                <a:xfrm>
                  <a:off x="3658278" y="1179576"/>
                  <a:ext cx="1156086" cy="493405"/>
                </a:xfrm>
                <a:prstGeom prst="rect">
                  <a:avLst/>
                </a:prstGeom>
                <a:blipFill>
                  <a:blip r:embed="rId5"/>
                  <a:stretch>
                    <a:fillRect/>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3CF5BD44-2843-0549-BE1B-C47EE5CCB256}"/>
              </a:ext>
            </a:extLst>
          </p:cNvPr>
          <p:cNvGrpSpPr/>
          <p:nvPr/>
        </p:nvGrpSpPr>
        <p:grpSpPr>
          <a:xfrm>
            <a:off x="2133600" y="-79074"/>
            <a:ext cx="2982483" cy="3031824"/>
            <a:chOff x="2133600" y="-79074"/>
            <a:chExt cx="2982483" cy="3031824"/>
          </a:xfrm>
        </p:grpSpPr>
        <p:cxnSp>
          <p:nvCxnSpPr>
            <p:cNvPr id="9" name="Straight Arrow Connector 8">
              <a:extLst>
                <a:ext uri="{FF2B5EF4-FFF2-40B4-BE49-F238E27FC236}">
                  <a16:creationId xmlns:a16="http://schemas.microsoft.com/office/drawing/2014/main" id="{24A4CCE7-66D2-634E-8D99-A9BC920E38AD}"/>
                </a:ext>
              </a:extLst>
            </p:cNvPr>
            <p:cNvCxnSpPr/>
            <p:nvPr/>
          </p:nvCxnSpPr>
          <p:spPr bwMode="auto">
            <a:xfrm flipV="1">
              <a:off x="2845132" y="1317130"/>
              <a:ext cx="0" cy="16356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a:extLst>
                <a:ext uri="{FF2B5EF4-FFF2-40B4-BE49-F238E27FC236}">
                  <a16:creationId xmlns:a16="http://schemas.microsoft.com/office/drawing/2014/main" id="{320845ED-F9B3-8A40-89A2-5DCF9F579BBE}"/>
                </a:ext>
              </a:extLst>
            </p:cNvPr>
            <p:cNvSpPr txBox="1"/>
            <p:nvPr/>
          </p:nvSpPr>
          <p:spPr>
            <a:xfrm>
              <a:off x="2133600" y="-79074"/>
              <a:ext cx="2982483" cy="646331"/>
            </a:xfrm>
            <a:prstGeom prst="rect">
              <a:avLst/>
            </a:prstGeom>
            <a:noFill/>
          </p:spPr>
          <p:txBody>
            <a:bodyPr wrap="none" rtlCol="0">
              <a:spAutoFit/>
            </a:bodyPr>
            <a:lstStyle/>
            <a:p>
              <a:r>
                <a:rPr lang="en-US" dirty="0" err="1"/>
                <a:t>T</a:t>
              </a:r>
              <a:r>
                <a:rPr lang="en-US" baseline="-25000" dirty="0" err="1"/>
                <a:t>status</a:t>
              </a:r>
              <a:r>
                <a:rPr lang="en-US" dirty="0"/>
                <a:t>(1) = (Run, Active)</a:t>
              </a:r>
              <a:br>
                <a:rPr lang="en-US" dirty="0"/>
              </a:br>
              <a:r>
                <a:rPr lang="en-US" dirty="0" err="1"/>
                <a:t>T</a:t>
              </a:r>
              <a:r>
                <a:rPr lang="en-US" baseline="-25000" dirty="0" err="1"/>
                <a:t>status</a:t>
              </a:r>
              <a:r>
                <a:rPr lang="en-US" dirty="0"/>
                <a:t>(2) = (Ready, Inactive)</a:t>
              </a:r>
            </a:p>
          </p:txBody>
        </p:sp>
      </p:grpSp>
      <p:grpSp>
        <p:nvGrpSpPr>
          <p:cNvPr id="27" name="Group 26">
            <a:extLst>
              <a:ext uri="{FF2B5EF4-FFF2-40B4-BE49-F238E27FC236}">
                <a16:creationId xmlns:a16="http://schemas.microsoft.com/office/drawing/2014/main" id="{802A04FA-A9C9-D741-93E3-4C1BE043AD05}"/>
              </a:ext>
            </a:extLst>
          </p:cNvPr>
          <p:cNvGrpSpPr/>
          <p:nvPr/>
        </p:nvGrpSpPr>
        <p:grpSpPr>
          <a:xfrm>
            <a:off x="745432" y="1443223"/>
            <a:ext cx="3611685" cy="1410400"/>
            <a:chOff x="745432" y="1443223"/>
            <a:chExt cx="3611685" cy="1410400"/>
          </a:xfrm>
        </p:grpSpPr>
        <p:sp>
          <p:nvSpPr>
            <p:cNvPr id="22" name="Left-Right Arrow 21">
              <a:extLst>
                <a:ext uri="{FF2B5EF4-FFF2-40B4-BE49-F238E27FC236}">
                  <a16:creationId xmlns:a16="http://schemas.microsoft.com/office/drawing/2014/main" id="{6D418AAA-9340-434B-A750-65424851B055}"/>
                </a:ext>
              </a:extLst>
            </p:cNvPr>
            <p:cNvSpPr/>
            <p:nvPr/>
          </p:nvSpPr>
          <p:spPr bwMode="auto">
            <a:xfrm>
              <a:off x="1255521" y="1443223"/>
              <a:ext cx="2277498" cy="103454"/>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nvGrpSpPr>
            <p:cNvPr id="24" name="Group 23">
              <a:extLst>
                <a:ext uri="{FF2B5EF4-FFF2-40B4-BE49-F238E27FC236}">
                  <a16:creationId xmlns:a16="http://schemas.microsoft.com/office/drawing/2014/main" id="{113595AB-4D8B-424D-AE83-312FF07EC59D}"/>
                </a:ext>
              </a:extLst>
            </p:cNvPr>
            <p:cNvGrpSpPr/>
            <p:nvPr/>
          </p:nvGrpSpPr>
          <p:grpSpPr>
            <a:xfrm>
              <a:off x="745432" y="2484291"/>
              <a:ext cx="3611685" cy="369332"/>
              <a:chOff x="6593560" y="333040"/>
              <a:chExt cx="3611685" cy="369332"/>
            </a:xfrm>
          </p:grpSpPr>
          <p:sp>
            <p:nvSpPr>
              <p:cNvPr id="72" name="Left-Right Arrow 71">
                <a:extLst>
                  <a:ext uri="{FF2B5EF4-FFF2-40B4-BE49-F238E27FC236}">
                    <a16:creationId xmlns:a16="http://schemas.microsoft.com/office/drawing/2014/main" id="{7C965CE7-40A1-4D4C-946C-4BD0961199B5}"/>
                  </a:ext>
                </a:extLst>
              </p:cNvPr>
              <p:cNvSpPr/>
              <p:nvPr/>
            </p:nvSpPr>
            <p:spPr bwMode="auto">
              <a:xfrm>
                <a:off x="6593560" y="474281"/>
                <a:ext cx="1144343" cy="107710"/>
              </a:xfrm>
              <a:prstGeom prst="leftRightArrow">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23" name="TextBox 22">
                <a:extLst>
                  <a:ext uri="{FF2B5EF4-FFF2-40B4-BE49-F238E27FC236}">
                    <a16:creationId xmlns:a16="http://schemas.microsoft.com/office/drawing/2014/main" id="{B59A5C3F-6B67-D646-8536-C5F97D9FCF36}"/>
                  </a:ext>
                </a:extLst>
              </p:cNvPr>
              <p:cNvSpPr txBox="1"/>
              <p:nvPr/>
            </p:nvSpPr>
            <p:spPr>
              <a:xfrm>
                <a:off x="7737903" y="333040"/>
                <a:ext cx="2467342" cy="369332"/>
              </a:xfrm>
              <a:prstGeom prst="rect">
                <a:avLst/>
              </a:prstGeom>
              <a:noFill/>
            </p:spPr>
            <p:txBody>
              <a:bodyPr wrap="none" rtlCol="0">
                <a:spAutoFit/>
              </a:bodyPr>
              <a:lstStyle/>
              <a:p>
                <a:r>
                  <a:rPr lang="en-US" dirty="0"/>
                  <a:t>: Initial log for thread 2</a:t>
                </a:r>
              </a:p>
            </p:txBody>
          </p:sp>
        </p:grpSp>
      </p:grpSp>
      <p:cxnSp>
        <p:nvCxnSpPr>
          <p:cNvPr id="45" name="Straight Arrow Connector 44">
            <a:extLst>
              <a:ext uri="{FF2B5EF4-FFF2-40B4-BE49-F238E27FC236}">
                <a16:creationId xmlns:a16="http://schemas.microsoft.com/office/drawing/2014/main" id="{E2A24CB2-CBB9-8543-9ED4-C6C016B5D001}"/>
              </a:ext>
            </a:extLst>
          </p:cNvPr>
          <p:cNvCxnSpPr>
            <a:cxnSpLocks/>
          </p:cNvCxnSpPr>
          <p:nvPr/>
        </p:nvCxnSpPr>
        <p:spPr bwMode="auto">
          <a:xfrm flipH="1">
            <a:off x="3630989" y="583218"/>
            <a:ext cx="1" cy="15233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734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D6470008-09A1-7B44-B285-12F422F1D14C}"/>
              </a:ext>
            </a:extLst>
          </p:cNvPr>
          <p:cNvCxnSpPr>
            <a:cxnSpLocks/>
          </p:cNvCxnSpPr>
          <p:nvPr/>
        </p:nvCxnSpPr>
        <p:spPr bwMode="auto">
          <a:xfrm>
            <a:off x="1261533" y="1276350"/>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B90A305C-3A7C-5C40-BEAA-75351A455C4C}"/>
              </a:ext>
            </a:extLst>
          </p:cNvPr>
          <p:cNvCxnSpPr>
            <a:cxnSpLocks/>
          </p:cNvCxnSpPr>
          <p:nvPr/>
        </p:nvCxnSpPr>
        <p:spPr bwMode="auto">
          <a:xfrm>
            <a:off x="1270461" y="2081298"/>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025404E5-6443-D142-95EF-BF164D4B5772}"/>
              </a:ext>
            </a:extLst>
          </p:cNvPr>
          <p:cNvCxnSpPr>
            <a:cxnSpLocks/>
          </p:cNvCxnSpPr>
          <p:nvPr/>
        </p:nvCxnSpPr>
        <p:spPr bwMode="auto">
          <a:xfrm>
            <a:off x="1270461" y="273246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38902B96-7B44-384D-ABB2-44A23E7B0F8A}"/>
              </a:ext>
            </a:extLst>
          </p:cNvPr>
          <p:cNvCxnSpPr>
            <a:cxnSpLocks/>
          </p:cNvCxnSpPr>
          <p:nvPr/>
        </p:nvCxnSpPr>
        <p:spPr bwMode="auto">
          <a:xfrm>
            <a:off x="1268790" y="3501393"/>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Arrow Connector 52">
            <a:extLst>
              <a:ext uri="{FF2B5EF4-FFF2-40B4-BE49-F238E27FC236}">
                <a16:creationId xmlns:a16="http://schemas.microsoft.com/office/drawing/2014/main" id="{34B1A3E7-EE80-1E4E-A8DF-10B676C9621E}"/>
              </a:ext>
            </a:extLst>
          </p:cNvPr>
          <p:cNvCxnSpPr>
            <a:cxnSpLocks/>
          </p:cNvCxnSpPr>
          <p:nvPr/>
        </p:nvCxnSpPr>
        <p:spPr bwMode="auto">
          <a:xfrm>
            <a:off x="1270461" y="4604211"/>
            <a:ext cx="70370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465D09B-F184-CA41-B95A-B0D14CAE0661}"/>
              </a:ext>
            </a:extLst>
          </p:cNvPr>
          <p:cNvSpPr txBox="1"/>
          <p:nvPr/>
        </p:nvSpPr>
        <p:spPr>
          <a:xfrm>
            <a:off x="807563" y="1123950"/>
            <a:ext cx="453970" cy="369332"/>
          </a:xfrm>
          <a:prstGeom prst="rect">
            <a:avLst/>
          </a:prstGeom>
          <a:noFill/>
        </p:spPr>
        <p:txBody>
          <a:bodyPr wrap="none" rtlCol="0">
            <a:spAutoFit/>
          </a:bodyPr>
          <a:lstStyle/>
          <a:p>
            <a:r>
              <a:rPr lang="en-US" dirty="0"/>
              <a:t>T1</a:t>
            </a:r>
          </a:p>
        </p:txBody>
      </p:sp>
      <p:sp>
        <p:nvSpPr>
          <p:cNvPr id="8" name="TextBox 7">
            <a:extLst>
              <a:ext uri="{FF2B5EF4-FFF2-40B4-BE49-F238E27FC236}">
                <a16:creationId xmlns:a16="http://schemas.microsoft.com/office/drawing/2014/main" id="{0721F13B-A9DE-EB44-937C-2308D1E3C96F}"/>
              </a:ext>
            </a:extLst>
          </p:cNvPr>
          <p:cNvSpPr txBox="1"/>
          <p:nvPr/>
        </p:nvSpPr>
        <p:spPr>
          <a:xfrm>
            <a:off x="811590" y="1900464"/>
            <a:ext cx="453970" cy="369332"/>
          </a:xfrm>
          <a:prstGeom prst="rect">
            <a:avLst/>
          </a:prstGeom>
          <a:noFill/>
        </p:spPr>
        <p:txBody>
          <a:bodyPr wrap="none" rtlCol="0">
            <a:spAutoFit/>
          </a:bodyPr>
          <a:lstStyle/>
          <a:p>
            <a:r>
              <a:rPr lang="en-US" dirty="0"/>
              <a:t>T2</a:t>
            </a:r>
          </a:p>
        </p:txBody>
      </p:sp>
      <p:sp>
        <p:nvSpPr>
          <p:cNvPr id="18" name="Rectangle 17">
            <a:extLst>
              <a:ext uri="{FF2B5EF4-FFF2-40B4-BE49-F238E27FC236}">
                <a16:creationId xmlns:a16="http://schemas.microsoft.com/office/drawing/2014/main" id="{09C8DDA1-C6F5-3A4B-9457-B2E57C712C3E}"/>
              </a:ext>
            </a:extLst>
          </p:cNvPr>
          <p:cNvSpPr/>
          <p:nvPr/>
        </p:nvSpPr>
        <p:spPr bwMode="auto">
          <a:xfrm>
            <a:off x="5688390" y="196682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9" name="Rectangle 18">
            <a:extLst>
              <a:ext uri="{FF2B5EF4-FFF2-40B4-BE49-F238E27FC236}">
                <a16:creationId xmlns:a16="http://schemas.microsoft.com/office/drawing/2014/main" id="{DD21505D-04EE-7442-B27E-EBC5AAAF6D35}"/>
              </a:ext>
            </a:extLst>
          </p:cNvPr>
          <p:cNvSpPr/>
          <p:nvPr/>
        </p:nvSpPr>
        <p:spPr bwMode="auto">
          <a:xfrm>
            <a:off x="4682030" y="197407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37" name="Rectangle 36">
            <a:extLst>
              <a:ext uri="{FF2B5EF4-FFF2-40B4-BE49-F238E27FC236}">
                <a16:creationId xmlns:a16="http://schemas.microsoft.com/office/drawing/2014/main" id="{70CFBCCF-1F52-7444-B9D7-1D232BE2A537}"/>
              </a:ext>
            </a:extLst>
          </p:cNvPr>
          <p:cNvSpPr/>
          <p:nvPr/>
        </p:nvSpPr>
        <p:spPr bwMode="auto">
          <a:xfrm>
            <a:off x="1937200" y="449693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8" name="Rectangle 37">
            <a:extLst>
              <a:ext uri="{FF2B5EF4-FFF2-40B4-BE49-F238E27FC236}">
                <a16:creationId xmlns:a16="http://schemas.microsoft.com/office/drawing/2014/main" id="{E16F172D-14E9-C044-94DF-6ADF0A02F395}"/>
              </a:ext>
            </a:extLst>
          </p:cNvPr>
          <p:cNvSpPr/>
          <p:nvPr/>
        </p:nvSpPr>
        <p:spPr bwMode="auto">
          <a:xfrm>
            <a:off x="2975766" y="449834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39" name="Rectangle 38">
            <a:extLst>
              <a:ext uri="{FF2B5EF4-FFF2-40B4-BE49-F238E27FC236}">
                <a16:creationId xmlns:a16="http://schemas.microsoft.com/office/drawing/2014/main" id="{0559FB5B-9BA8-334F-8666-DD9B77C5647A}"/>
              </a:ext>
            </a:extLst>
          </p:cNvPr>
          <p:cNvSpPr/>
          <p:nvPr/>
        </p:nvSpPr>
        <p:spPr bwMode="auto">
          <a:xfrm>
            <a:off x="5764590" y="4496932"/>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42" name="Rectangle 41">
            <a:extLst>
              <a:ext uri="{FF2B5EF4-FFF2-40B4-BE49-F238E27FC236}">
                <a16:creationId xmlns:a16="http://schemas.microsoft.com/office/drawing/2014/main" id="{3ADEE40C-6D39-3545-9D43-0D08CBB2F34C}"/>
              </a:ext>
            </a:extLst>
          </p:cNvPr>
          <p:cNvSpPr/>
          <p:nvPr/>
        </p:nvSpPr>
        <p:spPr bwMode="auto">
          <a:xfrm>
            <a:off x="4758230" y="4504189"/>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44" name="TextBox 43">
            <a:extLst>
              <a:ext uri="{FF2B5EF4-FFF2-40B4-BE49-F238E27FC236}">
                <a16:creationId xmlns:a16="http://schemas.microsoft.com/office/drawing/2014/main" id="{92DE4DBE-FE98-EF45-9764-19AD4C90D7DB}"/>
              </a:ext>
            </a:extLst>
          </p:cNvPr>
          <p:cNvSpPr txBox="1"/>
          <p:nvPr/>
        </p:nvSpPr>
        <p:spPr>
          <a:xfrm>
            <a:off x="498355" y="4412218"/>
            <a:ext cx="864339" cy="369332"/>
          </a:xfrm>
          <a:prstGeom prst="rect">
            <a:avLst/>
          </a:prstGeom>
          <a:noFill/>
        </p:spPr>
        <p:txBody>
          <a:bodyPr wrap="none" rtlCol="0">
            <a:spAutoFit/>
          </a:bodyPr>
          <a:lstStyle/>
          <a:p>
            <a:r>
              <a:rPr lang="en-US" dirty="0"/>
              <a:t>CPU 1</a:t>
            </a:r>
          </a:p>
        </p:txBody>
      </p:sp>
      <p:sp>
        <p:nvSpPr>
          <p:cNvPr id="26" name="TextBox 25">
            <a:extLst>
              <a:ext uri="{FF2B5EF4-FFF2-40B4-BE49-F238E27FC236}">
                <a16:creationId xmlns:a16="http://schemas.microsoft.com/office/drawing/2014/main" id="{71A54D4D-AA19-7B46-AA8C-06AC3358D201}"/>
              </a:ext>
            </a:extLst>
          </p:cNvPr>
          <p:cNvSpPr txBox="1"/>
          <p:nvPr/>
        </p:nvSpPr>
        <p:spPr>
          <a:xfrm>
            <a:off x="807563" y="2544824"/>
            <a:ext cx="453970" cy="369332"/>
          </a:xfrm>
          <a:prstGeom prst="rect">
            <a:avLst/>
          </a:prstGeom>
          <a:noFill/>
        </p:spPr>
        <p:txBody>
          <a:bodyPr wrap="none" rtlCol="0">
            <a:spAutoFit/>
          </a:bodyPr>
          <a:lstStyle/>
          <a:p>
            <a:r>
              <a:rPr lang="en-US" dirty="0"/>
              <a:t>T1</a:t>
            </a:r>
          </a:p>
        </p:txBody>
      </p:sp>
      <p:sp>
        <p:nvSpPr>
          <p:cNvPr id="28" name="TextBox 27">
            <a:extLst>
              <a:ext uri="{FF2B5EF4-FFF2-40B4-BE49-F238E27FC236}">
                <a16:creationId xmlns:a16="http://schemas.microsoft.com/office/drawing/2014/main" id="{9EF03B0B-0DAA-A145-94FF-F85C2E52CE2C}"/>
              </a:ext>
            </a:extLst>
          </p:cNvPr>
          <p:cNvSpPr txBox="1"/>
          <p:nvPr/>
        </p:nvSpPr>
        <p:spPr>
          <a:xfrm>
            <a:off x="811590" y="3321338"/>
            <a:ext cx="453970" cy="369332"/>
          </a:xfrm>
          <a:prstGeom prst="rect">
            <a:avLst/>
          </a:prstGeom>
          <a:noFill/>
        </p:spPr>
        <p:txBody>
          <a:bodyPr wrap="none" rtlCol="0">
            <a:spAutoFit/>
          </a:bodyPr>
          <a:lstStyle/>
          <a:p>
            <a:r>
              <a:rPr lang="en-US" dirty="0"/>
              <a:t>T2</a:t>
            </a:r>
          </a:p>
        </p:txBody>
      </p:sp>
      <p:sp>
        <p:nvSpPr>
          <p:cNvPr id="30" name="Rectangle 29">
            <a:extLst>
              <a:ext uri="{FF2B5EF4-FFF2-40B4-BE49-F238E27FC236}">
                <a16:creationId xmlns:a16="http://schemas.microsoft.com/office/drawing/2014/main" id="{F9753F95-6DA3-D240-98DE-36B20D551A81}"/>
              </a:ext>
            </a:extLst>
          </p:cNvPr>
          <p:cNvSpPr/>
          <p:nvPr/>
        </p:nvSpPr>
        <p:spPr bwMode="auto">
          <a:xfrm>
            <a:off x="1861000" y="263609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31" name="Rectangle 30">
            <a:extLst>
              <a:ext uri="{FF2B5EF4-FFF2-40B4-BE49-F238E27FC236}">
                <a16:creationId xmlns:a16="http://schemas.microsoft.com/office/drawing/2014/main" id="{9AA8086E-1C62-1144-A8FF-3705098F1623}"/>
              </a:ext>
            </a:extLst>
          </p:cNvPr>
          <p:cNvSpPr/>
          <p:nvPr/>
        </p:nvSpPr>
        <p:spPr bwMode="auto">
          <a:xfrm>
            <a:off x="2899566" y="263750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0" name="Rounded Rectangle 9">
            <a:extLst>
              <a:ext uri="{FF2B5EF4-FFF2-40B4-BE49-F238E27FC236}">
                <a16:creationId xmlns:a16="http://schemas.microsoft.com/office/drawing/2014/main" id="{911739A5-2E63-9F44-AEE3-82773CB25FAC}"/>
              </a:ext>
            </a:extLst>
          </p:cNvPr>
          <p:cNvSpPr/>
          <p:nvPr/>
        </p:nvSpPr>
        <p:spPr bwMode="auto">
          <a:xfrm>
            <a:off x="186100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49" name="Rounded Rectangle 48">
            <a:extLst>
              <a:ext uri="{FF2B5EF4-FFF2-40B4-BE49-F238E27FC236}">
                <a16:creationId xmlns:a16="http://schemas.microsoft.com/office/drawing/2014/main" id="{7F0A9011-C391-AB4E-95FE-F4C34E7EF305}"/>
              </a:ext>
            </a:extLst>
          </p:cNvPr>
          <p:cNvSpPr/>
          <p:nvPr/>
        </p:nvSpPr>
        <p:spPr bwMode="auto">
          <a:xfrm>
            <a:off x="4583490" y="4379475"/>
            <a:ext cx="1872800" cy="45287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00EB18-7C5D-CA45-A0B3-6DA68C6FE2FD}"/>
                  </a:ext>
                </a:extLst>
              </p:cNvPr>
              <p:cNvSpPr txBox="1"/>
              <p:nvPr/>
            </p:nvSpPr>
            <p:spPr>
              <a:xfrm>
                <a:off x="351327" y="4732874"/>
                <a:ext cx="1158394" cy="369332"/>
              </a:xfrm>
              <a:prstGeom prst="rect">
                <a:avLst/>
              </a:prstGeom>
              <a:noFill/>
            </p:spPr>
            <p:txBody>
              <a:bodyPr wrap="none" rtlCol="0">
                <a:spAutoFit/>
              </a:bodyPr>
              <a:lstStyle/>
              <a:p>
                <a:r>
                  <a:rPr lang="en-US" dirty="0"/>
                  <a:t>(With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sSubSup>
                  </m:oMath>
                </a14:m>
                <a:r>
                  <a:rPr lang="en-US" dirty="0"/>
                  <a:t>)</a:t>
                </a:r>
              </a:p>
            </p:txBody>
          </p:sp>
        </mc:Choice>
        <mc:Fallback xmlns="">
          <p:sp>
            <p:nvSpPr>
              <p:cNvPr id="20" name="TextBox 19">
                <a:extLst>
                  <a:ext uri="{FF2B5EF4-FFF2-40B4-BE49-F238E27FC236}">
                    <a16:creationId xmlns:a16="http://schemas.microsoft.com/office/drawing/2014/main" id="{4B00EB18-7C5D-CA45-A0B3-6DA68C6FE2FD}"/>
                  </a:ext>
                </a:extLst>
              </p:cNvPr>
              <p:cNvSpPr txBox="1">
                <a:spLocks noRot="1" noChangeAspect="1" noMove="1" noResize="1" noEditPoints="1" noAdjustHandles="1" noChangeArrowheads="1" noChangeShapeType="1" noTextEdit="1"/>
              </p:cNvSpPr>
              <p:nvPr/>
            </p:nvSpPr>
            <p:spPr>
              <a:xfrm>
                <a:off x="351327" y="4732874"/>
                <a:ext cx="1158394" cy="369332"/>
              </a:xfrm>
              <a:prstGeom prst="rect">
                <a:avLst/>
              </a:prstGeom>
              <a:blipFill>
                <a:blip r:embed="rId4"/>
                <a:stretch>
                  <a:fillRect l="-4348" t="-10000" r="-2174" b="-20000"/>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26635751-56AC-5440-A4CF-D538E8F9EF78}"/>
              </a:ext>
            </a:extLst>
          </p:cNvPr>
          <p:cNvSpPr/>
          <p:nvPr/>
        </p:nvSpPr>
        <p:spPr bwMode="auto">
          <a:xfrm>
            <a:off x="3928315" y="1963277"/>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3" name="Rectangle 42">
            <a:extLst>
              <a:ext uri="{FF2B5EF4-FFF2-40B4-BE49-F238E27FC236}">
                <a16:creationId xmlns:a16="http://schemas.microsoft.com/office/drawing/2014/main" id="{81581450-F2ED-8048-A587-C6D208BECC8F}"/>
              </a:ext>
            </a:extLst>
          </p:cNvPr>
          <p:cNvSpPr/>
          <p:nvPr/>
        </p:nvSpPr>
        <p:spPr bwMode="auto">
          <a:xfrm>
            <a:off x="773694" y="2505770"/>
            <a:ext cx="7684505" cy="59305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7776AF09-7EE2-9B40-9938-1C481BF4E702}"/>
                  </a:ext>
                </a:extLst>
              </p:cNvPr>
              <p:cNvSpPr/>
              <p:nvPr/>
            </p:nvSpPr>
            <p:spPr>
              <a:xfrm>
                <a:off x="3833853" y="2542260"/>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46" name="Rectangle 45">
                <a:extLst>
                  <a:ext uri="{FF2B5EF4-FFF2-40B4-BE49-F238E27FC236}">
                    <a16:creationId xmlns:a16="http://schemas.microsoft.com/office/drawing/2014/main" id="{7776AF09-7EE2-9B40-9938-1C481BF4E702}"/>
                  </a:ext>
                </a:extLst>
              </p:cNvPr>
              <p:cNvSpPr>
                <a:spLocks noRot="1" noChangeAspect="1" noMove="1" noResize="1" noEditPoints="1" noAdjustHandles="1" noChangeArrowheads="1" noChangeShapeType="1" noTextEdit="1"/>
              </p:cNvSpPr>
              <p:nvPr/>
            </p:nvSpPr>
            <p:spPr>
              <a:xfrm>
                <a:off x="3833853" y="2542260"/>
                <a:ext cx="1156086" cy="493405"/>
              </a:xfrm>
              <a:prstGeom prst="rect">
                <a:avLst/>
              </a:prstGeom>
              <a:blipFill>
                <a:blip r:embed="rId5"/>
                <a:stretch>
                  <a:fillRect b="-2500"/>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DCC33E4F-1BB5-4D48-A34A-1DAD45EE228B}"/>
              </a:ext>
            </a:extLst>
          </p:cNvPr>
          <p:cNvSpPr/>
          <p:nvPr/>
        </p:nvSpPr>
        <p:spPr bwMode="auto">
          <a:xfrm>
            <a:off x="773696" y="1772964"/>
            <a:ext cx="7684504" cy="653097"/>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2A0F26CE-3F78-A346-B0FC-C36317A914BC}"/>
                  </a:ext>
                </a:extLst>
              </p:cNvPr>
              <p:cNvSpPr/>
              <p:nvPr/>
            </p:nvSpPr>
            <p:spPr>
              <a:xfrm>
                <a:off x="3833853" y="1850572"/>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69" name="Rectangle 68">
                <a:extLst>
                  <a:ext uri="{FF2B5EF4-FFF2-40B4-BE49-F238E27FC236}">
                    <a16:creationId xmlns:a16="http://schemas.microsoft.com/office/drawing/2014/main" id="{2A0F26CE-3F78-A346-B0FC-C36317A914BC}"/>
                  </a:ext>
                </a:extLst>
              </p:cNvPr>
              <p:cNvSpPr>
                <a:spLocks noRot="1" noChangeAspect="1" noMove="1" noResize="1" noEditPoints="1" noAdjustHandles="1" noChangeArrowheads="1" noChangeShapeType="1" noTextEdit="1"/>
              </p:cNvSpPr>
              <p:nvPr/>
            </p:nvSpPr>
            <p:spPr>
              <a:xfrm>
                <a:off x="3833853" y="1850572"/>
                <a:ext cx="1156086" cy="493405"/>
              </a:xfrm>
              <a:prstGeom prst="rect">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530F2C2C-D119-CE42-8BC1-574080D64491}"/>
              </a:ext>
            </a:extLst>
          </p:cNvPr>
          <p:cNvCxnSpPr>
            <a:cxnSpLocks/>
            <a:stCxn id="49" idx="0"/>
            <a:endCxn id="69" idx="2"/>
          </p:cNvCxnSpPr>
          <p:nvPr/>
        </p:nvCxnSpPr>
        <p:spPr bwMode="auto">
          <a:xfrm flipH="1" flipV="1">
            <a:off x="4411896" y="2343977"/>
            <a:ext cx="1107994" cy="20354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3E11544E-DE3E-8B45-A2A2-85A79335D122}"/>
              </a:ext>
            </a:extLst>
          </p:cNvPr>
          <p:cNvCxnSpPr>
            <a:cxnSpLocks/>
            <a:stCxn id="10" idx="0"/>
            <a:endCxn id="46" idx="2"/>
          </p:cNvCxnSpPr>
          <p:nvPr/>
        </p:nvCxnSpPr>
        <p:spPr bwMode="auto">
          <a:xfrm flipV="1">
            <a:off x="2797400" y="3035665"/>
            <a:ext cx="1614496" cy="13438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5" name="TextBox 44">
            <a:extLst>
              <a:ext uri="{FF2B5EF4-FFF2-40B4-BE49-F238E27FC236}">
                <a16:creationId xmlns:a16="http://schemas.microsoft.com/office/drawing/2014/main" id="{FE98CEA4-DE1A-A84E-BD82-3C64F6C2FD39}"/>
              </a:ext>
            </a:extLst>
          </p:cNvPr>
          <p:cNvSpPr txBox="1"/>
          <p:nvPr/>
        </p:nvSpPr>
        <p:spPr>
          <a:xfrm>
            <a:off x="3101921" y="4095798"/>
            <a:ext cx="859531" cy="369332"/>
          </a:xfrm>
          <a:prstGeom prst="rect">
            <a:avLst/>
          </a:prstGeom>
          <a:noFill/>
        </p:spPr>
        <p:txBody>
          <a:bodyPr wrap="none" rtlCol="0">
            <a:spAutoFit/>
          </a:bodyPr>
          <a:lstStyle/>
          <a:p>
            <a:r>
              <a:rPr lang="en-US" dirty="0"/>
              <a:t>1 </a:t>
            </a:r>
            <a:r>
              <a:rPr lang="en-US" dirty="0">
                <a:sym typeface="Wingdings" pitchFamily="2" charset="2"/>
              </a:rPr>
              <a:t> 2 </a:t>
            </a:r>
            <a:endParaRPr lang="en-US" dirty="0"/>
          </a:p>
        </p:txBody>
      </p:sp>
    </p:spTree>
    <p:extLst>
      <p:ext uri="{BB962C8B-B14F-4D97-AF65-F5344CB8AC3E}">
        <p14:creationId xmlns:p14="http://schemas.microsoft.com/office/powerpoint/2010/main" val="45576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a:extLst>
              <a:ext uri="{FF2B5EF4-FFF2-40B4-BE49-F238E27FC236}">
                <a16:creationId xmlns:a16="http://schemas.microsoft.com/office/drawing/2014/main" id="{358A0CEB-8337-2447-8052-F928CC4EB259}"/>
              </a:ext>
            </a:extLst>
          </p:cNvPr>
          <p:cNvCxnSpPr>
            <a:cxnSpLocks/>
          </p:cNvCxnSpPr>
          <p:nvPr/>
        </p:nvCxnSpPr>
        <p:spPr bwMode="auto">
          <a:xfrm>
            <a:off x="1909027" y="127066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TextBox 56">
            <a:extLst>
              <a:ext uri="{FF2B5EF4-FFF2-40B4-BE49-F238E27FC236}">
                <a16:creationId xmlns:a16="http://schemas.microsoft.com/office/drawing/2014/main" id="{8C1E5557-E70E-9C4F-99DD-6D1F42CA6E70}"/>
              </a:ext>
            </a:extLst>
          </p:cNvPr>
          <p:cNvSpPr txBox="1"/>
          <p:nvPr/>
        </p:nvSpPr>
        <p:spPr>
          <a:xfrm>
            <a:off x="1447800" y="1079134"/>
            <a:ext cx="453970" cy="369332"/>
          </a:xfrm>
          <a:prstGeom prst="rect">
            <a:avLst/>
          </a:prstGeom>
          <a:noFill/>
        </p:spPr>
        <p:txBody>
          <a:bodyPr wrap="none" rtlCol="0">
            <a:spAutoFit/>
          </a:bodyPr>
          <a:lstStyle/>
          <a:p>
            <a:r>
              <a:rPr lang="en-US" dirty="0"/>
              <a:t>T1</a:t>
            </a:r>
          </a:p>
        </p:txBody>
      </p:sp>
      <p:cxnSp>
        <p:nvCxnSpPr>
          <p:cNvPr id="59" name="Straight Arrow Connector 58">
            <a:extLst>
              <a:ext uri="{FF2B5EF4-FFF2-40B4-BE49-F238E27FC236}">
                <a16:creationId xmlns:a16="http://schemas.microsoft.com/office/drawing/2014/main" id="{D392C10D-D10A-4040-BCE5-7D33BAC87225}"/>
              </a:ext>
            </a:extLst>
          </p:cNvPr>
          <p:cNvCxnSpPr>
            <a:cxnSpLocks/>
            <a:stCxn id="63" idx="3"/>
          </p:cNvCxnSpPr>
          <p:nvPr/>
        </p:nvCxnSpPr>
        <p:spPr bwMode="auto">
          <a:xfrm>
            <a:off x="4173256" y="1280435"/>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Rectangle 61">
            <a:extLst>
              <a:ext uri="{FF2B5EF4-FFF2-40B4-BE49-F238E27FC236}">
                <a16:creationId xmlns:a16="http://schemas.microsoft.com/office/drawing/2014/main" id="{35D1E344-E278-CC4D-A46D-CCF2A2616A2E}"/>
              </a:ext>
            </a:extLst>
          </p:cNvPr>
          <p:cNvSpPr/>
          <p:nvPr/>
        </p:nvSpPr>
        <p:spPr bwMode="auto">
          <a:xfrm>
            <a:off x="2501237" y="1170409"/>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63" name="Rectangle 62">
            <a:extLst>
              <a:ext uri="{FF2B5EF4-FFF2-40B4-BE49-F238E27FC236}">
                <a16:creationId xmlns:a16="http://schemas.microsoft.com/office/drawing/2014/main" id="{E391591D-B4CC-F641-8434-9801067EB9E8}"/>
              </a:ext>
            </a:extLst>
          </p:cNvPr>
          <p:cNvSpPr/>
          <p:nvPr/>
        </p:nvSpPr>
        <p:spPr bwMode="auto">
          <a:xfrm>
            <a:off x="3539803" y="1171819"/>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grpSp>
        <p:nvGrpSpPr>
          <p:cNvPr id="79" name="Group 78">
            <a:extLst>
              <a:ext uri="{FF2B5EF4-FFF2-40B4-BE49-F238E27FC236}">
                <a16:creationId xmlns:a16="http://schemas.microsoft.com/office/drawing/2014/main" id="{10342802-B5E6-6C44-95D7-1FA9FC4C793C}"/>
              </a:ext>
            </a:extLst>
          </p:cNvPr>
          <p:cNvGrpSpPr/>
          <p:nvPr/>
        </p:nvGrpSpPr>
        <p:grpSpPr>
          <a:xfrm>
            <a:off x="3958402" y="4271506"/>
            <a:ext cx="2519366" cy="497639"/>
            <a:chOff x="3208713" y="4556722"/>
            <a:chExt cx="2519366" cy="497639"/>
          </a:xfrm>
        </p:grpSpPr>
        <p:sp>
          <p:nvSpPr>
            <p:cNvPr id="73" name="Rectangle 72">
              <a:extLst>
                <a:ext uri="{FF2B5EF4-FFF2-40B4-BE49-F238E27FC236}">
                  <a16:creationId xmlns:a16="http://schemas.microsoft.com/office/drawing/2014/main" id="{4497EC78-7934-0B46-9385-FBEAEBD2DDF8}"/>
                </a:ext>
              </a:extLst>
            </p:cNvPr>
            <p:cNvSpPr/>
            <p:nvPr/>
          </p:nvSpPr>
          <p:spPr bwMode="auto">
            <a:xfrm>
              <a:off x="3208713"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74" name="Rectangle 73">
              <a:extLst>
                <a:ext uri="{FF2B5EF4-FFF2-40B4-BE49-F238E27FC236}">
                  <a16:creationId xmlns:a16="http://schemas.microsoft.com/office/drawing/2014/main" id="{96FFB721-EF6B-8A49-A332-DAFA5D30749B}"/>
                </a:ext>
              </a:extLst>
            </p:cNvPr>
            <p:cNvSpPr/>
            <p:nvPr/>
          </p:nvSpPr>
          <p:spPr bwMode="auto">
            <a:xfrm>
              <a:off x="4761285" y="4749561"/>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grpSp>
          <p:nvGrpSpPr>
            <p:cNvPr id="75" name="Group 74">
              <a:extLst>
                <a:ext uri="{FF2B5EF4-FFF2-40B4-BE49-F238E27FC236}">
                  <a16:creationId xmlns:a16="http://schemas.microsoft.com/office/drawing/2014/main" id="{544DB004-B557-2541-945B-20CD1670343B}"/>
                </a:ext>
              </a:extLst>
            </p:cNvPr>
            <p:cNvGrpSpPr/>
            <p:nvPr/>
          </p:nvGrpSpPr>
          <p:grpSpPr>
            <a:xfrm>
              <a:off x="4209374" y="4640718"/>
              <a:ext cx="553824" cy="369332"/>
              <a:chOff x="6735346" y="1808011"/>
              <a:chExt cx="553824" cy="369332"/>
            </a:xfrm>
          </p:grpSpPr>
          <p:sp>
            <p:nvSpPr>
              <p:cNvPr id="76" name="Oval 75">
                <a:extLst>
                  <a:ext uri="{FF2B5EF4-FFF2-40B4-BE49-F238E27FC236}">
                    <a16:creationId xmlns:a16="http://schemas.microsoft.com/office/drawing/2014/main" id="{0213E306-EF88-3E4F-B272-DEDF3783BE8C}"/>
                  </a:ext>
                </a:extLst>
              </p:cNvPr>
              <p:cNvSpPr/>
              <p:nvPr/>
            </p:nvSpPr>
            <p:spPr bwMode="auto">
              <a:xfrm>
                <a:off x="6735346" y="1958844"/>
                <a:ext cx="553824" cy="217912"/>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BAFF6762-115C-0C4E-B543-EDC29B8D7056}"/>
                  </a:ext>
                </a:extLst>
              </p:cNvPr>
              <p:cNvSpPr/>
              <p:nvPr/>
            </p:nvSpPr>
            <p:spPr>
              <a:xfrm>
                <a:off x="6786619" y="1808011"/>
                <a:ext cx="415498" cy="369332"/>
              </a:xfrm>
              <a:prstGeom prst="rect">
                <a:avLst/>
              </a:prstGeom>
            </p:spPr>
            <p:txBody>
              <a:bodyPr wrap="none">
                <a:spAutoFit/>
              </a:bodyPr>
              <a:lstStyle/>
              <a:p>
                <a:r>
                  <a:rPr lang="en-US" dirty="0"/>
                  <a:t>…</a:t>
                </a:r>
              </a:p>
            </p:txBody>
          </p:sp>
        </p:grpSp>
        <p:sp>
          <p:nvSpPr>
            <p:cNvPr id="78" name="Left Brace 77">
              <a:extLst>
                <a:ext uri="{FF2B5EF4-FFF2-40B4-BE49-F238E27FC236}">
                  <a16:creationId xmlns:a16="http://schemas.microsoft.com/office/drawing/2014/main" id="{9FC48642-2284-954E-A63A-49687A177386}"/>
                </a:ext>
              </a:extLst>
            </p:cNvPr>
            <p:cNvSpPr/>
            <p:nvPr/>
          </p:nvSpPr>
          <p:spPr bwMode="auto">
            <a:xfrm rot="5400000">
              <a:off x="4395100" y="3385762"/>
              <a:ext cx="162018" cy="2503938"/>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grpSp>
      <p:grpSp>
        <p:nvGrpSpPr>
          <p:cNvPr id="154" name="Group 153">
            <a:extLst>
              <a:ext uri="{FF2B5EF4-FFF2-40B4-BE49-F238E27FC236}">
                <a16:creationId xmlns:a16="http://schemas.microsoft.com/office/drawing/2014/main" id="{F7D8914F-F217-414C-8E9B-83B4A995537A}"/>
              </a:ext>
            </a:extLst>
          </p:cNvPr>
          <p:cNvGrpSpPr/>
          <p:nvPr/>
        </p:nvGrpSpPr>
        <p:grpSpPr>
          <a:xfrm>
            <a:off x="3958402" y="4749681"/>
            <a:ext cx="2519365" cy="369332"/>
            <a:chOff x="3318165" y="4673481"/>
            <a:chExt cx="2519365" cy="369332"/>
          </a:xfrm>
        </p:grpSpPr>
        <p:cxnSp>
          <p:nvCxnSpPr>
            <p:cNvPr id="83" name="Straight Arrow Connector 82">
              <a:extLst>
                <a:ext uri="{FF2B5EF4-FFF2-40B4-BE49-F238E27FC236}">
                  <a16:creationId xmlns:a16="http://schemas.microsoft.com/office/drawing/2014/main" id="{701C0F89-3563-E545-A970-7D63DB27CD9B}"/>
                </a:ext>
              </a:extLst>
            </p:cNvPr>
            <p:cNvCxnSpPr/>
            <p:nvPr/>
          </p:nvCxnSpPr>
          <p:spPr bwMode="auto">
            <a:xfrm>
              <a:off x="3318165" y="4744205"/>
              <a:ext cx="251936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21835FB0-E75B-6D41-A520-88F700EFBE23}"/>
                    </a:ext>
                  </a:extLst>
                </p:cNvPr>
                <p:cNvSpPr txBox="1"/>
                <p:nvPr/>
              </p:nvSpPr>
              <p:spPr>
                <a:xfrm>
                  <a:off x="4150402" y="4673481"/>
                  <a:ext cx="937244"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𝑛</m:t>
                      </m:r>
                    </m:oMath>
                  </a14:m>
                  <a:r>
                    <a:rPr lang="en-US" dirty="0"/>
                    <a:t> steps</a:t>
                  </a:r>
                </a:p>
              </p:txBody>
            </p:sp>
          </mc:Choice>
          <mc:Fallback xmlns="">
            <p:sp>
              <p:nvSpPr>
                <p:cNvPr id="84" name="TextBox 83">
                  <a:extLst>
                    <a:ext uri="{FF2B5EF4-FFF2-40B4-BE49-F238E27FC236}">
                      <a16:creationId xmlns:a16="http://schemas.microsoft.com/office/drawing/2014/main" id="{21835FB0-E75B-6D41-A520-88F700EFBE23}"/>
                    </a:ext>
                  </a:extLst>
                </p:cNvPr>
                <p:cNvSpPr txBox="1">
                  <a:spLocks noRot="1" noChangeAspect="1" noMove="1" noResize="1" noEditPoints="1" noAdjustHandles="1" noChangeArrowheads="1" noChangeShapeType="1" noTextEdit="1"/>
                </p:cNvSpPr>
                <p:nvPr/>
              </p:nvSpPr>
              <p:spPr>
                <a:xfrm>
                  <a:off x="4150402" y="4673481"/>
                  <a:ext cx="937244" cy="369332"/>
                </a:xfrm>
                <a:prstGeom prst="rect">
                  <a:avLst/>
                </a:prstGeom>
                <a:blipFill>
                  <a:blip r:embed="rId3"/>
                  <a:stretch>
                    <a:fillRect t="-3333" r="-4000" b="-23333"/>
                  </a:stretch>
                </a:blipFill>
              </p:spPr>
              <p:txBody>
                <a:bodyPr/>
                <a:lstStyle/>
                <a:p>
                  <a:r>
                    <a:rPr lang="en-US">
                      <a:noFill/>
                    </a:rPr>
                    <a:t> </a:t>
                  </a:r>
                </a:p>
              </p:txBody>
            </p:sp>
          </mc:Fallback>
        </mc:AlternateContent>
      </p:grpSp>
      <p:cxnSp>
        <p:nvCxnSpPr>
          <p:cNvPr id="86" name="Straight Arrow Connector 85">
            <a:extLst>
              <a:ext uri="{FF2B5EF4-FFF2-40B4-BE49-F238E27FC236}">
                <a16:creationId xmlns:a16="http://schemas.microsoft.com/office/drawing/2014/main" id="{6245EB8B-07CC-404A-BC86-2551A06B3401}"/>
              </a:ext>
            </a:extLst>
          </p:cNvPr>
          <p:cNvCxnSpPr>
            <a:cxnSpLocks/>
          </p:cNvCxnSpPr>
          <p:nvPr/>
        </p:nvCxnSpPr>
        <p:spPr bwMode="auto">
          <a:xfrm>
            <a:off x="1909027" y="1708542"/>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Box 86">
            <a:extLst>
              <a:ext uri="{FF2B5EF4-FFF2-40B4-BE49-F238E27FC236}">
                <a16:creationId xmlns:a16="http://schemas.microsoft.com/office/drawing/2014/main" id="{45B9F3A6-81E6-8B45-9F75-0F8DE91CA177}"/>
              </a:ext>
            </a:extLst>
          </p:cNvPr>
          <p:cNvSpPr txBox="1"/>
          <p:nvPr/>
        </p:nvSpPr>
        <p:spPr>
          <a:xfrm>
            <a:off x="1451827" y="1530402"/>
            <a:ext cx="453970" cy="369332"/>
          </a:xfrm>
          <a:prstGeom prst="rect">
            <a:avLst/>
          </a:prstGeom>
          <a:noFill/>
        </p:spPr>
        <p:txBody>
          <a:bodyPr wrap="none" rtlCol="0">
            <a:spAutoFit/>
          </a:bodyPr>
          <a:lstStyle/>
          <a:p>
            <a:r>
              <a:rPr lang="en-US" dirty="0"/>
              <a:t>T2</a:t>
            </a:r>
          </a:p>
        </p:txBody>
      </p:sp>
      <p:sp>
        <p:nvSpPr>
          <p:cNvPr id="89" name="Rectangle 88">
            <a:extLst>
              <a:ext uri="{FF2B5EF4-FFF2-40B4-BE49-F238E27FC236}">
                <a16:creationId xmlns:a16="http://schemas.microsoft.com/office/drawing/2014/main" id="{85D23CF5-DFD4-574D-B610-C219AA8F0DCE}"/>
              </a:ext>
            </a:extLst>
          </p:cNvPr>
          <p:cNvSpPr/>
          <p:nvPr/>
        </p:nvSpPr>
        <p:spPr bwMode="auto">
          <a:xfrm>
            <a:off x="5322267" y="1604017"/>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92" name="Rectangle 91">
            <a:extLst>
              <a:ext uri="{FF2B5EF4-FFF2-40B4-BE49-F238E27FC236}">
                <a16:creationId xmlns:a16="http://schemas.microsoft.com/office/drawing/2014/main" id="{D50E1AA4-8BB9-2D40-B6BD-E06710B7070F}"/>
              </a:ext>
            </a:extLst>
          </p:cNvPr>
          <p:cNvSpPr/>
          <p:nvPr/>
        </p:nvSpPr>
        <p:spPr bwMode="auto">
          <a:xfrm>
            <a:off x="4452153" y="159473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28" name="Straight Arrow Connector 127">
            <a:extLst>
              <a:ext uri="{FF2B5EF4-FFF2-40B4-BE49-F238E27FC236}">
                <a16:creationId xmlns:a16="http://schemas.microsoft.com/office/drawing/2014/main" id="{6CC3AFEC-A546-9243-9866-C2A51C34DA5E}"/>
              </a:ext>
            </a:extLst>
          </p:cNvPr>
          <p:cNvCxnSpPr>
            <a:cxnSpLocks/>
          </p:cNvCxnSpPr>
          <p:nvPr/>
        </p:nvCxnSpPr>
        <p:spPr bwMode="auto">
          <a:xfrm>
            <a:off x="1909027" y="3724848"/>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9" name="TextBox 128">
            <a:extLst>
              <a:ext uri="{FF2B5EF4-FFF2-40B4-BE49-F238E27FC236}">
                <a16:creationId xmlns:a16="http://schemas.microsoft.com/office/drawing/2014/main" id="{E1AC4270-803E-4D4D-B8CF-2B350DFEC40F}"/>
              </a:ext>
            </a:extLst>
          </p:cNvPr>
          <p:cNvSpPr txBox="1"/>
          <p:nvPr/>
        </p:nvSpPr>
        <p:spPr>
          <a:xfrm>
            <a:off x="1447800" y="3533317"/>
            <a:ext cx="453970" cy="369332"/>
          </a:xfrm>
          <a:prstGeom prst="rect">
            <a:avLst/>
          </a:prstGeom>
          <a:noFill/>
        </p:spPr>
        <p:txBody>
          <a:bodyPr wrap="none" rtlCol="0">
            <a:spAutoFit/>
          </a:bodyPr>
          <a:lstStyle/>
          <a:p>
            <a:r>
              <a:rPr lang="en-US" dirty="0"/>
              <a:t>T1</a:t>
            </a:r>
          </a:p>
        </p:txBody>
      </p:sp>
      <p:cxnSp>
        <p:nvCxnSpPr>
          <p:cNvPr id="130" name="Straight Arrow Connector 129">
            <a:extLst>
              <a:ext uri="{FF2B5EF4-FFF2-40B4-BE49-F238E27FC236}">
                <a16:creationId xmlns:a16="http://schemas.microsoft.com/office/drawing/2014/main" id="{3C000239-77E6-A74E-A642-EB6C0AD8FAC9}"/>
              </a:ext>
            </a:extLst>
          </p:cNvPr>
          <p:cNvCxnSpPr>
            <a:cxnSpLocks/>
            <a:stCxn id="133" idx="3"/>
          </p:cNvCxnSpPr>
          <p:nvPr/>
        </p:nvCxnSpPr>
        <p:spPr bwMode="auto">
          <a:xfrm>
            <a:off x="4173256" y="3734618"/>
            <a:ext cx="124752" cy="4321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 name="Rectangle 131">
            <a:extLst>
              <a:ext uri="{FF2B5EF4-FFF2-40B4-BE49-F238E27FC236}">
                <a16:creationId xmlns:a16="http://schemas.microsoft.com/office/drawing/2014/main" id="{1E724FF4-0B21-8044-A07F-2D1C8DF068DB}"/>
              </a:ext>
            </a:extLst>
          </p:cNvPr>
          <p:cNvSpPr/>
          <p:nvPr/>
        </p:nvSpPr>
        <p:spPr bwMode="auto">
          <a:xfrm>
            <a:off x="2501237" y="3624592"/>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33" name="Rectangle 132">
            <a:extLst>
              <a:ext uri="{FF2B5EF4-FFF2-40B4-BE49-F238E27FC236}">
                <a16:creationId xmlns:a16="http://schemas.microsoft.com/office/drawing/2014/main" id="{3C9A71AB-5346-DC4A-BE21-2D10C5CDC2A7}"/>
              </a:ext>
            </a:extLst>
          </p:cNvPr>
          <p:cNvSpPr/>
          <p:nvPr/>
        </p:nvSpPr>
        <p:spPr bwMode="auto">
          <a:xfrm>
            <a:off x="3539803" y="3626002"/>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cxnSp>
        <p:nvCxnSpPr>
          <p:cNvPr id="134" name="Straight Arrow Connector 133">
            <a:extLst>
              <a:ext uri="{FF2B5EF4-FFF2-40B4-BE49-F238E27FC236}">
                <a16:creationId xmlns:a16="http://schemas.microsoft.com/office/drawing/2014/main" id="{7A8B35E7-3CC9-0546-BFCA-EA6DE87DF44C}"/>
              </a:ext>
            </a:extLst>
          </p:cNvPr>
          <p:cNvCxnSpPr>
            <a:cxnSpLocks/>
          </p:cNvCxnSpPr>
          <p:nvPr/>
        </p:nvCxnSpPr>
        <p:spPr bwMode="auto">
          <a:xfrm>
            <a:off x="1909027" y="4162725"/>
            <a:ext cx="673221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5" name="TextBox 134">
            <a:extLst>
              <a:ext uri="{FF2B5EF4-FFF2-40B4-BE49-F238E27FC236}">
                <a16:creationId xmlns:a16="http://schemas.microsoft.com/office/drawing/2014/main" id="{C8675050-668C-694A-B96A-6DE0EFE83F53}"/>
              </a:ext>
            </a:extLst>
          </p:cNvPr>
          <p:cNvSpPr txBox="1"/>
          <p:nvPr/>
        </p:nvSpPr>
        <p:spPr>
          <a:xfrm>
            <a:off x="1451827" y="3984585"/>
            <a:ext cx="453970" cy="369332"/>
          </a:xfrm>
          <a:prstGeom prst="rect">
            <a:avLst/>
          </a:prstGeom>
          <a:noFill/>
        </p:spPr>
        <p:txBody>
          <a:bodyPr wrap="none" rtlCol="0">
            <a:spAutoFit/>
          </a:bodyPr>
          <a:lstStyle/>
          <a:p>
            <a:r>
              <a:rPr lang="en-US" dirty="0"/>
              <a:t>T2</a:t>
            </a:r>
          </a:p>
        </p:txBody>
      </p:sp>
      <p:sp>
        <p:nvSpPr>
          <p:cNvPr id="137" name="Rectangle 136">
            <a:extLst>
              <a:ext uri="{FF2B5EF4-FFF2-40B4-BE49-F238E27FC236}">
                <a16:creationId xmlns:a16="http://schemas.microsoft.com/office/drawing/2014/main" id="{82276FCA-EA12-1E4A-834B-527D62AB9186}"/>
              </a:ext>
            </a:extLst>
          </p:cNvPr>
          <p:cNvSpPr/>
          <p:nvPr/>
        </p:nvSpPr>
        <p:spPr bwMode="auto">
          <a:xfrm>
            <a:off x="5322267" y="405820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sp>
        <p:nvSpPr>
          <p:cNvPr id="138" name="Rectangle 137">
            <a:extLst>
              <a:ext uri="{FF2B5EF4-FFF2-40B4-BE49-F238E27FC236}">
                <a16:creationId xmlns:a16="http://schemas.microsoft.com/office/drawing/2014/main" id="{01A2CF92-3EC7-2349-9A40-85C3B79229B6}"/>
              </a:ext>
            </a:extLst>
          </p:cNvPr>
          <p:cNvSpPr/>
          <p:nvPr/>
        </p:nvSpPr>
        <p:spPr bwMode="auto">
          <a:xfrm>
            <a:off x="4452153" y="404891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153" name="Group 152">
            <a:extLst>
              <a:ext uri="{FF2B5EF4-FFF2-40B4-BE49-F238E27FC236}">
                <a16:creationId xmlns:a16="http://schemas.microsoft.com/office/drawing/2014/main" id="{3A2B1856-0A71-3C41-90FB-40C715A64A43}"/>
              </a:ext>
            </a:extLst>
          </p:cNvPr>
          <p:cNvGrpSpPr/>
          <p:nvPr/>
        </p:nvGrpSpPr>
        <p:grpSpPr>
          <a:xfrm>
            <a:off x="1447800" y="3937395"/>
            <a:ext cx="7315200" cy="730014"/>
            <a:chOff x="807563" y="3861195"/>
            <a:chExt cx="7315200" cy="730014"/>
          </a:xfrm>
        </p:grpSpPr>
        <p:sp>
          <p:nvSpPr>
            <p:cNvPr id="141" name="Rectangle 140">
              <a:extLst>
                <a:ext uri="{FF2B5EF4-FFF2-40B4-BE49-F238E27FC236}">
                  <a16:creationId xmlns:a16="http://schemas.microsoft.com/office/drawing/2014/main" id="{986610DC-9D90-4D4B-9EDF-533CCB7290E1}"/>
                </a:ext>
              </a:extLst>
            </p:cNvPr>
            <p:cNvSpPr/>
            <p:nvPr/>
          </p:nvSpPr>
          <p:spPr bwMode="auto">
            <a:xfrm>
              <a:off x="807563" y="3861195"/>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2" name="Rectangle 141">
                  <a:extLst>
                    <a:ext uri="{FF2B5EF4-FFF2-40B4-BE49-F238E27FC236}">
                      <a16:creationId xmlns:a16="http://schemas.microsoft.com/office/drawing/2014/main" id="{59B5512A-D29C-134C-94E2-92ED07E3C680}"/>
                    </a:ext>
                  </a:extLst>
                </p:cNvPr>
                <p:cNvSpPr/>
                <p:nvPr/>
              </p:nvSpPr>
              <p:spPr>
                <a:xfrm>
                  <a:off x="1905000" y="3922198"/>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42" name="Rectangle 141">
                  <a:extLst>
                    <a:ext uri="{FF2B5EF4-FFF2-40B4-BE49-F238E27FC236}">
                      <a16:creationId xmlns:a16="http://schemas.microsoft.com/office/drawing/2014/main" id="{59B5512A-D29C-134C-94E2-92ED07E3C680}"/>
                    </a:ext>
                  </a:extLst>
                </p:cNvPr>
                <p:cNvSpPr>
                  <a:spLocks noRot="1" noChangeAspect="1" noMove="1" noResize="1" noEditPoints="1" noAdjustHandles="1" noChangeArrowheads="1" noChangeShapeType="1" noTextEdit="1"/>
                </p:cNvSpPr>
                <p:nvPr/>
              </p:nvSpPr>
              <p:spPr>
                <a:xfrm>
                  <a:off x="1905000" y="3922198"/>
                  <a:ext cx="1156086" cy="493405"/>
                </a:xfrm>
                <a:prstGeom prst="rect">
                  <a:avLst/>
                </a:prstGeom>
                <a:blipFill>
                  <a:blip r:embed="rId4"/>
                  <a:stretch>
                    <a:fillRect/>
                  </a:stretch>
                </a:blipFill>
              </p:spPr>
              <p:txBody>
                <a:bodyPr/>
                <a:lstStyle/>
                <a:p>
                  <a:r>
                    <a:rPr lang="en-US">
                      <a:noFill/>
                    </a:rPr>
                    <a:t> </a:t>
                  </a:r>
                </a:p>
              </p:txBody>
            </p:sp>
          </mc:Fallback>
        </mc:AlternateContent>
      </p:grpSp>
      <p:grpSp>
        <p:nvGrpSpPr>
          <p:cNvPr id="152" name="Group 151">
            <a:extLst>
              <a:ext uri="{FF2B5EF4-FFF2-40B4-BE49-F238E27FC236}">
                <a16:creationId xmlns:a16="http://schemas.microsoft.com/office/drawing/2014/main" id="{EF5560F8-C2D3-A645-9422-323051A63793}"/>
              </a:ext>
            </a:extLst>
          </p:cNvPr>
          <p:cNvGrpSpPr/>
          <p:nvPr/>
        </p:nvGrpSpPr>
        <p:grpSpPr>
          <a:xfrm>
            <a:off x="1447800" y="3257550"/>
            <a:ext cx="7315200" cy="730014"/>
            <a:chOff x="807563" y="3181350"/>
            <a:chExt cx="7315200" cy="730014"/>
          </a:xfrm>
        </p:grpSpPr>
        <p:sp>
          <p:nvSpPr>
            <p:cNvPr id="143" name="Rectangle 142">
              <a:extLst>
                <a:ext uri="{FF2B5EF4-FFF2-40B4-BE49-F238E27FC236}">
                  <a16:creationId xmlns:a16="http://schemas.microsoft.com/office/drawing/2014/main" id="{23EFA234-0D58-3B45-927C-A804838435FF}"/>
                </a:ext>
              </a:extLst>
            </p:cNvPr>
            <p:cNvSpPr/>
            <p:nvPr/>
          </p:nvSpPr>
          <p:spPr bwMode="auto">
            <a:xfrm>
              <a:off x="807563" y="3181350"/>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2F6F77FC-733A-5747-A4B0-42815828E608}"/>
                    </a:ext>
                  </a:extLst>
                </p:cNvPr>
                <p:cNvSpPr/>
                <p:nvPr/>
              </p:nvSpPr>
              <p:spPr>
                <a:xfrm>
                  <a:off x="1905000" y="3242353"/>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2</m:t>
                                </m:r>
                              </m:sub>
                            </m:sSub>
                          </m:sub>
                        </m:sSub>
                      </m:oMath>
                    </m:oMathPara>
                  </a14:m>
                  <a:endParaRPr lang="en-US" sz="2400" dirty="0"/>
                </a:p>
              </p:txBody>
            </p:sp>
          </mc:Choice>
          <mc:Fallback xmlns="">
            <p:sp>
              <p:nvSpPr>
                <p:cNvPr id="144" name="Rectangle 143">
                  <a:extLst>
                    <a:ext uri="{FF2B5EF4-FFF2-40B4-BE49-F238E27FC236}">
                      <a16:creationId xmlns:a16="http://schemas.microsoft.com/office/drawing/2014/main" id="{2F6F77FC-733A-5747-A4B0-42815828E608}"/>
                    </a:ext>
                  </a:extLst>
                </p:cNvPr>
                <p:cNvSpPr>
                  <a:spLocks noRot="1" noChangeAspect="1" noMove="1" noResize="1" noEditPoints="1" noAdjustHandles="1" noChangeArrowheads="1" noChangeShapeType="1" noTextEdit="1"/>
                </p:cNvSpPr>
                <p:nvPr/>
              </p:nvSpPr>
              <p:spPr>
                <a:xfrm>
                  <a:off x="1905000" y="3242353"/>
                  <a:ext cx="1156086" cy="493405"/>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6C48B033-957F-3F4F-A1D5-7F307E6B209C}"/>
                  </a:ext>
                </a:extLst>
              </p:cNvPr>
              <p:cNvSpPr txBox="1"/>
              <p:nvPr/>
            </p:nvSpPr>
            <p:spPr>
              <a:xfrm>
                <a:off x="4217621" y="2493971"/>
                <a:ext cx="16280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0" smtClean="0">
                          <a:latin typeface="Cambria Math" panose="02040503050406030204" pitchFamily="18" charset="0"/>
                        </a:rPr>
                        <m:t>&lt;</m:t>
                      </m:r>
                      <m:r>
                        <a:rPr lang="en-US" b="0" i="1" smtClean="0">
                          <a:latin typeface="Cambria Math" panose="02040503050406030204" pitchFamily="18" charset="0"/>
                        </a:rPr>
                        <m:t>𝑝𝑟𝑜𝑔𝑟𝑒𝑠𝑠</m:t>
                      </m:r>
                    </m:oMath>
                  </m:oMathPara>
                </a14:m>
                <a:endParaRPr lang="en-US" i="1" dirty="0"/>
              </a:p>
            </p:txBody>
          </p:sp>
        </mc:Choice>
        <mc:Fallback xmlns="">
          <p:sp>
            <p:nvSpPr>
              <p:cNvPr id="147" name="TextBox 146">
                <a:extLst>
                  <a:ext uri="{FF2B5EF4-FFF2-40B4-BE49-F238E27FC236}">
                    <a16:creationId xmlns:a16="http://schemas.microsoft.com/office/drawing/2014/main" id="{6C48B033-957F-3F4F-A1D5-7F307E6B209C}"/>
                  </a:ext>
                </a:extLst>
              </p:cNvPr>
              <p:cNvSpPr txBox="1">
                <a:spLocks noRot="1" noChangeAspect="1" noMove="1" noResize="1" noEditPoints="1" noAdjustHandles="1" noChangeArrowheads="1" noChangeShapeType="1" noTextEdit="1"/>
              </p:cNvSpPr>
              <p:nvPr/>
            </p:nvSpPr>
            <p:spPr>
              <a:xfrm>
                <a:off x="4217621" y="2493971"/>
                <a:ext cx="1628074" cy="369332"/>
              </a:xfrm>
              <a:prstGeom prst="rect">
                <a:avLst/>
              </a:prstGeom>
              <a:blipFill>
                <a:blip r:embed="rId6"/>
                <a:stretch>
                  <a:fillRect b="-10000"/>
                </a:stretch>
              </a:blipFill>
            </p:spPr>
            <p:txBody>
              <a:bodyPr/>
              <a:lstStyle/>
              <a:p>
                <a:r>
                  <a:rPr lang="en-US">
                    <a:noFill/>
                  </a:rPr>
                  <a:t> </a:t>
                </a:r>
              </a:p>
            </p:txBody>
          </p:sp>
        </mc:Fallback>
      </mc:AlternateContent>
      <p:sp>
        <p:nvSpPr>
          <p:cNvPr id="148" name="Rectangle 147">
            <a:extLst>
              <a:ext uri="{FF2B5EF4-FFF2-40B4-BE49-F238E27FC236}">
                <a16:creationId xmlns:a16="http://schemas.microsoft.com/office/drawing/2014/main" id="{6CB29EE1-4098-6F46-9AF3-78C6F552CAA3}"/>
              </a:ext>
            </a:extLst>
          </p:cNvPr>
          <p:cNvSpPr/>
          <p:nvPr/>
        </p:nvSpPr>
        <p:spPr bwMode="auto">
          <a:xfrm>
            <a:off x="1447800" y="1495017"/>
            <a:ext cx="7315200" cy="730014"/>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87D61B00-8E3C-1A44-AD15-440F2E7C978D}"/>
                  </a:ext>
                </a:extLst>
              </p:cNvPr>
              <p:cNvSpPr txBox="1"/>
              <p:nvPr/>
            </p:nvSpPr>
            <p:spPr>
              <a:xfrm>
                <a:off x="1591708" y="2735818"/>
                <a:ext cx="7011791" cy="369332"/>
              </a:xfrm>
              <a:prstGeom prst="rect">
                <a:avLst/>
              </a:prstGeom>
              <a:noFill/>
            </p:spPr>
            <p:txBody>
              <a:bodyPr wrap="none" rtlCol="0">
                <a:spAutoFit/>
              </a:bodyPr>
              <a:lstStyle/>
              <a:p>
                <a:r>
                  <a:rPr lang="en-US" i="1" dirty="0"/>
                  <a:t>Every thread will generate </a:t>
                </a:r>
                <a:r>
                  <a:rPr lang="en-US" i="1" dirty="0">
                    <a:solidFill>
                      <a:srgbClr val="FF0000"/>
                    </a:solidFill>
                  </a:rPr>
                  <a:t>at least one event </a:t>
                </a:r>
                <a:r>
                  <a:rPr lang="en-US" i="1" dirty="0"/>
                  <a:t>within </a:t>
                </a:r>
                <a14:m>
                  <m:oMath xmlns:m="http://schemas.openxmlformats.org/officeDocument/2006/math">
                    <m:r>
                      <a:rPr lang="en-US" i="1">
                        <a:latin typeface="Cambria Math" panose="02040503050406030204" pitchFamily="18" charset="0"/>
                      </a:rPr>
                      <m:t>𝑝𝑟𝑜𝑔𝑟𝑒𝑠𝑠</m:t>
                    </m:r>
                  </m:oMath>
                </a14:m>
                <a:r>
                  <a:rPr lang="en-US" i="1" dirty="0"/>
                  <a:t> steps</a:t>
                </a:r>
              </a:p>
            </p:txBody>
          </p:sp>
        </mc:Choice>
        <mc:Fallback xmlns="">
          <p:sp>
            <p:nvSpPr>
              <p:cNvPr id="150" name="TextBox 149">
                <a:extLst>
                  <a:ext uri="{FF2B5EF4-FFF2-40B4-BE49-F238E27FC236}">
                    <a16:creationId xmlns:a16="http://schemas.microsoft.com/office/drawing/2014/main" id="{87D61B00-8E3C-1A44-AD15-440F2E7C978D}"/>
                  </a:ext>
                </a:extLst>
              </p:cNvPr>
              <p:cNvSpPr txBox="1">
                <a:spLocks noRot="1" noChangeAspect="1" noMove="1" noResize="1" noEditPoints="1" noAdjustHandles="1" noChangeArrowheads="1" noChangeShapeType="1" noTextEdit="1"/>
              </p:cNvSpPr>
              <p:nvPr/>
            </p:nvSpPr>
            <p:spPr>
              <a:xfrm>
                <a:off x="1591708" y="2735818"/>
                <a:ext cx="7011791" cy="369332"/>
              </a:xfrm>
              <a:prstGeom prst="rect">
                <a:avLst/>
              </a:prstGeom>
              <a:blipFill>
                <a:blip r:embed="rId7"/>
                <a:stretch>
                  <a:fillRect l="-542"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34F74588-1B9A-D64E-89F6-7FB8340976D2}"/>
                  </a:ext>
                </a:extLst>
              </p:cNvPr>
              <p:cNvSpPr/>
              <p:nvPr/>
            </p:nvSpPr>
            <p:spPr>
              <a:xfrm>
                <a:off x="2545237" y="1544215"/>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91" name="Rectangle 90">
                <a:extLst>
                  <a:ext uri="{FF2B5EF4-FFF2-40B4-BE49-F238E27FC236}">
                    <a16:creationId xmlns:a16="http://schemas.microsoft.com/office/drawing/2014/main" id="{34F74588-1B9A-D64E-89F6-7FB8340976D2}"/>
                  </a:ext>
                </a:extLst>
              </p:cNvPr>
              <p:cNvSpPr>
                <a:spLocks noRot="1" noChangeAspect="1" noMove="1" noResize="1" noEditPoints="1" noAdjustHandles="1" noChangeArrowheads="1" noChangeShapeType="1" noTextEdit="1"/>
              </p:cNvSpPr>
              <p:nvPr/>
            </p:nvSpPr>
            <p:spPr>
              <a:xfrm>
                <a:off x="2545237" y="1544215"/>
                <a:ext cx="1156086" cy="493405"/>
              </a:xfrm>
              <a:prstGeom prst="rect">
                <a:avLst/>
              </a:prstGeom>
              <a:blipFill>
                <a:blip r:embed="rId8"/>
                <a:stretch>
                  <a:fillRect b="-2564"/>
                </a:stretch>
              </a:blipFill>
            </p:spPr>
            <p:txBody>
              <a:bodyPr/>
              <a:lstStyle/>
              <a:p>
                <a:r>
                  <a:rPr lang="en-US">
                    <a:noFill/>
                  </a:rPr>
                  <a:t> </a:t>
                </a:r>
              </a:p>
            </p:txBody>
          </p:sp>
        </mc:Fallback>
      </mc:AlternateContent>
      <p:sp>
        <p:nvSpPr>
          <p:cNvPr id="155" name="Rectangle 154">
            <a:extLst>
              <a:ext uri="{FF2B5EF4-FFF2-40B4-BE49-F238E27FC236}">
                <a16:creationId xmlns:a16="http://schemas.microsoft.com/office/drawing/2014/main" id="{0F8F481C-0329-7D43-899E-95BEE11B5BFD}"/>
              </a:ext>
            </a:extLst>
          </p:cNvPr>
          <p:cNvSpPr/>
          <p:nvPr/>
        </p:nvSpPr>
        <p:spPr bwMode="auto">
          <a:xfrm>
            <a:off x="4454919" y="159704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56" name="Rectangle 155">
            <a:extLst>
              <a:ext uri="{FF2B5EF4-FFF2-40B4-BE49-F238E27FC236}">
                <a16:creationId xmlns:a16="http://schemas.microsoft.com/office/drawing/2014/main" id="{7B5C31DC-71E3-8144-A78B-D2D4A5F2F305}"/>
              </a:ext>
            </a:extLst>
          </p:cNvPr>
          <p:cNvSpPr/>
          <p:nvPr/>
        </p:nvSpPr>
        <p:spPr bwMode="auto">
          <a:xfrm>
            <a:off x="5307830" y="1598470"/>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18DC3589-E197-1548-8886-2E6DDD1EE4EE}"/>
                  </a:ext>
                </a:extLst>
              </p:cNvPr>
              <p:cNvSpPr txBox="1"/>
              <p:nvPr/>
            </p:nvSpPr>
            <p:spPr>
              <a:xfrm>
                <a:off x="258500" y="3695801"/>
                <a:ext cx="960070"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a:t>
                </a:r>
                <a14:m>
                  <m:oMath xmlns:m="http://schemas.openxmlformats.org/officeDocument/2006/math">
                    <m:r>
                      <a:rPr lang="en-US" sz="1400" b="0" i="1" smtClean="0">
                        <a:latin typeface="Cambria Math" panose="02040503050406030204" pitchFamily="18" charset="0"/>
                        <a:ea typeface="Cambria Math" panose="02040503050406030204" pitchFamily="18" charset="0"/>
                      </a:rPr>
                      <m:t>𝑇𝑆𝑒𝑡</m:t>
                    </m:r>
                  </m:oMath>
                </a14:m>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18DC3589-E197-1548-8886-2E6DDD1EE4EE}"/>
                  </a:ext>
                </a:extLst>
              </p:cNvPr>
              <p:cNvSpPr txBox="1">
                <a:spLocks noRot="1" noChangeAspect="1" noMove="1" noResize="1" noEditPoints="1" noAdjustHandles="1" noChangeArrowheads="1" noChangeShapeType="1" noTextEdit="1"/>
              </p:cNvSpPr>
              <p:nvPr/>
            </p:nvSpPr>
            <p:spPr>
              <a:xfrm>
                <a:off x="258500" y="3695801"/>
                <a:ext cx="960070" cy="523220"/>
              </a:xfrm>
              <a:prstGeom prst="rect">
                <a:avLst/>
              </a:prstGeom>
              <a:blipFill>
                <a:blip r:embed="rId9"/>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324CD7A3-75B2-844B-AD86-0CC216180CE4}"/>
                  </a:ext>
                </a:extLst>
              </p:cNvPr>
              <p:cNvSpPr txBox="1"/>
              <p:nvPr/>
            </p:nvSpPr>
            <p:spPr>
              <a:xfrm>
                <a:off x="321797" y="1286046"/>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3" name="TextBox 202">
                <a:extLst>
                  <a:ext uri="{FF2B5EF4-FFF2-40B4-BE49-F238E27FC236}">
                    <a16:creationId xmlns:a16="http://schemas.microsoft.com/office/drawing/2014/main" id="{324CD7A3-75B2-844B-AD86-0CC216180CE4}"/>
                  </a:ext>
                </a:extLst>
              </p:cNvPr>
              <p:cNvSpPr txBox="1">
                <a:spLocks noRot="1" noChangeAspect="1" noMove="1" noResize="1" noEditPoints="1" noAdjustHandles="1" noChangeArrowheads="1" noChangeShapeType="1" noTextEdit="1"/>
              </p:cNvSpPr>
              <p:nvPr/>
            </p:nvSpPr>
            <p:spPr>
              <a:xfrm>
                <a:off x="321797" y="1286046"/>
                <a:ext cx="843693"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1532268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a:extLst>
              <a:ext uri="{FF2B5EF4-FFF2-40B4-BE49-F238E27FC236}">
                <a16:creationId xmlns:a16="http://schemas.microsoft.com/office/drawing/2014/main" id="{CC6D0877-6067-564C-B1DC-DBE373B34B13}"/>
              </a:ext>
            </a:extLst>
          </p:cNvPr>
          <p:cNvSpPr/>
          <p:nvPr/>
        </p:nvSpPr>
        <p:spPr bwMode="auto">
          <a:xfrm>
            <a:off x="3658987" y="1047750"/>
            <a:ext cx="4896195" cy="1164597"/>
          </a:xfrm>
          <a:prstGeom prst="roundRect">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cs typeface="Arial" charset="0"/>
            </a:endParaRPr>
          </a:p>
        </p:txBody>
      </p:sp>
      <p:cxnSp>
        <p:nvCxnSpPr>
          <p:cNvPr id="118" name="Straight Arrow Connector 117">
            <a:extLst>
              <a:ext uri="{FF2B5EF4-FFF2-40B4-BE49-F238E27FC236}">
                <a16:creationId xmlns:a16="http://schemas.microsoft.com/office/drawing/2014/main" id="{208EEE86-23C1-B648-B522-BF1EFF7BDC12}"/>
              </a:ext>
            </a:extLst>
          </p:cNvPr>
          <p:cNvCxnSpPr>
            <a:cxnSpLocks/>
          </p:cNvCxnSpPr>
          <p:nvPr/>
        </p:nvCxnSpPr>
        <p:spPr bwMode="auto">
          <a:xfrm>
            <a:off x="2051268" y="374221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9" name="TextBox 118">
            <a:extLst>
              <a:ext uri="{FF2B5EF4-FFF2-40B4-BE49-F238E27FC236}">
                <a16:creationId xmlns:a16="http://schemas.microsoft.com/office/drawing/2014/main" id="{CFDC055E-64DB-4649-B563-8355FD9761ED}"/>
              </a:ext>
            </a:extLst>
          </p:cNvPr>
          <p:cNvSpPr txBox="1"/>
          <p:nvPr/>
        </p:nvSpPr>
        <p:spPr>
          <a:xfrm>
            <a:off x="1590041" y="3550682"/>
            <a:ext cx="453970" cy="369332"/>
          </a:xfrm>
          <a:prstGeom prst="rect">
            <a:avLst/>
          </a:prstGeom>
          <a:noFill/>
        </p:spPr>
        <p:txBody>
          <a:bodyPr wrap="none" rtlCol="0">
            <a:spAutoFit/>
          </a:bodyPr>
          <a:lstStyle/>
          <a:p>
            <a:r>
              <a:rPr lang="en-US" dirty="0"/>
              <a:t>T1</a:t>
            </a:r>
          </a:p>
        </p:txBody>
      </p:sp>
      <p:cxnSp>
        <p:nvCxnSpPr>
          <p:cNvPr id="120" name="Straight Arrow Connector 119">
            <a:extLst>
              <a:ext uri="{FF2B5EF4-FFF2-40B4-BE49-F238E27FC236}">
                <a16:creationId xmlns:a16="http://schemas.microsoft.com/office/drawing/2014/main" id="{DEA6707E-9D3C-BF40-9B61-88288E74307B}"/>
              </a:ext>
            </a:extLst>
          </p:cNvPr>
          <p:cNvCxnSpPr>
            <a:cxnSpLocks/>
          </p:cNvCxnSpPr>
          <p:nvPr/>
        </p:nvCxnSpPr>
        <p:spPr bwMode="auto">
          <a:xfrm>
            <a:off x="2051268" y="4148953"/>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1" name="TextBox 120">
            <a:extLst>
              <a:ext uri="{FF2B5EF4-FFF2-40B4-BE49-F238E27FC236}">
                <a16:creationId xmlns:a16="http://schemas.microsoft.com/office/drawing/2014/main" id="{E7D040E7-A8A2-4B43-A1EA-78C445486A0C}"/>
              </a:ext>
            </a:extLst>
          </p:cNvPr>
          <p:cNvSpPr txBox="1"/>
          <p:nvPr/>
        </p:nvSpPr>
        <p:spPr>
          <a:xfrm>
            <a:off x="1594068" y="3970813"/>
            <a:ext cx="453970" cy="369332"/>
          </a:xfrm>
          <a:prstGeom prst="rect">
            <a:avLst/>
          </a:prstGeom>
          <a:noFill/>
        </p:spPr>
        <p:txBody>
          <a:bodyPr wrap="none" rtlCol="0">
            <a:spAutoFit/>
          </a:bodyPr>
          <a:lstStyle/>
          <a:p>
            <a:r>
              <a:rPr lang="en-US" dirty="0"/>
              <a:t>T2</a:t>
            </a:r>
          </a:p>
        </p:txBody>
      </p:sp>
      <p:sp>
        <p:nvSpPr>
          <p:cNvPr id="122" name="Rectangle 121">
            <a:extLst>
              <a:ext uri="{FF2B5EF4-FFF2-40B4-BE49-F238E27FC236}">
                <a16:creationId xmlns:a16="http://schemas.microsoft.com/office/drawing/2014/main" id="{05BEF936-5676-1941-A06C-80B9175F11BF}"/>
              </a:ext>
            </a:extLst>
          </p:cNvPr>
          <p:cNvSpPr/>
          <p:nvPr/>
        </p:nvSpPr>
        <p:spPr bwMode="auto">
          <a:xfrm>
            <a:off x="2643478" y="3641957"/>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28" name="Rectangle 127">
            <a:extLst>
              <a:ext uri="{FF2B5EF4-FFF2-40B4-BE49-F238E27FC236}">
                <a16:creationId xmlns:a16="http://schemas.microsoft.com/office/drawing/2014/main" id="{3CAF9359-C313-0848-800E-FB60CE1B2D8F}"/>
              </a:ext>
            </a:extLst>
          </p:cNvPr>
          <p:cNvSpPr/>
          <p:nvPr/>
        </p:nvSpPr>
        <p:spPr bwMode="auto">
          <a:xfrm>
            <a:off x="3682044" y="3643367"/>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0" name="Rectangle 129">
            <a:extLst>
              <a:ext uri="{FF2B5EF4-FFF2-40B4-BE49-F238E27FC236}">
                <a16:creationId xmlns:a16="http://schemas.microsoft.com/office/drawing/2014/main" id="{72EB1F60-9F04-9443-97FD-AA1C7A9AFC2F}"/>
              </a:ext>
            </a:extLst>
          </p:cNvPr>
          <p:cNvSpPr/>
          <p:nvPr/>
        </p:nvSpPr>
        <p:spPr bwMode="auto">
          <a:xfrm>
            <a:off x="6470868" y="4037171"/>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31" name="Rectangle 130">
            <a:extLst>
              <a:ext uri="{FF2B5EF4-FFF2-40B4-BE49-F238E27FC236}">
                <a16:creationId xmlns:a16="http://schemas.microsoft.com/office/drawing/2014/main" id="{9D1C2CBA-F196-A440-ADD3-481949F0C66F}"/>
              </a:ext>
            </a:extLst>
          </p:cNvPr>
          <p:cNvSpPr/>
          <p:nvPr/>
        </p:nvSpPr>
        <p:spPr bwMode="auto">
          <a:xfrm>
            <a:off x="5464508" y="4044428"/>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32" name="Straight Arrow Connector 131">
            <a:extLst>
              <a:ext uri="{FF2B5EF4-FFF2-40B4-BE49-F238E27FC236}">
                <a16:creationId xmlns:a16="http://schemas.microsoft.com/office/drawing/2014/main" id="{D111E76B-CD7F-1540-A33A-B6F9182CCAE4}"/>
              </a:ext>
            </a:extLst>
          </p:cNvPr>
          <p:cNvCxnSpPr>
            <a:cxnSpLocks/>
          </p:cNvCxnSpPr>
          <p:nvPr/>
        </p:nvCxnSpPr>
        <p:spPr bwMode="auto">
          <a:xfrm>
            <a:off x="4315497" y="3751983"/>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3" name="Straight Arrow Connector 132">
            <a:extLst>
              <a:ext uri="{FF2B5EF4-FFF2-40B4-BE49-F238E27FC236}">
                <a16:creationId xmlns:a16="http://schemas.microsoft.com/office/drawing/2014/main" id="{F3126EBD-347A-7C4E-8221-FB6138464A5C}"/>
              </a:ext>
            </a:extLst>
          </p:cNvPr>
          <p:cNvCxnSpPr>
            <a:cxnSpLocks/>
          </p:cNvCxnSpPr>
          <p:nvPr/>
        </p:nvCxnSpPr>
        <p:spPr bwMode="auto">
          <a:xfrm flipV="1">
            <a:off x="7653755" y="3741659"/>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4" name="Rectangle 133">
            <a:extLst>
              <a:ext uri="{FF2B5EF4-FFF2-40B4-BE49-F238E27FC236}">
                <a16:creationId xmlns:a16="http://schemas.microsoft.com/office/drawing/2014/main" id="{5CDE6472-620C-F94C-A196-9A5FC2D9A773}"/>
              </a:ext>
            </a:extLst>
          </p:cNvPr>
          <p:cNvSpPr/>
          <p:nvPr/>
        </p:nvSpPr>
        <p:spPr>
          <a:xfrm>
            <a:off x="7198370" y="4275613"/>
            <a:ext cx="415498" cy="369332"/>
          </a:xfrm>
          <a:prstGeom prst="rect">
            <a:avLst/>
          </a:prstGeom>
        </p:spPr>
        <p:txBody>
          <a:bodyPr wrap="none">
            <a:spAutoFit/>
          </a:bodyPr>
          <a:lstStyle/>
          <a:p>
            <a:r>
              <a:rPr lang="en-US" dirty="0"/>
              <a:t>…</a:t>
            </a:r>
          </a:p>
        </p:txBody>
      </p:sp>
      <p:cxnSp>
        <p:nvCxnSpPr>
          <p:cNvPr id="135" name="Straight Arrow Connector 134">
            <a:extLst>
              <a:ext uri="{FF2B5EF4-FFF2-40B4-BE49-F238E27FC236}">
                <a16:creationId xmlns:a16="http://schemas.microsoft.com/office/drawing/2014/main" id="{B31DD25E-0788-9149-A23E-807BAF85F171}"/>
              </a:ext>
            </a:extLst>
          </p:cNvPr>
          <p:cNvCxnSpPr>
            <a:cxnSpLocks/>
          </p:cNvCxnSpPr>
          <p:nvPr/>
        </p:nvCxnSpPr>
        <p:spPr bwMode="auto">
          <a:xfrm>
            <a:off x="7047624" y="4160696"/>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6" name="Rectangle 135">
            <a:extLst>
              <a:ext uri="{FF2B5EF4-FFF2-40B4-BE49-F238E27FC236}">
                <a16:creationId xmlns:a16="http://schemas.microsoft.com/office/drawing/2014/main" id="{1BD6C8A5-8D98-524A-B393-B5702F480F30}"/>
              </a:ext>
            </a:extLst>
          </p:cNvPr>
          <p:cNvSpPr/>
          <p:nvPr/>
        </p:nvSpPr>
        <p:spPr bwMode="auto">
          <a:xfrm>
            <a:off x="7839103" y="3647663"/>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37" name="Rectangle 136">
            <a:extLst>
              <a:ext uri="{FF2B5EF4-FFF2-40B4-BE49-F238E27FC236}">
                <a16:creationId xmlns:a16="http://schemas.microsoft.com/office/drawing/2014/main" id="{50838640-FBEF-504C-9D49-F9FD3B748CE3}"/>
              </a:ext>
            </a:extLst>
          </p:cNvPr>
          <p:cNvSpPr/>
          <p:nvPr/>
        </p:nvSpPr>
        <p:spPr bwMode="auto">
          <a:xfrm>
            <a:off x="4642068" y="4043076"/>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cxnSp>
        <p:nvCxnSpPr>
          <p:cNvPr id="138" name="Straight Arrow Connector 137">
            <a:extLst>
              <a:ext uri="{FF2B5EF4-FFF2-40B4-BE49-F238E27FC236}">
                <a16:creationId xmlns:a16="http://schemas.microsoft.com/office/drawing/2014/main" id="{35CF0618-3DB7-B543-A5D3-991E546BC0F8}"/>
              </a:ext>
            </a:extLst>
          </p:cNvPr>
          <p:cNvCxnSpPr>
            <a:cxnSpLocks/>
          </p:cNvCxnSpPr>
          <p:nvPr/>
        </p:nvCxnSpPr>
        <p:spPr bwMode="auto">
          <a:xfrm>
            <a:off x="2057390" y="126955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9" name="TextBox 138">
            <a:extLst>
              <a:ext uri="{FF2B5EF4-FFF2-40B4-BE49-F238E27FC236}">
                <a16:creationId xmlns:a16="http://schemas.microsoft.com/office/drawing/2014/main" id="{9801B7D0-D8D5-9942-84D6-43A5E2A47870}"/>
              </a:ext>
            </a:extLst>
          </p:cNvPr>
          <p:cNvSpPr txBox="1"/>
          <p:nvPr/>
        </p:nvSpPr>
        <p:spPr>
          <a:xfrm>
            <a:off x="1596163" y="1078020"/>
            <a:ext cx="453970" cy="369332"/>
          </a:xfrm>
          <a:prstGeom prst="rect">
            <a:avLst/>
          </a:prstGeom>
          <a:noFill/>
        </p:spPr>
        <p:txBody>
          <a:bodyPr wrap="none" rtlCol="0">
            <a:spAutoFit/>
          </a:bodyPr>
          <a:lstStyle/>
          <a:p>
            <a:r>
              <a:rPr lang="en-US" dirty="0"/>
              <a:t>T1</a:t>
            </a:r>
          </a:p>
        </p:txBody>
      </p:sp>
      <p:cxnSp>
        <p:nvCxnSpPr>
          <p:cNvPr id="140" name="Straight Arrow Connector 139">
            <a:extLst>
              <a:ext uri="{FF2B5EF4-FFF2-40B4-BE49-F238E27FC236}">
                <a16:creationId xmlns:a16="http://schemas.microsoft.com/office/drawing/2014/main" id="{4BD4597B-F3A6-6145-9C72-49A216D13DE0}"/>
              </a:ext>
            </a:extLst>
          </p:cNvPr>
          <p:cNvCxnSpPr>
            <a:cxnSpLocks/>
          </p:cNvCxnSpPr>
          <p:nvPr/>
        </p:nvCxnSpPr>
        <p:spPr bwMode="auto">
          <a:xfrm>
            <a:off x="2057390" y="1676291"/>
            <a:ext cx="65532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6" name="TextBox 165">
            <a:extLst>
              <a:ext uri="{FF2B5EF4-FFF2-40B4-BE49-F238E27FC236}">
                <a16:creationId xmlns:a16="http://schemas.microsoft.com/office/drawing/2014/main" id="{AB2365AC-9D0B-074A-93E3-76BF7FD45CCC}"/>
              </a:ext>
            </a:extLst>
          </p:cNvPr>
          <p:cNvSpPr txBox="1"/>
          <p:nvPr/>
        </p:nvSpPr>
        <p:spPr>
          <a:xfrm>
            <a:off x="1600190" y="1498151"/>
            <a:ext cx="453970" cy="369332"/>
          </a:xfrm>
          <a:prstGeom prst="rect">
            <a:avLst/>
          </a:prstGeom>
          <a:noFill/>
        </p:spPr>
        <p:txBody>
          <a:bodyPr wrap="none" rtlCol="0">
            <a:spAutoFit/>
          </a:bodyPr>
          <a:lstStyle/>
          <a:p>
            <a:r>
              <a:rPr lang="en-US" dirty="0"/>
              <a:t>T2</a:t>
            </a:r>
          </a:p>
        </p:txBody>
      </p:sp>
      <p:sp>
        <p:nvSpPr>
          <p:cNvPr id="167" name="Rectangle 166">
            <a:extLst>
              <a:ext uri="{FF2B5EF4-FFF2-40B4-BE49-F238E27FC236}">
                <a16:creationId xmlns:a16="http://schemas.microsoft.com/office/drawing/2014/main" id="{E5C7D463-D3EA-9C49-BAD1-95C9D56CD7FD}"/>
              </a:ext>
            </a:extLst>
          </p:cNvPr>
          <p:cNvSpPr/>
          <p:nvPr/>
        </p:nvSpPr>
        <p:spPr bwMode="auto">
          <a:xfrm>
            <a:off x="2649600" y="1169295"/>
            <a:ext cx="984132"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T2 </a:t>
            </a:r>
          </a:p>
        </p:txBody>
      </p:sp>
      <p:sp>
        <p:nvSpPr>
          <p:cNvPr id="170" name="Rectangle 169">
            <a:extLst>
              <a:ext uri="{FF2B5EF4-FFF2-40B4-BE49-F238E27FC236}">
                <a16:creationId xmlns:a16="http://schemas.microsoft.com/office/drawing/2014/main" id="{85755C02-4FEA-524F-B252-B0A5DED2E721}"/>
              </a:ext>
            </a:extLst>
          </p:cNvPr>
          <p:cNvSpPr/>
          <p:nvPr/>
        </p:nvSpPr>
        <p:spPr bwMode="auto">
          <a:xfrm>
            <a:off x="3688166" y="1170705"/>
            <a:ext cx="633453"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1" name="Rectangle 170">
            <a:extLst>
              <a:ext uri="{FF2B5EF4-FFF2-40B4-BE49-F238E27FC236}">
                <a16:creationId xmlns:a16="http://schemas.microsoft.com/office/drawing/2014/main" id="{B2D5E520-7D47-574F-ACA5-2CAB9510F6F0}"/>
              </a:ext>
            </a:extLst>
          </p:cNvPr>
          <p:cNvSpPr/>
          <p:nvPr/>
        </p:nvSpPr>
        <p:spPr bwMode="auto">
          <a:xfrm>
            <a:off x="6476990" y="1564509"/>
            <a:ext cx="569846"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y</a:t>
            </a:r>
            <a:r>
              <a:rPr kumimoji="0" lang="en-US" sz="1400" b="0" i="0" u="none" strike="noStrike" cap="none" normalizeH="0" baseline="0" dirty="0">
                <a:ln>
                  <a:noFill/>
                </a:ln>
                <a:solidFill>
                  <a:schemeClr val="tx1"/>
                </a:solidFill>
                <a:effectLst/>
                <a:latin typeface="Arial" charset="0"/>
                <a:ea typeface="ＭＳ Ｐゴシック" charset="0"/>
                <a:cs typeface="Arial" charset="0"/>
              </a:rPr>
              <a:t>ield</a:t>
            </a:r>
          </a:p>
        </p:txBody>
      </p:sp>
      <p:sp>
        <p:nvSpPr>
          <p:cNvPr id="172" name="Rectangle 171">
            <a:extLst>
              <a:ext uri="{FF2B5EF4-FFF2-40B4-BE49-F238E27FC236}">
                <a16:creationId xmlns:a16="http://schemas.microsoft.com/office/drawing/2014/main" id="{7B8FB068-D39F-934A-8D8D-2E34D90D5350}"/>
              </a:ext>
            </a:extLst>
          </p:cNvPr>
          <p:cNvSpPr/>
          <p:nvPr/>
        </p:nvSpPr>
        <p:spPr bwMode="auto">
          <a:xfrm>
            <a:off x="5470630" y="1571766"/>
            <a:ext cx="970075" cy="217232"/>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s</a:t>
            </a:r>
            <a:r>
              <a:rPr kumimoji="0" lang="en-US" sz="1400" b="0" i="0" u="none" strike="noStrike" cap="none" normalizeH="0" baseline="0" dirty="0">
                <a:ln>
                  <a:noFill/>
                </a:ln>
                <a:solidFill>
                  <a:schemeClr val="tx1"/>
                </a:solidFill>
                <a:effectLst/>
                <a:latin typeface="Arial" charset="0"/>
                <a:ea typeface="ＭＳ Ｐゴシック" charset="0"/>
                <a:cs typeface="Arial" charset="0"/>
              </a:rPr>
              <a:t>pawn T3 </a:t>
            </a:r>
          </a:p>
        </p:txBody>
      </p:sp>
      <p:cxnSp>
        <p:nvCxnSpPr>
          <p:cNvPr id="173" name="Straight Arrow Connector 172">
            <a:extLst>
              <a:ext uri="{FF2B5EF4-FFF2-40B4-BE49-F238E27FC236}">
                <a16:creationId xmlns:a16="http://schemas.microsoft.com/office/drawing/2014/main" id="{FA74A781-B386-DF42-A35E-6D7F503FDA25}"/>
              </a:ext>
            </a:extLst>
          </p:cNvPr>
          <p:cNvCxnSpPr>
            <a:cxnSpLocks/>
          </p:cNvCxnSpPr>
          <p:nvPr/>
        </p:nvCxnSpPr>
        <p:spPr bwMode="auto">
          <a:xfrm flipV="1">
            <a:off x="7659877" y="1268997"/>
            <a:ext cx="181456" cy="829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76" name="Rectangle 175">
            <a:extLst>
              <a:ext uri="{FF2B5EF4-FFF2-40B4-BE49-F238E27FC236}">
                <a16:creationId xmlns:a16="http://schemas.microsoft.com/office/drawing/2014/main" id="{1BA388B2-9C4E-5E4E-9D44-F235C50992E9}"/>
              </a:ext>
            </a:extLst>
          </p:cNvPr>
          <p:cNvSpPr/>
          <p:nvPr/>
        </p:nvSpPr>
        <p:spPr>
          <a:xfrm>
            <a:off x="7204492" y="1802951"/>
            <a:ext cx="415498" cy="369332"/>
          </a:xfrm>
          <a:prstGeom prst="rect">
            <a:avLst/>
          </a:prstGeom>
        </p:spPr>
        <p:txBody>
          <a:bodyPr wrap="none">
            <a:spAutoFit/>
          </a:bodyPr>
          <a:lstStyle/>
          <a:p>
            <a:r>
              <a:rPr lang="en-US" dirty="0"/>
              <a:t>…</a:t>
            </a:r>
          </a:p>
        </p:txBody>
      </p:sp>
      <p:cxnSp>
        <p:nvCxnSpPr>
          <p:cNvPr id="177" name="Straight Arrow Connector 176">
            <a:extLst>
              <a:ext uri="{FF2B5EF4-FFF2-40B4-BE49-F238E27FC236}">
                <a16:creationId xmlns:a16="http://schemas.microsoft.com/office/drawing/2014/main" id="{49FCDB20-2E4D-8247-A2B7-85A0F9C12AA6}"/>
              </a:ext>
            </a:extLst>
          </p:cNvPr>
          <p:cNvCxnSpPr>
            <a:cxnSpLocks/>
          </p:cNvCxnSpPr>
          <p:nvPr/>
        </p:nvCxnSpPr>
        <p:spPr bwMode="auto">
          <a:xfrm>
            <a:off x="7053746" y="1688034"/>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0" name="Rectangle 179">
            <a:extLst>
              <a:ext uri="{FF2B5EF4-FFF2-40B4-BE49-F238E27FC236}">
                <a16:creationId xmlns:a16="http://schemas.microsoft.com/office/drawing/2014/main" id="{B1B17224-C7CC-1146-879B-50EABCE28B35}"/>
              </a:ext>
            </a:extLst>
          </p:cNvPr>
          <p:cNvSpPr/>
          <p:nvPr/>
        </p:nvSpPr>
        <p:spPr bwMode="auto">
          <a:xfrm>
            <a:off x="7845225" y="1175001"/>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81" name="Rectangle 180">
            <a:extLst>
              <a:ext uri="{FF2B5EF4-FFF2-40B4-BE49-F238E27FC236}">
                <a16:creationId xmlns:a16="http://schemas.microsoft.com/office/drawing/2014/main" id="{6C2084A7-243B-3241-A45C-7804B3F39617}"/>
              </a:ext>
            </a:extLst>
          </p:cNvPr>
          <p:cNvSpPr/>
          <p:nvPr/>
        </p:nvSpPr>
        <p:spPr bwMode="auto">
          <a:xfrm>
            <a:off x="4648190" y="1570414"/>
            <a:ext cx="667258" cy="21723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Arial" charset="0"/>
              </a:rPr>
              <a:t>yback</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5CFF0107-F134-C24D-B0B8-8A47F7831F3B}"/>
                  </a:ext>
                </a:extLst>
              </p:cNvPr>
              <p:cNvSpPr txBox="1"/>
              <p:nvPr/>
            </p:nvSpPr>
            <p:spPr>
              <a:xfrm>
                <a:off x="1353093" y="3116818"/>
                <a:ext cx="7469481" cy="369332"/>
              </a:xfrm>
              <a:prstGeom prst="rect">
                <a:avLst/>
              </a:prstGeom>
              <a:noFill/>
            </p:spPr>
            <p:txBody>
              <a:bodyPr wrap="none" rtlCol="0">
                <a:spAutoFit/>
              </a:bodyPr>
              <a:lstStyle/>
              <a:p>
                <a:r>
                  <a:rPr lang="en-US" dirty="0"/>
                  <a:t>Every thread will be </a:t>
                </a:r>
                <a:r>
                  <a:rPr lang="en-US" dirty="0">
                    <a:solidFill>
                      <a:srgbClr val="FF0000"/>
                    </a:solidFill>
                  </a:rPr>
                  <a:t>eventually scheduled </a:t>
                </a:r>
                <a:r>
                  <a:rPr lang="en-US" dirty="0"/>
                  <a:t>within </a:t>
                </a:r>
                <a14:m>
                  <m:oMath xmlns:m="http://schemas.openxmlformats.org/officeDocument/2006/math">
                    <m:r>
                      <a:rPr lang="en-US" b="0" i="1" smtClean="0">
                        <a:latin typeface="Cambria Math" panose="02040503050406030204" pitchFamily="18" charset="0"/>
                      </a:rPr>
                      <m:t>𝑙𝑖𝑚𝑖𝑡</m:t>
                    </m:r>
                    <m:r>
                      <a:rPr lang="en-US" b="0" i="1" smtClean="0">
                        <a:latin typeface="Cambria Math" panose="02040503050406030204" pitchFamily="18" charset="0"/>
                      </a:rPr>
                      <m:t> × </m:t>
                    </m:r>
                    <m:r>
                      <a:rPr lang="en-US" b="0" i="1" smtClean="0">
                        <a:latin typeface="Cambria Math" panose="02040503050406030204" pitchFamily="18" charset="0"/>
                      </a:rPr>
                      <m:t>𝑝𝑟𝑜𝑔𝑟𝑒𝑠𝑠</m:t>
                    </m:r>
                  </m:oMath>
                </a14:m>
                <a:r>
                  <a:rPr lang="en-US" i="1" dirty="0"/>
                  <a:t> steps</a:t>
                </a:r>
              </a:p>
            </p:txBody>
          </p:sp>
        </mc:Choice>
        <mc:Fallback xmlns="">
          <p:sp>
            <p:nvSpPr>
              <p:cNvPr id="186" name="TextBox 185">
                <a:extLst>
                  <a:ext uri="{FF2B5EF4-FFF2-40B4-BE49-F238E27FC236}">
                    <a16:creationId xmlns:a16="http://schemas.microsoft.com/office/drawing/2014/main" id="{5CFF0107-F134-C24D-B0B8-8A47F7831F3B}"/>
                  </a:ext>
                </a:extLst>
              </p:cNvPr>
              <p:cNvSpPr txBox="1">
                <a:spLocks noRot="1" noChangeAspect="1" noMove="1" noResize="1" noEditPoints="1" noAdjustHandles="1" noChangeArrowheads="1" noChangeShapeType="1" noTextEdit="1"/>
              </p:cNvSpPr>
              <p:nvPr/>
            </p:nvSpPr>
            <p:spPr>
              <a:xfrm>
                <a:off x="1353093" y="3116818"/>
                <a:ext cx="7469481" cy="369332"/>
              </a:xfrm>
              <a:prstGeom prst="rect">
                <a:avLst/>
              </a:prstGeom>
              <a:blipFill>
                <a:blip r:embed="rId3"/>
                <a:stretch>
                  <a:fillRect l="-679"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Rectangle 186">
                <a:extLst>
                  <a:ext uri="{FF2B5EF4-FFF2-40B4-BE49-F238E27FC236}">
                    <a16:creationId xmlns:a16="http://schemas.microsoft.com/office/drawing/2014/main" id="{AA349345-6B66-1246-AE98-959605E59F7A}"/>
                  </a:ext>
                </a:extLst>
              </p:cNvPr>
              <p:cNvSpPr/>
              <p:nvPr/>
            </p:nvSpPr>
            <p:spPr>
              <a:xfrm>
                <a:off x="5840969" y="4842238"/>
                <a:ext cx="1065484" cy="36933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𝑛</m:t>
                    </m:r>
                  </m:oMath>
                </a14:m>
                <a:r>
                  <a:rPr lang="en-US" dirty="0"/>
                  <a:t> events</a:t>
                </a:r>
              </a:p>
            </p:txBody>
          </p:sp>
        </mc:Choice>
        <mc:Fallback xmlns="">
          <p:sp>
            <p:nvSpPr>
              <p:cNvPr id="187" name="Rectangle 186">
                <a:extLst>
                  <a:ext uri="{FF2B5EF4-FFF2-40B4-BE49-F238E27FC236}">
                    <a16:creationId xmlns:a16="http://schemas.microsoft.com/office/drawing/2014/main" id="{AA349345-6B66-1246-AE98-959605E59F7A}"/>
                  </a:ext>
                </a:extLst>
              </p:cNvPr>
              <p:cNvSpPr>
                <a:spLocks noRot="1" noChangeAspect="1" noMove="1" noResize="1" noEditPoints="1" noAdjustHandles="1" noChangeArrowheads="1" noChangeShapeType="1" noTextEdit="1"/>
              </p:cNvSpPr>
              <p:nvPr/>
            </p:nvSpPr>
            <p:spPr>
              <a:xfrm>
                <a:off x="5840969" y="4842238"/>
                <a:ext cx="1065484" cy="369332"/>
              </a:xfrm>
              <a:prstGeom prst="rect">
                <a:avLst/>
              </a:prstGeom>
              <a:blipFill>
                <a:blip r:embed="rId4"/>
                <a:stretch>
                  <a:fillRect t="-3333" r="-3529" b="-26667"/>
                </a:stretch>
              </a:blipFill>
            </p:spPr>
            <p:txBody>
              <a:bodyPr/>
              <a:lstStyle/>
              <a:p>
                <a:r>
                  <a:rPr lang="en-US">
                    <a:noFill/>
                  </a:rPr>
                  <a:t> </a:t>
                </a:r>
              </a:p>
            </p:txBody>
          </p:sp>
        </mc:Fallback>
      </mc:AlternateContent>
      <p:cxnSp>
        <p:nvCxnSpPr>
          <p:cNvPr id="189" name="Straight Arrow Connector 188">
            <a:extLst>
              <a:ext uri="{FF2B5EF4-FFF2-40B4-BE49-F238E27FC236}">
                <a16:creationId xmlns:a16="http://schemas.microsoft.com/office/drawing/2014/main" id="{E7913BCB-7527-6A42-B4D0-EC26D0FF5F5E}"/>
              </a:ext>
            </a:extLst>
          </p:cNvPr>
          <p:cNvCxnSpPr>
            <a:cxnSpLocks/>
          </p:cNvCxnSpPr>
          <p:nvPr/>
        </p:nvCxnSpPr>
        <p:spPr bwMode="auto">
          <a:xfrm>
            <a:off x="4466635" y="4842238"/>
            <a:ext cx="3378590"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90" name="Rectangle 189">
                <a:extLst>
                  <a:ext uri="{FF2B5EF4-FFF2-40B4-BE49-F238E27FC236}">
                    <a16:creationId xmlns:a16="http://schemas.microsoft.com/office/drawing/2014/main" id="{27F93D70-CE4A-E444-98DD-157EC5AD4034}"/>
                  </a:ext>
                </a:extLst>
              </p:cNvPr>
              <p:cNvSpPr/>
              <p:nvPr/>
            </p:nvSpPr>
            <p:spPr>
              <a:xfrm>
                <a:off x="5711390" y="2444555"/>
                <a:ext cx="813043" cy="369332"/>
              </a:xfrm>
              <a:prstGeom prst="rect">
                <a:avLst/>
              </a:prstGeom>
            </p:spPr>
            <p:txBody>
              <a:bodyPr wrap="none">
                <a:spAutoFit/>
              </a:bodyPr>
              <a:lstStyle/>
              <a:p>
                <a14:m>
                  <m:oMath xmlns:m="http://schemas.openxmlformats.org/officeDocument/2006/math">
                    <m:r>
                      <a:rPr lang="en-US" altLang="ko-KR" b="0" i="1" smtClean="0">
                        <a:latin typeface="Cambria Math" panose="02040503050406030204" pitchFamily="18" charset="0"/>
                      </a:rPr>
                      <m:t>1</m:t>
                    </m:r>
                  </m:oMath>
                </a14:m>
                <a:r>
                  <a:rPr lang="en-US" dirty="0"/>
                  <a:t> step</a:t>
                </a:r>
              </a:p>
            </p:txBody>
          </p:sp>
        </mc:Choice>
        <mc:Fallback xmlns="">
          <p:sp>
            <p:nvSpPr>
              <p:cNvPr id="190" name="Rectangle 189">
                <a:extLst>
                  <a:ext uri="{FF2B5EF4-FFF2-40B4-BE49-F238E27FC236}">
                    <a16:creationId xmlns:a16="http://schemas.microsoft.com/office/drawing/2014/main" id="{27F93D70-CE4A-E444-98DD-157EC5AD4034}"/>
                  </a:ext>
                </a:extLst>
              </p:cNvPr>
              <p:cNvSpPr>
                <a:spLocks noRot="1" noChangeAspect="1" noMove="1" noResize="1" noEditPoints="1" noAdjustHandles="1" noChangeArrowheads="1" noChangeShapeType="1" noTextEdit="1"/>
              </p:cNvSpPr>
              <p:nvPr/>
            </p:nvSpPr>
            <p:spPr>
              <a:xfrm>
                <a:off x="5711390" y="2444555"/>
                <a:ext cx="813043" cy="369332"/>
              </a:xfrm>
              <a:prstGeom prst="rect">
                <a:avLst/>
              </a:prstGeom>
              <a:blipFill>
                <a:blip r:embed="rId5"/>
                <a:stretch>
                  <a:fillRect t="-6667" r="-3077" b="-23333"/>
                </a:stretch>
              </a:blipFill>
            </p:spPr>
            <p:txBody>
              <a:bodyPr/>
              <a:lstStyle/>
              <a:p>
                <a:r>
                  <a:rPr lang="en-US">
                    <a:noFill/>
                  </a:rPr>
                  <a:t> </a:t>
                </a:r>
              </a:p>
            </p:txBody>
          </p:sp>
        </mc:Fallback>
      </mc:AlternateContent>
      <p:cxnSp>
        <p:nvCxnSpPr>
          <p:cNvPr id="192" name="Straight Arrow Connector 191">
            <a:extLst>
              <a:ext uri="{FF2B5EF4-FFF2-40B4-BE49-F238E27FC236}">
                <a16:creationId xmlns:a16="http://schemas.microsoft.com/office/drawing/2014/main" id="{89BC20FF-6145-4148-AF7D-FDC1279FCCF0}"/>
              </a:ext>
            </a:extLst>
          </p:cNvPr>
          <p:cNvCxnSpPr>
            <a:cxnSpLocks/>
          </p:cNvCxnSpPr>
          <p:nvPr/>
        </p:nvCxnSpPr>
        <p:spPr bwMode="auto">
          <a:xfrm>
            <a:off x="3682044" y="2444555"/>
            <a:ext cx="4824317"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3" name="Straight Arrow Connector 192">
            <a:extLst>
              <a:ext uri="{FF2B5EF4-FFF2-40B4-BE49-F238E27FC236}">
                <a16:creationId xmlns:a16="http://schemas.microsoft.com/office/drawing/2014/main" id="{E1DE5534-A1E5-6A4D-84AE-3BB4A679D034}"/>
              </a:ext>
            </a:extLst>
          </p:cNvPr>
          <p:cNvCxnSpPr>
            <a:cxnSpLocks/>
          </p:cNvCxnSpPr>
          <p:nvPr/>
        </p:nvCxnSpPr>
        <p:spPr bwMode="auto">
          <a:xfrm>
            <a:off x="4325391" y="1281681"/>
            <a:ext cx="108934" cy="3938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5" name="Rectangle 194">
            <a:extLst>
              <a:ext uri="{FF2B5EF4-FFF2-40B4-BE49-F238E27FC236}">
                <a16:creationId xmlns:a16="http://schemas.microsoft.com/office/drawing/2014/main" id="{8822E6E7-FE49-4845-9151-EE9090EC36EB}"/>
              </a:ext>
            </a:extLst>
          </p:cNvPr>
          <p:cNvSpPr/>
          <p:nvPr/>
        </p:nvSpPr>
        <p:spPr bwMode="auto">
          <a:xfrm>
            <a:off x="1447790" y="1477803"/>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96" name="Rectangle 195">
                <a:extLst>
                  <a:ext uri="{FF2B5EF4-FFF2-40B4-BE49-F238E27FC236}">
                    <a16:creationId xmlns:a16="http://schemas.microsoft.com/office/drawing/2014/main" id="{4EAC5563-BE1B-AD46-B95A-AC43A27A0A62}"/>
                  </a:ext>
                </a:extLst>
              </p:cNvPr>
              <p:cNvSpPr/>
              <p:nvPr/>
            </p:nvSpPr>
            <p:spPr>
              <a:xfrm>
                <a:off x="1877442" y="1695864"/>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196" name="Rectangle 195">
                <a:extLst>
                  <a:ext uri="{FF2B5EF4-FFF2-40B4-BE49-F238E27FC236}">
                    <a16:creationId xmlns:a16="http://schemas.microsoft.com/office/drawing/2014/main" id="{4EAC5563-BE1B-AD46-B95A-AC43A27A0A62}"/>
                  </a:ext>
                </a:extLst>
              </p:cNvPr>
              <p:cNvSpPr>
                <a:spLocks noRot="1" noChangeAspect="1" noMove="1" noResize="1" noEditPoints="1" noAdjustHandles="1" noChangeArrowheads="1" noChangeShapeType="1" noTextEdit="1"/>
              </p:cNvSpPr>
              <p:nvPr/>
            </p:nvSpPr>
            <p:spPr>
              <a:xfrm>
                <a:off x="1877442" y="1695864"/>
                <a:ext cx="1156086" cy="493405"/>
              </a:xfrm>
              <a:prstGeom prst="rect">
                <a:avLst/>
              </a:prstGeom>
              <a:blipFill>
                <a:blip r:embed="rId6"/>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006CA7CE-6FFE-7B43-A151-275AB5497C2B}"/>
                  </a:ext>
                </a:extLst>
              </p:cNvPr>
              <p:cNvSpPr txBox="1"/>
              <p:nvPr/>
            </p:nvSpPr>
            <p:spPr>
              <a:xfrm>
                <a:off x="4556396" y="2781625"/>
                <a:ext cx="11977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𝑙𝑖𝑚𝑖𝑡</m:t>
                      </m:r>
                    </m:oMath>
                  </m:oMathPara>
                </a14:m>
                <a:endParaRPr lang="en-US" i="1" dirty="0"/>
              </a:p>
            </p:txBody>
          </p:sp>
        </mc:Choice>
        <mc:Fallback xmlns="">
          <p:sp>
            <p:nvSpPr>
              <p:cNvPr id="198" name="TextBox 197">
                <a:extLst>
                  <a:ext uri="{FF2B5EF4-FFF2-40B4-BE49-F238E27FC236}">
                    <a16:creationId xmlns:a16="http://schemas.microsoft.com/office/drawing/2014/main" id="{006CA7CE-6FFE-7B43-A151-275AB5497C2B}"/>
                  </a:ext>
                </a:extLst>
              </p:cNvPr>
              <p:cNvSpPr txBox="1">
                <a:spLocks noRot="1" noChangeAspect="1" noMove="1" noResize="1" noEditPoints="1" noAdjustHandles="1" noChangeArrowheads="1" noChangeShapeType="1" noTextEdit="1"/>
              </p:cNvSpPr>
              <p:nvPr/>
            </p:nvSpPr>
            <p:spPr>
              <a:xfrm>
                <a:off x="4556396" y="2781625"/>
                <a:ext cx="1197764" cy="369332"/>
              </a:xfrm>
              <a:prstGeom prst="rect">
                <a:avLst/>
              </a:prstGeom>
              <a:blipFill>
                <a:blip r:embed="rId7"/>
                <a:stretch>
                  <a:fillRect/>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03D2C170-CACB-A843-852F-E0DA026BB001}"/>
              </a:ext>
            </a:extLst>
          </p:cNvPr>
          <p:cNvSpPr/>
          <p:nvPr/>
        </p:nvSpPr>
        <p:spPr bwMode="auto">
          <a:xfrm>
            <a:off x="1441668" y="3950465"/>
            <a:ext cx="7315200" cy="8396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200" name="Rectangle 199">
                <a:extLst>
                  <a:ext uri="{FF2B5EF4-FFF2-40B4-BE49-F238E27FC236}">
                    <a16:creationId xmlns:a16="http://schemas.microsoft.com/office/drawing/2014/main" id="{3734F405-202F-F848-B7A4-A1E0DE046251}"/>
                  </a:ext>
                </a:extLst>
              </p:cNvPr>
              <p:cNvSpPr/>
              <p:nvPr/>
            </p:nvSpPr>
            <p:spPr>
              <a:xfrm>
                <a:off x="2038790" y="4166829"/>
                <a:ext cx="1156086"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sSubSup>
                            <m:sSubSupPr>
                              <m:ctrlPr>
                                <a:rPr lang="en-US" sz="2400" b="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1</m:t>
                              </m:r>
                            </m:sub>
                          </m:sSub>
                        </m:sub>
                      </m:sSub>
                    </m:oMath>
                  </m:oMathPara>
                </a14:m>
                <a:endParaRPr lang="en-US" sz="2400" dirty="0"/>
              </a:p>
            </p:txBody>
          </p:sp>
        </mc:Choice>
        <mc:Fallback xmlns="">
          <p:sp>
            <p:nvSpPr>
              <p:cNvPr id="200" name="Rectangle 199">
                <a:extLst>
                  <a:ext uri="{FF2B5EF4-FFF2-40B4-BE49-F238E27FC236}">
                    <a16:creationId xmlns:a16="http://schemas.microsoft.com/office/drawing/2014/main" id="{3734F405-202F-F848-B7A4-A1E0DE046251}"/>
                  </a:ext>
                </a:extLst>
              </p:cNvPr>
              <p:cNvSpPr>
                <a:spLocks noRot="1" noChangeAspect="1" noMove="1" noResize="1" noEditPoints="1" noAdjustHandles="1" noChangeArrowheads="1" noChangeShapeType="1" noTextEdit="1"/>
              </p:cNvSpPr>
              <p:nvPr/>
            </p:nvSpPr>
            <p:spPr>
              <a:xfrm>
                <a:off x="2038790" y="4166829"/>
                <a:ext cx="1156086" cy="4934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0E7B970A-9BF2-5145-9EDC-FEB14C3F883E}"/>
                  </a:ext>
                </a:extLst>
              </p:cNvPr>
              <p:cNvSpPr txBox="1"/>
              <p:nvPr/>
            </p:nvSpPr>
            <p:spPr>
              <a:xfrm>
                <a:off x="316688" y="3877330"/>
                <a:ext cx="843693"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𝑚𝑡</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1" name="TextBox 200">
                <a:extLst>
                  <a:ext uri="{FF2B5EF4-FFF2-40B4-BE49-F238E27FC236}">
                    <a16:creationId xmlns:a16="http://schemas.microsoft.com/office/drawing/2014/main" id="{0E7B970A-9BF2-5145-9EDC-FEB14C3F883E}"/>
                  </a:ext>
                </a:extLst>
              </p:cNvPr>
              <p:cNvSpPr txBox="1">
                <a:spLocks noRot="1" noChangeAspect="1" noMove="1" noResize="1" noEditPoints="1" noAdjustHandles="1" noChangeArrowheads="1" noChangeShapeType="1" noTextEdit="1"/>
              </p:cNvSpPr>
              <p:nvPr/>
            </p:nvSpPr>
            <p:spPr>
              <a:xfrm>
                <a:off x="316688" y="3877330"/>
                <a:ext cx="843693" cy="523220"/>
              </a:xfrm>
              <a:prstGeom prst="rect">
                <a:avLst/>
              </a:prstGeom>
              <a:blipFill>
                <a:blip r:embed="rId9"/>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E9EE5B4F-068A-D74F-A0BB-534CD2AA97D5}"/>
                  </a:ext>
                </a:extLst>
              </p:cNvPr>
              <p:cNvSpPr txBox="1"/>
              <p:nvPr/>
            </p:nvSpPr>
            <p:spPr>
              <a:xfrm>
                <a:off x="265372" y="1286046"/>
                <a:ext cx="956544" cy="523220"/>
              </a:xfrm>
              <a:prstGeom prst="rect">
                <a:avLst/>
              </a:prstGeom>
              <a:noFill/>
            </p:spPr>
            <p:txBody>
              <a:bodyPr wrap="none" rtlCol="0">
                <a:spAutoFit/>
              </a:bodyPr>
              <a:lstStyle/>
              <a:p>
                <a:pPr algn="ct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oMath>
                </a14:m>
                <a:r>
                  <a:rPr lang="en-US" sz="1400" dirty="0">
                    <a:ea typeface="Cambria Math" panose="02040503050406030204" pitchFamily="18" charset="0"/>
                  </a:rPr>
                  <a:t> </a:t>
                </a:r>
                <a:br>
                  <a:rPr lang="en-US" sz="1400" dirty="0">
                    <a:ea typeface="Cambria Math" panose="02040503050406030204" pitchFamily="18" charset="0"/>
                  </a:rPr>
                </a:br>
                <a:r>
                  <a:rPr lang="en-US" sz="1400" dirty="0">
                    <a:ea typeface="Cambria Math" panose="02040503050406030204" pitchFamily="18" charset="0"/>
                  </a:rPr>
                  <a:t>with T1</a:t>
                </a:r>
                <a:r>
                  <a:rPr lang="en-US" sz="1400" dirty="0">
                    <a:latin typeface="Cambria Math" panose="02040503050406030204" pitchFamily="18" charset="0"/>
                    <a:ea typeface="Cambria Math" panose="02040503050406030204" pitchFamily="18" charset="0"/>
                  </a:rPr>
                  <a:t> </a:t>
                </a:r>
                <a:endParaRPr lang="en-US" sz="1400" baseline="30000" dirty="0">
                  <a:latin typeface="Cambria Math" panose="02040503050406030204" pitchFamily="18" charset="0"/>
                  <a:ea typeface="Cambria Math" panose="02040503050406030204" pitchFamily="18" charset="0"/>
                </a:endParaRPr>
              </a:p>
            </p:txBody>
          </p:sp>
        </mc:Choice>
        <mc:Fallback xmlns="">
          <p:sp>
            <p:nvSpPr>
              <p:cNvPr id="202" name="TextBox 201">
                <a:extLst>
                  <a:ext uri="{FF2B5EF4-FFF2-40B4-BE49-F238E27FC236}">
                    <a16:creationId xmlns:a16="http://schemas.microsoft.com/office/drawing/2014/main" id="{E9EE5B4F-068A-D74F-A0BB-534CD2AA97D5}"/>
                  </a:ext>
                </a:extLst>
              </p:cNvPr>
              <p:cNvSpPr txBox="1">
                <a:spLocks noRot="1" noChangeAspect="1" noMove="1" noResize="1" noEditPoints="1" noAdjustHandles="1" noChangeArrowheads="1" noChangeShapeType="1" noTextEdit="1"/>
              </p:cNvSpPr>
              <p:nvPr/>
            </p:nvSpPr>
            <p:spPr>
              <a:xfrm>
                <a:off x="265372" y="1286046"/>
                <a:ext cx="956544" cy="523220"/>
              </a:xfrm>
              <a:prstGeom prst="rect">
                <a:avLst/>
              </a:prstGeom>
              <a:blipFill>
                <a:blip r:embed="rId10"/>
                <a:stretch>
                  <a:fillRect b="-9524"/>
                </a:stretch>
              </a:blipFill>
            </p:spPr>
            <p:txBody>
              <a:bodyPr/>
              <a:lstStyle/>
              <a:p>
                <a:r>
                  <a:rPr lang="en-US">
                    <a:noFill/>
                  </a:rPr>
                  <a:t> </a:t>
                </a:r>
              </a:p>
            </p:txBody>
          </p:sp>
        </mc:Fallback>
      </mc:AlternateContent>
    </p:spTree>
    <p:extLst>
      <p:ext uri="{BB962C8B-B14F-4D97-AF65-F5344CB8AC3E}">
        <p14:creationId xmlns:p14="http://schemas.microsoft.com/office/powerpoint/2010/main" val="2519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856E915D-CCDE-9B4F-9D86-9CBB2D714409}"/>
              </a:ext>
            </a:extLst>
          </p:cNvPr>
          <p:cNvGrpSpPr/>
          <p:nvPr/>
        </p:nvGrpSpPr>
        <p:grpSpPr>
          <a:xfrm>
            <a:off x="1295400" y="895350"/>
            <a:ext cx="6629400" cy="3135802"/>
            <a:chOff x="1219200" y="1599626"/>
            <a:chExt cx="6629400" cy="3135802"/>
          </a:xfrm>
        </p:grpSpPr>
        <p:cxnSp>
          <p:nvCxnSpPr>
            <p:cNvPr id="58" name="Straight Connector 57">
              <a:extLst>
                <a:ext uri="{FF2B5EF4-FFF2-40B4-BE49-F238E27FC236}">
                  <a16:creationId xmlns:a16="http://schemas.microsoft.com/office/drawing/2014/main" id="{E5AD9FBE-F6B2-704C-AF52-1499BA6F5A91}"/>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59" name="Group 58">
              <a:extLst>
                <a:ext uri="{FF2B5EF4-FFF2-40B4-BE49-F238E27FC236}">
                  <a16:creationId xmlns:a16="http://schemas.microsoft.com/office/drawing/2014/main" id="{00068E4E-1245-5948-B50D-6FE2DFC58529}"/>
                </a:ext>
              </a:extLst>
            </p:cNvPr>
            <p:cNvGrpSpPr/>
            <p:nvPr/>
          </p:nvGrpSpPr>
          <p:grpSpPr>
            <a:xfrm>
              <a:off x="1600200" y="4171950"/>
              <a:ext cx="5867400" cy="563478"/>
              <a:chOff x="1600200" y="4171950"/>
              <a:chExt cx="5867400" cy="563478"/>
            </a:xfrm>
          </p:grpSpPr>
          <p:sp>
            <p:nvSpPr>
              <p:cNvPr id="72" name="Rectangle 71">
                <a:extLst>
                  <a:ext uri="{FF2B5EF4-FFF2-40B4-BE49-F238E27FC236}">
                    <a16:creationId xmlns:a16="http://schemas.microsoft.com/office/drawing/2014/main" id="{7E9A0C64-F63F-9F4E-BF92-22EE6F036C30}"/>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3" name="Rectangle 72">
                <a:extLst>
                  <a:ext uri="{FF2B5EF4-FFF2-40B4-BE49-F238E27FC236}">
                    <a16:creationId xmlns:a16="http://schemas.microsoft.com/office/drawing/2014/main" id="{4FAB2D0D-9050-4540-9FA0-B72A6D20A146}"/>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74" name="Rectangle 73">
                <a:extLst>
                  <a:ext uri="{FF2B5EF4-FFF2-40B4-BE49-F238E27FC236}">
                    <a16:creationId xmlns:a16="http://schemas.microsoft.com/office/drawing/2014/main" id="{9BBD3E07-6F1D-2046-9967-17ABD8E90A49}"/>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75" name="Rectangle 74">
                <a:extLst>
                  <a:ext uri="{FF2B5EF4-FFF2-40B4-BE49-F238E27FC236}">
                    <a16:creationId xmlns:a16="http://schemas.microsoft.com/office/drawing/2014/main" id="{094C0802-F6A7-A446-B452-9DC5A69BCAF2}"/>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76" name="TextBox 75">
                <a:extLst>
                  <a:ext uri="{FF2B5EF4-FFF2-40B4-BE49-F238E27FC236}">
                    <a16:creationId xmlns:a16="http://schemas.microsoft.com/office/drawing/2014/main" id="{B600A1CF-1443-2A45-8048-C140907A506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60" name="Group 59">
              <a:extLst>
                <a:ext uri="{FF2B5EF4-FFF2-40B4-BE49-F238E27FC236}">
                  <a16:creationId xmlns:a16="http://schemas.microsoft.com/office/drawing/2014/main" id="{5A517AF1-6810-6646-8058-753E1A8CA34C}"/>
                </a:ext>
              </a:extLst>
            </p:cNvPr>
            <p:cNvGrpSpPr/>
            <p:nvPr/>
          </p:nvGrpSpPr>
          <p:grpSpPr>
            <a:xfrm>
              <a:off x="1600199" y="1599626"/>
              <a:ext cx="5867401" cy="2496125"/>
              <a:chOff x="1600199" y="1599626"/>
              <a:chExt cx="5867401" cy="2496125"/>
            </a:xfrm>
          </p:grpSpPr>
          <p:sp>
            <p:nvSpPr>
              <p:cNvPr id="61" name="Rectangle 60">
                <a:extLst>
                  <a:ext uri="{FF2B5EF4-FFF2-40B4-BE49-F238E27FC236}">
                    <a16:creationId xmlns:a16="http://schemas.microsoft.com/office/drawing/2014/main" id="{B5CBF8C2-F3DB-B04F-BB40-DB21E0B33FD7}"/>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2" name="Rectangle 61">
                <a:extLst>
                  <a:ext uri="{FF2B5EF4-FFF2-40B4-BE49-F238E27FC236}">
                    <a16:creationId xmlns:a16="http://schemas.microsoft.com/office/drawing/2014/main" id="{004F7CD6-1CC8-6D47-9432-7FF1A5B4E4D8}"/>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3" name="Rectangle 62">
                <a:extLst>
                  <a:ext uri="{FF2B5EF4-FFF2-40B4-BE49-F238E27FC236}">
                    <a16:creationId xmlns:a16="http://schemas.microsoft.com/office/drawing/2014/main" id="{EFBB243A-9590-FC49-88DB-D678D0EF8D15}"/>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4" name="Rectangle 63">
                <a:extLst>
                  <a:ext uri="{FF2B5EF4-FFF2-40B4-BE49-F238E27FC236}">
                    <a16:creationId xmlns:a16="http://schemas.microsoft.com/office/drawing/2014/main" id="{F40C4B31-B0D8-7944-99A5-3FA3D6D6B847}"/>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65" name="Rectangle 64">
                <a:extLst>
                  <a:ext uri="{FF2B5EF4-FFF2-40B4-BE49-F238E27FC236}">
                    <a16:creationId xmlns:a16="http://schemas.microsoft.com/office/drawing/2014/main" id="{429D7E0B-CB1E-5340-B389-62E146AF4387}"/>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6" name="TextBox 65">
                <a:extLst>
                  <a:ext uri="{FF2B5EF4-FFF2-40B4-BE49-F238E27FC236}">
                    <a16:creationId xmlns:a16="http://schemas.microsoft.com/office/drawing/2014/main" id="{89BAC5CD-660E-8F4F-8C2C-A554A4808143}"/>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67" name="Rectangle 66">
                <a:extLst>
                  <a:ext uri="{FF2B5EF4-FFF2-40B4-BE49-F238E27FC236}">
                    <a16:creationId xmlns:a16="http://schemas.microsoft.com/office/drawing/2014/main" id="{6F750BFA-0AAF-2F42-A821-CD8CDAD79654}"/>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8" name="Rectangle 67">
                <a:extLst>
                  <a:ext uri="{FF2B5EF4-FFF2-40B4-BE49-F238E27FC236}">
                    <a16:creationId xmlns:a16="http://schemas.microsoft.com/office/drawing/2014/main" id="{E738100F-EB16-654A-8C86-8BD7BEECF83E}"/>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9" name="Rectangle 68">
                <a:extLst>
                  <a:ext uri="{FF2B5EF4-FFF2-40B4-BE49-F238E27FC236}">
                    <a16:creationId xmlns:a16="http://schemas.microsoft.com/office/drawing/2014/main" id="{B7A73811-9BEE-674C-9ABD-F297F9D0A50F}"/>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0" name="Rectangle 69">
                <a:extLst>
                  <a:ext uri="{FF2B5EF4-FFF2-40B4-BE49-F238E27FC236}">
                    <a16:creationId xmlns:a16="http://schemas.microsoft.com/office/drawing/2014/main" id="{114C15F2-E535-C947-8CDD-9BC300A85EE3}"/>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1" name="TextBox 70">
                <a:extLst>
                  <a:ext uri="{FF2B5EF4-FFF2-40B4-BE49-F238E27FC236}">
                    <a16:creationId xmlns:a16="http://schemas.microsoft.com/office/drawing/2014/main" id="{9C1FFD3A-E20B-224A-B8FD-B0E89B00947D}"/>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grpSp>
    </p:spTree>
    <p:extLst>
      <p:ext uri="{BB962C8B-B14F-4D97-AF65-F5344CB8AC3E}">
        <p14:creationId xmlns:p14="http://schemas.microsoft.com/office/powerpoint/2010/main" val="143513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A083ED-0BA0-6046-8A44-26F51A3866F2}"/>
              </a:ext>
            </a:extLst>
          </p:cNvPr>
          <p:cNvSpPr txBox="1"/>
          <p:nvPr/>
        </p:nvSpPr>
        <p:spPr>
          <a:xfrm>
            <a:off x="2167794" y="1768810"/>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79" name="TextBox 78">
            <a:extLst>
              <a:ext uri="{FF2B5EF4-FFF2-40B4-BE49-F238E27FC236}">
                <a16:creationId xmlns:a16="http://schemas.microsoft.com/office/drawing/2014/main" id="{562019D6-1660-3D40-8772-39FFFB482DB5}"/>
              </a:ext>
            </a:extLst>
          </p:cNvPr>
          <p:cNvSpPr txBox="1"/>
          <p:nvPr/>
        </p:nvSpPr>
        <p:spPr>
          <a:xfrm>
            <a:off x="2823413" y="1740844"/>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82" name="TextBox 81">
            <a:extLst>
              <a:ext uri="{FF2B5EF4-FFF2-40B4-BE49-F238E27FC236}">
                <a16:creationId xmlns:a16="http://schemas.microsoft.com/office/drawing/2014/main" id="{A0D692DE-596E-C94C-9647-50B6CEB4A1B2}"/>
              </a:ext>
            </a:extLst>
          </p:cNvPr>
          <p:cNvSpPr txBox="1"/>
          <p:nvPr/>
        </p:nvSpPr>
        <p:spPr>
          <a:xfrm>
            <a:off x="3285808" y="173835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46" name="Rectangle 45">
            <a:extLst>
              <a:ext uri="{FF2B5EF4-FFF2-40B4-BE49-F238E27FC236}">
                <a16:creationId xmlns:a16="http://schemas.microsoft.com/office/drawing/2014/main" id="{581C8181-4E1A-0740-9342-B868EF9CC79B}"/>
              </a:ext>
            </a:extLst>
          </p:cNvPr>
          <p:cNvSpPr/>
          <p:nvPr/>
        </p:nvSpPr>
        <p:spPr>
          <a:xfrm>
            <a:off x="1410333" y="2826138"/>
            <a:ext cx="1300826"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CSched</a:t>
            </a:r>
            <a:r>
              <a:rPr lang="en-US" sz="1013" b="1" dirty="0"/>
              <a:t> </a:t>
            </a:r>
            <a:r>
              <a:rPr lang="en-US" sz="1013" dirty="0"/>
              <a:t>(</a:t>
            </a:r>
            <a:r>
              <a:rPr lang="en-US" sz="1013" i="1" dirty="0" err="1"/>
              <a:t>Asm</a:t>
            </a:r>
            <a:r>
              <a:rPr lang="en-US" sz="1013" i="1" baseline="-25000" dirty="0" err="1"/>
              <a:t>cpu</a:t>
            </a:r>
            <a:r>
              <a:rPr lang="en-US" sz="1013" dirty="0"/>
              <a:t>)</a:t>
            </a:r>
          </a:p>
        </p:txBody>
      </p:sp>
      <p:sp>
        <p:nvSpPr>
          <p:cNvPr id="77" name="Rectangle 76">
            <a:extLst>
              <a:ext uri="{FF2B5EF4-FFF2-40B4-BE49-F238E27FC236}">
                <a16:creationId xmlns:a16="http://schemas.microsoft.com/office/drawing/2014/main" id="{5D3EA999-D8CB-F44F-BAB8-EF30BDD6994B}"/>
              </a:ext>
            </a:extLst>
          </p:cNvPr>
          <p:cNvSpPr/>
          <p:nvPr/>
        </p:nvSpPr>
        <p:spPr>
          <a:xfrm>
            <a:off x="3151146"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a:extLst>
              <a:ext uri="{FF2B5EF4-FFF2-40B4-BE49-F238E27FC236}">
                <a16:creationId xmlns:a16="http://schemas.microsoft.com/office/drawing/2014/main" id="{6299B863-F70C-5343-A5A0-7CB05A439211}"/>
              </a:ext>
            </a:extLst>
          </p:cNvPr>
          <p:cNvSpPr/>
          <p:nvPr/>
        </p:nvSpPr>
        <p:spPr>
          <a:xfrm>
            <a:off x="3439867" y="2826138"/>
            <a:ext cx="189412" cy="2124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4" name="Rectangle 83">
            <a:extLst>
              <a:ext uri="{FF2B5EF4-FFF2-40B4-BE49-F238E27FC236}">
                <a16:creationId xmlns:a16="http://schemas.microsoft.com/office/drawing/2014/main" id="{6486FBDC-E1C3-9D4D-AE65-6426193292B0}"/>
              </a:ext>
            </a:extLst>
          </p:cNvPr>
          <p:cNvSpPr/>
          <p:nvPr/>
        </p:nvSpPr>
        <p:spPr>
          <a:xfrm>
            <a:off x="2349882" y="188101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a:extLst>
              <a:ext uri="{FF2B5EF4-FFF2-40B4-BE49-F238E27FC236}">
                <a16:creationId xmlns:a16="http://schemas.microsoft.com/office/drawing/2014/main" id="{0162AA85-69F9-214B-AFC4-9FFDC99B7C3A}"/>
              </a:ext>
            </a:extLst>
          </p:cNvPr>
          <p:cNvSpPr/>
          <p:nvPr/>
        </p:nvSpPr>
        <p:spPr>
          <a:xfrm>
            <a:off x="2566706" y="1880094"/>
            <a:ext cx="139972"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88">
            <a:extLst>
              <a:ext uri="{FF2B5EF4-FFF2-40B4-BE49-F238E27FC236}">
                <a16:creationId xmlns:a16="http://schemas.microsoft.com/office/drawing/2014/main" id="{25753B51-CC2B-6B4B-9310-F3209D5084DC}"/>
              </a:ext>
            </a:extLst>
          </p:cNvPr>
          <p:cNvSpPr/>
          <p:nvPr/>
        </p:nvSpPr>
        <p:spPr>
          <a:xfrm>
            <a:off x="3150574" y="1870787"/>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1" name="Rectangle 90">
            <a:extLst>
              <a:ext uri="{FF2B5EF4-FFF2-40B4-BE49-F238E27FC236}">
                <a16:creationId xmlns:a16="http://schemas.microsoft.com/office/drawing/2014/main" id="{439537DB-D305-DE4D-B00B-45BD856858D2}"/>
              </a:ext>
            </a:extLst>
          </p:cNvPr>
          <p:cNvSpPr/>
          <p:nvPr/>
        </p:nvSpPr>
        <p:spPr>
          <a:xfrm>
            <a:off x="3551705" y="1868100"/>
            <a:ext cx="68580"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4" name="Rectangle 93">
            <a:extLst>
              <a:ext uri="{FF2B5EF4-FFF2-40B4-BE49-F238E27FC236}">
                <a16:creationId xmlns:a16="http://schemas.microsoft.com/office/drawing/2014/main" id="{9E20D2F2-4815-1B44-A8B6-1CD838F0D0FA}"/>
              </a:ext>
            </a:extLst>
          </p:cNvPr>
          <p:cNvSpPr/>
          <p:nvPr/>
        </p:nvSpPr>
        <p:spPr>
          <a:xfrm>
            <a:off x="1410332" y="1885097"/>
            <a:ext cx="763507" cy="2124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i="1" dirty="0" err="1"/>
              <a:t>TSched</a:t>
            </a:r>
            <a:endParaRPr lang="en-US" sz="1013" b="1" i="1" dirty="0"/>
          </a:p>
        </p:txBody>
      </p:sp>
      <p:sp>
        <p:nvSpPr>
          <p:cNvPr id="98" name="TextBox 97">
            <a:extLst>
              <a:ext uri="{FF2B5EF4-FFF2-40B4-BE49-F238E27FC236}">
                <a16:creationId xmlns:a16="http://schemas.microsoft.com/office/drawing/2014/main" id="{3713D635-305B-B74D-9669-FC6543A0EEE9}"/>
              </a:ext>
            </a:extLst>
          </p:cNvPr>
          <p:cNvSpPr txBox="1"/>
          <p:nvPr/>
        </p:nvSpPr>
        <p:spPr>
          <a:xfrm>
            <a:off x="2846072" y="2686503"/>
            <a:ext cx="188929" cy="352084"/>
          </a:xfrm>
          <a:prstGeom prst="rect">
            <a:avLst/>
          </a:prstGeom>
          <a:noFill/>
        </p:spPr>
        <p:txBody>
          <a:bodyPr wrap="square" rtlCol="0" anchor="ctr">
            <a:spAutoFit/>
          </a:bodyPr>
          <a:lstStyle/>
          <a:p>
            <a:pPr algn="ctr"/>
            <a:r>
              <a:rPr lang="mr-IN" sz="1688" dirty="0"/>
              <a:t>…</a:t>
            </a:r>
            <a:endParaRPr lang="en-US" sz="1688"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865792C2-2B12-4741-B505-C7BAA8F49554}"/>
                  </a:ext>
                </a:extLst>
              </p:cNvPr>
              <p:cNvSpPr txBox="1"/>
              <p:nvPr/>
            </p:nvSpPr>
            <p:spPr>
              <a:xfrm>
                <a:off x="4163114" y="2762475"/>
                <a:ext cx="4196790"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𝐴𝑠𝑚</m:t>
                          </m:r>
                        </m:e>
                        <m:sub>
                          <m:r>
                            <a:rPr lang="en-US" sz="1400" b="0" i="1" smtClean="0">
                              <a:latin typeface="Cambria Math" panose="02040503050406030204" pitchFamily="18" charset="0"/>
                              <a:ea typeface="Cambria Math" panose="02040503050406030204" pitchFamily="18" charset="0"/>
                            </a:rPr>
                            <m:t>𝑐𝑝𝑢</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𝐶𝑆𝑐h𝑒𝑑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865792C2-2B12-4741-B505-C7BAA8F49554}"/>
                  </a:ext>
                </a:extLst>
              </p:cNvPr>
              <p:cNvSpPr txBox="1">
                <a:spLocks noRot="1" noChangeAspect="1" noMove="1" noResize="1" noEditPoints="1" noAdjustHandles="1" noChangeArrowheads="1" noChangeShapeType="1" noTextEdit="1"/>
              </p:cNvSpPr>
              <p:nvPr/>
            </p:nvSpPr>
            <p:spPr>
              <a:xfrm>
                <a:off x="4163114" y="2762475"/>
                <a:ext cx="4196790" cy="339773"/>
              </a:xfrm>
              <a:prstGeom prst="rect">
                <a:avLst/>
              </a:prstGeom>
              <a:blipFill>
                <a:blip r:embed="rId3"/>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8D04891-F9B3-1642-BC43-D4B69CD3FCF1}"/>
                  </a:ext>
                </a:extLst>
              </p:cNvPr>
              <p:cNvSpPr txBox="1"/>
              <p:nvPr/>
            </p:nvSpPr>
            <p:spPr>
              <a:xfrm>
                <a:off x="3906281" y="1827005"/>
                <a:ext cx="4710456" cy="339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𝐴𝑠</m:t>
                      </m:r>
                      <m:sSub>
                        <m:sSubPr>
                          <m:ctrlPr>
                            <a:rPr lang="en-US" sz="1400" b="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𝑡h𝑟𝑑</m:t>
                          </m:r>
                        </m:sub>
                      </m:sSub>
                      <m:r>
                        <a:rPr lang="en-US" sz="140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𝑇𝑆𝑐h𝑒𝑑</m:t>
                      </m:r>
                      <m:d>
                        <m:dPr>
                          <m:begChr m:val="["/>
                          <m:endChr m:val="]"/>
                          <m:ctrlPr>
                            <a:rPr lang="en-US" sz="1400" i="1">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𝑡𝑖𝑑</m:t>
                          </m:r>
                          <m:r>
                            <a:rPr lang="en-US" sz="1400" b="0" i="1" smtClean="0">
                              <a:latin typeface="Cambria Math" panose="02040503050406030204" pitchFamily="18" charset="0"/>
                              <a:ea typeface="Cambria Math" panose="02040503050406030204" pitchFamily="18" charset="0"/>
                            </a:rPr>
                            <m:t>, </m:t>
                          </m:r>
                          <m:sSubSup>
                            <m:sSubSupPr>
                              <m:ctrlPr>
                                <a:rPr lang="en-US" sz="1400" b="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𝑝𝑢</m:t>
                              </m:r>
                            </m:sub>
                            <m:sup>
                              <m:r>
                                <a:rPr lang="en-US" sz="1400" b="0" i="1" smtClean="0">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𝜀</m:t>
                              </m:r>
                            </m:e>
                            <m:sub>
                              <m:r>
                                <a:rPr lang="en-US" sz="1400" i="1">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h𝑟𝑑</m:t>
                              </m:r>
                            </m:sub>
                          </m:sSub>
                        </m:e>
                      </m:d>
                      <m:r>
                        <a:rPr lang="en-US" sz="1400" i="1">
                          <a:latin typeface="Cambria Math" panose="02040503050406030204" pitchFamily="18" charset="0"/>
                          <a:ea typeface="Cambria Math" panose="02040503050406030204" pitchFamily="18" charset="0"/>
                        </a:rPr>
                        <m:t>)⊢</m:t>
                      </m:r>
                      <m:d>
                        <m:dPr>
                          <m:begChr m:val="⟦"/>
                          <m:endChr m:val="⟧"/>
                          <m:ctrlPr>
                            <a:rPr lang="en-US" sz="1400" i="1" dirty="0">
                              <a:latin typeface="Cambria Math" panose="02040503050406030204" pitchFamily="18" charset="0"/>
                              <a:ea typeface="Cambria Math" panose="02040503050406030204" pitchFamily="18" charset="0"/>
                            </a:rPr>
                          </m:ctrlPr>
                        </m:dPr>
                        <m:e>
                          <m:r>
                            <a:rPr lang="en-US" sz="1400" b="1" i="0" dirty="0">
                              <a:latin typeface="Cambria Math" panose="02040503050406030204" pitchFamily="18" charset="0"/>
                              <a:ea typeface="Cambria Math" panose="02040503050406030204" pitchFamily="18" charset="0"/>
                            </a:rPr>
                            <m:t>𝐂𝐞𝐫</m:t>
                          </m:r>
                          <m:r>
                            <a:rPr lang="en-US" sz="1400" b="1" i="0" dirty="0" smtClean="0">
                              <a:latin typeface="Cambria Math" panose="02040503050406030204" pitchFamily="18" charset="0"/>
                              <a:ea typeface="Cambria Math" panose="02040503050406030204" pitchFamily="18" charset="0"/>
                            </a:rPr>
                            <m:t>𝐭</m:t>
                          </m:r>
                          <m:r>
                            <a:rPr lang="en-US" sz="1400" b="1" i="0" dirty="0">
                              <a:latin typeface="Cambria Math" panose="02040503050406030204" pitchFamily="18" charset="0"/>
                              <a:ea typeface="Cambria Math" panose="02040503050406030204" pitchFamily="18" charset="0"/>
                            </a:rPr>
                            <m:t>𝐢𝐊𝐎</m:t>
                          </m:r>
                          <m:sSub>
                            <m:sSubPr>
                              <m:ctrlPr>
                                <a:rPr lang="en-US" sz="1400" b="1" i="1" dirty="0">
                                  <a:latin typeface="Cambria Math" panose="02040503050406030204" pitchFamily="18" charset="0"/>
                                  <a:ea typeface="Cambria Math" panose="02040503050406030204" pitchFamily="18" charset="0"/>
                                </a:rPr>
                              </m:ctrlPr>
                            </m:sSubPr>
                            <m:e>
                              <m:r>
                                <a:rPr lang="en-US" sz="1400" b="1" i="0" dirty="0">
                                  <a:latin typeface="Cambria Math" panose="02040503050406030204" pitchFamily="18" charset="0"/>
                                  <a:ea typeface="Cambria Math" panose="02040503050406030204" pitchFamily="18" charset="0"/>
                                </a:rPr>
                                <m:t>𝐒</m:t>
                              </m:r>
                            </m:e>
                            <m:sub>
                              <m:r>
                                <a:rPr lang="en-US" sz="1400" b="1" i="0" dirty="0">
                                  <a:latin typeface="Cambria Math" panose="02040503050406030204" pitchFamily="18" charset="0"/>
                                  <a:ea typeface="Cambria Math" panose="02040503050406030204" pitchFamily="18" charset="0"/>
                                </a:rPr>
                                <m:t>𝐭𝐝</m:t>
                              </m:r>
                            </m:sub>
                          </m:sSub>
                          <m:r>
                            <a:rPr lang="en-US" sz="1400" b="1" i="1" dirty="0">
                              <a:latin typeface="Cambria Math" panose="02040503050406030204" pitchFamily="18" charset="0"/>
                              <a:ea typeface="Cambria Math" panose="02040503050406030204" pitchFamily="18" charset="0"/>
                            </a:rPr>
                            <m:t>⊕</m:t>
                          </m:r>
                          <m:r>
                            <a:rPr lang="en-US" sz="1400" b="1" i="0" dirty="0">
                              <a:latin typeface="Cambria Math" panose="02040503050406030204" pitchFamily="18" charset="0"/>
                              <a:ea typeface="Cambria Math" panose="02040503050406030204" pitchFamily="18" charset="0"/>
                            </a:rPr>
                            <m:t>𝐂𝐭𝐱𝐭</m:t>
                          </m:r>
                        </m:e>
                      </m:d>
                      <m:r>
                        <a:rPr lang="en-US" sz="1400" i="1" dirty="0">
                          <a:latin typeface="Cambria Math" panose="02040503050406030204" pitchFamily="18" charset="0"/>
                          <a:ea typeface="Cambria Math" panose="02040503050406030204" pitchFamily="18" charset="0"/>
                        </a:rPr>
                        <m:t> </m:t>
                      </m:r>
                    </m:oMath>
                  </m:oMathPara>
                </a14:m>
                <a:endParaRPr lang="en-US" sz="1400" baseline="30000" dirty="0">
                  <a:latin typeface="Cambria Math" panose="02040503050406030204" pitchFamily="18" charset="0"/>
                  <a:ea typeface="Cambria Math" panose="02040503050406030204" pitchFamily="18" charset="0"/>
                </a:endParaRPr>
              </a:p>
            </p:txBody>
          </p:sp>
        </mc:Choice>
        <mc:Fallback xmlns="">
          <p:sp>
            <p:nvSpPr>
              <p:cNvPr id="110" name="TextBox 109">
                <a:extLst>
                  <a:ext uri="{FF2B5EF4-FFF2-40B4-BE49-F238E27FC236}">
                    <a16:creationId xmlns:a16="http://schemas.microsoft.com/office/drawing/2014/main" id="{78D04891-F9B3-1642-BC43-D4B69CD3FCF1}"/>
                  </a:ext>
                </a:extLst>
              </p:cNvPr>
              <p:cNvSpPr txBox="1">
                <a:spLocks noRot="1" noChangeAspect="1" noMove="1" noResize="1" noEditPoints="1" noAdjustHandles="1" noChangeArrowheads="1" noChangeShapeType="1" noTextEdit="1"/>
              </p:cNvSpPr>
              <p:nvPr/>
            </p:nvSpPr>
            <p:spPr>
              <a:xfrm>
                <a:off x="3906281" y="1827005"/>
                <a:ext cx="4710456" cy="339773"/>
              </a:xfrm>
              <a:prstGeom prst="rect">
                <a:avLst/>
              </a:prstGeom>
              <a:blipFill>
                <a:blip r:embed="rId4"/>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83732A6-76C6-0647-B003-D754CAB30527}"/>
                  </a:ext>
                </a:extLst>
              </p:cNvPr>
              <p:cNvSpPr txBox="1"/>
              <p:nvPr/>
            </p:nvSpPr>
            <p:spPr>
              <a:xfrm rot="16200000">
                <a:off x="5985175" y="2284740"/>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48" name="TextBox 47">
                <a:extLst>
                  <a:ext uri="{FF2B5EF4-FFF2-40B4-BE49-F238E27FC236}">
                    <a16:creationId xmlns:a16="http://schemas.microsoft.com/office/drawing/2014/main" id="{F83732A6-76C6-0647-B003-D754CAB30527}"/>
                  </a:ext>
                </a:extLst>
              </p:cNvPr>
              <p:cNvSpPr txBox="1">
                <a:spLocks noRot="1" noChangeAspect="1" noMove="1" noResize="1" noEditPoints="1" noAdjustHandles="1" noChangeArrowheads="1" noChangeShapeType="1" noTextEdit="1"/>
              </p:cNvSpPr>
              <p:nvPr/>
            </p:nvSpPr>
            <p:spPr>
              <a:xfrm rot="16200000">
                <a:off x="5985175" y="2284740"/>
                <a:ext cx="552669" cy="346249"/>
              </a:xfrm>
              <a:prstGeom prst="rect">
                <a:avLst/>
              </a:prstGeom>
              <a:blipFill>
                <a:blip r:embed="rId14"/>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CFBAF0D-716E-114D-88AD-AB36F4837462}"/>
                  </a:ext>
                </a:extLst>
              </p:cNvPr>
              <p:cNvSpPr txBox="1"/>
              <p:nvPr/>
            </p:nvSpPr>
            <p:spPr>
              <a:xfrm rot="16200000">
                <a:off x="1460257" y="2284204"/>
                <a:ext cx="552669" cy="346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50" b="1" i="1">
                          <a:latin typeface="Cambria Math" charset="0"/>
                          <a:ea typeface="Cambria Math" charset="0"/>
                          <a:cs typeface="Cambria Math" charset="0"/>
                        </a:rPr>
                        <m:t>⊑</m:t>
                      </m:r>
                    </m:oMath>
                  </m:oMathPara>
                </a14:m>
                <a:endParaRPr lang="en-US" sz="2250" b="1" dirty="0"/>
              </a:p>
            </p:txBody>
          </p:sp>
        </mc:Choice>
        <mc:Fallback xmlns="">
          <p:sp>
            <p:nvSpPr>
              <p:cNvPr id="55" name="TextBox 54">
                <a:extLst>
                  <a:ext uri="{FF2B5EF4-FFF2-40B4-BE49-F238E27FC236}">
                    <a16:creationId xmlns:a16="http://schemas.microsoft.com/office/drawing/2014/main" id="{ECFBAF0D-716E-114D-88AD-AB36F4837462}"/>
                  </a:ext>
                </a:extLst>
              </p:cNvPr>
              <p:cNvSpPr txBox="1">
                <a:spLocks noRot="1" noChangeAspect="1" noMove="1" noResize="1" noEditPoints="1" noAdjustHandles="1" noChangeArrowheads="1" noChangeShapeType="1" noTextEdit="1"/>
              </p:cNvSpPr>
              <p:nvPr/>
            </p:nvSpPr>
            <p:spPr>
              <a:xfrm rot="16200000">
                <a:off x="1460257" y="2284204"/>
                <a:ext cx="552669" cy="346249"/>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A41F21C-4D99-8448-A03F-C50FD2E3FDB9}"/>
                  </a:ext>
                </a:extLst>
              </p:cNvPr>
              <p:cNvSpPr/>
              <p:nvPr/>
            </p:nvSpPr>
            <p:spPr>
              <a:xfrm>
                <a:off x="1117104" y="1408669"/>
                <a:ext cx="6828664" cy="410497"/>
              </a:xfrm>
              <a:prstGeom prst="rect">
                <a:avLst/>
              </a:prstGeom>
            </p:spPr>
            <p:txBody>
              <a:bodyPr wrap="none">
                <a:spAutoFit/>
              </a:bodyPr>
              <a:lstStyle/>
              <a:p>
                <a:r>
                  <a:rPr lang="en-US" b="0" dirty="0">
                    <a:ea typeface="Cambria Math" panose="02040503050406030204" pitchFamily="18" charset="0"/>
                  </a:rPr>
                  <a:t>Yield rule:</a:t>
                </a: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𝑇𝑆𝑐h𝑒𝑑</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𝑡𝑖𝑑</m:t>
                        </m:r>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𝑡h𝑟𝑑</m:t>
                            </m:r>
                          </m:sub>
                        </m:sSub>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7" name="Rectangle 36">
                <a:extLst>
                  <a:ext uri="{FF2B5EF4-FFF2-40B4-BE49-F238E27FC236}">
                    <a16:creationId xmlns:a16="http://schemas.microsoft.com/office/drawing/2014/main" id="{EA41F21C-4D99-8448-A03F-C50FD2E3FDB9}"/>
                  </a:ext>
                </a:extLst>
              </p:cNvPr>
              <p:cNvSpPr>
                <a:spLocks noRot="1" noChangeAspect="1" noMove="1" noResize="1" noEditPoints="1" noAdjustHandles="1" noChangeArrowheads="1" noChangeShapeType="1" noTextEdit="1"/>
              </p:cNvSpPr>
              <p:nvPr/>
            </p:nvSpPr>
            <p:spPr>
              <a:xfrm>
                <a:off x="1117104" y="1408669"/>
                <a:ext cx="6828664" cy="410497"/>
              </a:xfrm>
              <a:prstGeom prst="rect">
                <a:avLst/>
              </a:prstGeom>
              <a:blipFill>
                <a:blip r:embed="rId15"/>
                <a:stretch>
                  <a:fillRect l="-557" t="-3030" b="-15152"/>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CE10A1E5-0524-9F40-BA53-F5F575CB57D1}"/>
              </a:ext>
            </a:extLst>
          </p:cNvPr>
          <p:cNvSpPr/>
          <p:nvPr/>
        </p:nvSpPr>
        <p:spPr>
          <a:xfrm>
            <a:off x="990599" y="1088136"/>
            <a:ext cx="6250429" cy="369332"/>
          </a:xfrm>
          <a:prstGeom prst="rect">
            <a:avLst/>
          </a:prstGeom>
        </p:spPr>
        <p:txBody>
          <a:bodyPr wrap="none">
            <a:spAutoFit/>
          </a:bodyPr>
          <a:lstStyle/>
          <a:p>
            <a:r>
              <a:rPr lang="en-US" dirty="0">
                <a:ea typeface="Cambria Math" panose="02040503050406030204" pitchFamily="18" charset="0"/>
              </a:rPr>
              <a:t>Initial state: Calculate initial log to find the proper initial state</a:t>
            </a:r>
            <a:endParaRPr lang="en-US" dirty="0"/>
          </a:p>
        </p:txBody>
      </p:sp>
      <p:sp>
        <p:nvSpPr>
          <p:cNvPr id="29" name="Rectangle 28">
            <a:extLst>
              <a:ext uri="{FF2B5EF4-FFF2-40B4-BE49-F238E27FC236}">
                <a16:creationId xmlns:a16="http://schemas.microsoft.com/office/drawing/2014/main" id="{2783EADA-21E2-7844-9E6C-1E56374A427F}"/>
              </a:ext>
            </a:extLst>
          </p:cNvPr>
          <p:cNvSpPr/>
          <p:nvPr/>
        </p:nvSpPr>
        <p:spPr>
          <a:xfrm>
            <a:off x="990600" y="3182958"/>
            <a:ext cx="3134191" cy="369332"/>
          </a:xfrm>
          <a:prstGeom prst="rect">
            <a:avLst/>
          </a:prstGeom>
        </p:spPr>
        <p:txBody>
          <a:bodyPr wrap="none">
            <a:spAutoFit/>
          </a:bodyPr>
          <a:lstStyle/>
          <a:p>
            <a:r>
              <a:rPr lang="en-US" dirty="0">
                <a:ea typeface="Cambria Math" panose="02040503050406030204" pitchFamily="18" charset="0"/>
              </a:rPr>
              <a:t>Initial state: Fixed initial state</a:t>
            </a:r>
            <a:endParaRPr lang="en-US"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B0AE590-FDCF-6C4B-BB0F-8BAD7B423717}"/>
                  </a:ext>
                </a:extLst>
              </p:cNvPr>
              <p:cNvSpPr/>
              <p:nvPr/>
            </p:nvSpPr>
            <p:spPr>
              <a:xfrm>
                <a:off x="457200" y="3535299"/>
                <a:ext cx="8511113" cy="410497"/>
              </a:xfrm>
              <a:prstGeom prst="rect">
                <a:avLst/>
              </a:prstGeom>
            </p:spPr>
            <p:txBody>
              <a:bodyPr wrap="none">
                <a:spAutoFit/>
              </a:bodyPr>
              <a:lstStyle/>
              <a:p>
                <a:r>
                  <a:rPr lang="en-US" dirty="0">
                    <a:ea typeface="Cambria Math" panose="02040503050406030204" pitchFamily="18" charset="0"/>
                  </a:rPr>
                  <a:t>Yield rule: </a:t>
                </a:r>
                <a14:m>
                  <m:oMath xmlns:m="http://schemas.openxmlformats.org/officeDocument/2006/math">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𝑆𝑐h𝑒𝑑</m:t>
                    </m:r>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𝑐𝑖𝑑</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𝑝𝑢</m:t>
                            </m:r>
                          </m:sub>
                          <m:sup>
                            <m:r>
                              <a:rPr lang="en-US" i="1">
                                <a:latin typeface="Cambria Math" panose="02040503050406030204" pitchFamily="18" charset="0"/>
                                <a:ea typeface="Cambria Math" panose="02040503050406030204" pitchFamily="18" charset="0"/>
                              </a:rPr>
                              <m:t>′</m:t>
                            </m:r>
                          </m:sup>
                        </m:sSubSup>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𝑦𝑖𝑒𝑙𝑑</m:t>
                        </m:r>
                      </m:e>
                    </m:d>
                    <m:r>
                      <a:rPr lang="en-US" b="0" i="1"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𝑙𝑠𝑡</m:t>
                        </m:r>
                        <m:r>
                          <a:rPr lang="en-US" b="0" i="1" smtClean="0">
                            <a:latin typeface="Cambria Math" panose="02040503050406030204" pitchFamily="18" charset="0"/>
                          </a:rPr>
                          <m:t>, </m:t>
                        </m:r>
                        <m:r>
                          <a:rPr lang="en-US" b="0" i="1" smtClean="0">
                            <a:latin typeface="Cambria Math" panose="02040503050406030204" pitchFamily="18" charset="0"/>
                          </a:rPr>
                          <m:t>𝑙𝑜𝑔</m:t>
                        </m:r>
                      </m:e>
                    </m:d>
                    <m:r>
                      <a:rPr lang="en-US" b="0" i="1" smtClean="0">
                        <a:latin typeface="Cambria Math" panose="02040503050406030204" pitchFamily="18" charset="0"/>
                      </a:rPr>
                      <m:t>→(</m:t>
                    </m:r>
                    <m:r>
                      <a:rPr lang="en-US" i="1">
                        <a:latin typeface="Cambria Math" panose="02040503050406030204" pitchFamily="18" charset="0"/>
                      </a:rPr>
                      <m:t>𝑙𝑠𝑡</m:t>
                    </m:r>
                    <m:r>
                      <a:rPr lang="en-US" b="0" i="1" smtClean="0">
                        <a:latin typeface="Cambria Math" panose="02040503050406030204" pitchFamily="18" charset="0"/>
                      </a:rPr>
                      <m:t>/[</m:t>
                    </m:r>
                    <m:r>
                      <a:rPr lang="en-US" b="0" i="1" smtClean="0">
                        <a:latin typeface="Cambria Math" panose="02040503050406030204" pitchFamily="18" charset="0"/>
                      </a:rPr>
                      <m:t>𝑡𝑖𝑑</m:t>
                    </m:r>
                    <m:r>
                      <a:rPr lang="en-US" b="0" i="1" smtClean="0">
                        <a:latin typeface="Cambria Math" panose="02040503050406030204" pitchFamily="18" charset="0"/>
                      </a:rPr>
                      <m:t>=…, </m:t>
                    </m:r>
                    <m:r>
                      <a:rPr lang="en-US" b="0" i="1" smtClean="0">
                        <a:latin typeface="Cambria Math" panose="02040503050406030204" pitchFamily="18" charset="0"/>
                      </a:rPr>
                      <m:t>𝜌</m:t>
                    </m:r>
                    <m:r>
                      <a:rPr lang="en-US" b="0" i="1" smtClean="0">
                        <a:latin typeface="Cambria Math" panose="02040503050406030204" pitchFamily="18" charset="0"/>
                      </a:rPr>
                      <m:t>=…, ⋯], </m:t>
                    </m:r>
                    <m:r>
                      <a:rPr lang="en-US" b="0" i="1" smtClean="0">
                        <a:latin typeface="Cambria Math" panose="02040503050406030204" pitchFamily="18" charset="0"/>
                      </a:rPr>
                      <m:t>𝑙𝑜𝑔</m:t>
                    </m:r>
                    <m:r>
                      <a:rPr lang="en-US" b="0" i="1" smtClean="0">
                        <a:latin typeface="Cambria Math" panose="02040503050406030204" pitchFamily="18" charset="0"/>
                      </a:rPr>
                      <m:t>′)</m:t>
                    </m:r>
                  </m:oMath>
                </a14:m>
                <a:endParaRPr lang="en-US" dirty="0"/>
              </a:p>
            </p:txBody>
          </p:sp>
        </mc:Choice>
        <mc:Fallback xmlns="">
          <p:sp>
            <p:nvSpPr>
              <p:cNvPr id="30" name="Rectangle 29">
                <a:extLst>
                  <a:ext uri="{FF2B5EF4-FFF2-40B4-BE49-F238E27FC236}">
                    <a16:creationId xmlns:a16="http://schemas.microsoft.com/office/drawing/2014/main" id="{EB0AE590-FDCF-6C4B-BB0F-8BAD7B423717}"/>
                  </a:ext>
                </a:extLst>
              </p:cNvPr>
              <p:cNvSpPr>
                <a:spLocks noRot="1" noChangeAspect="1" noMove="1" noResize="1" noEditPoints="1" noAdjustHandles="1" noChangeArrowheads="1" noChangeShapeType="1" noTextEdit="1"/>
              </p:cNvSpPr>
              <p:nvPr/>
            </p:nvSpPr>
            <p:spPr>
              <a:xfrm>
                <a:off x="457200" y="3535299"/>
                <a:ext cx="8511113" cy="410497"/>
              </a:xfrm>
              <a:prstGeom prst="rect">
                <a:avLst/>
              </a:prstGeom>
              <a:blipFill>
                <a:blip r:embed="rId16"/>
                <a:stretch>
                  <a:fillRect l="-597" b="-14706"/>
                </a:stretch>
              </a:blipFill>
            </p:spPr>
            <p:txBody>
              <a:bodyPr/>
              <a:lstStyle/>
              <a:p>
                <a:r>
                  <a:rPr lang="en-US">
                    <a:noFill/>
                  </a:rPr>
                  <a:t> </a:t>
                </a:r>
              </a:p>
            </p:txBody>
          </p:sp>
        </mc:Fallback>
      </mc:AlternateContent>
    </p:spTree>
    <p:extLst>
      <p:ext uri="{BB962C8B-B14F-4D97-AF65-F5344CB8AC3E}">
        <p14:creationId xmlns:p14="http://schemas.microsoft.com/office/powerpoint/2010/main" val="68908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71022-C45E-2B4C-8338-E1907F9AD116}"/>
              </a:ext>
            </a:extLst>
          </p:cNvPr>
          <p:cNvSpPr>
            <a:spLocks noGrp="1"/>
          </p:cNvSpPr>
          <p:nvPr>
            <p:ph type="title"/>
          </p:nvPr>
        </p:nvSpPr>
        <p:spPr/>
        <p:txBody>
          <a:bodyPr/>
          <a:lstStyle/>
          <a:p>
            <a:r>
              <a:rPr lang="en-US" dirty="0"/>
              <a:t>Environmental Context Relation</a:t>
            </a:r>
          </a:p>
        </p:txBody>
      </p:sp>
      <p:sp>
        <p:nvSpPr>
          <p:cNvPr id="45" name="Rectangle 44">
            <a:extLst>
              <a:ext uri="{FF2B5EF4-FFF2-40B4-BE49-F238E27FC236}">
                <a16:creationId xmlns:a16="http://schemas.microsoft.com/office/drawing/2014/main" id="{C571E980-E7E2-7142-BC8B-C5314ABA9888}"/>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46" name="Rectangle 45">
            <a:extLst>
              <a:ext uri="{FF2B5EF4-FFF2-40B4-BE49-F238E27FC236}">
                <a16:creationId xmlns:a16="http://schemas.microsoft.com/office/drawing/2014/main" id="{E9CD47BD-C076-7C46-AD0B-C78B6417427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47" name="Rectangle 46">
            <a:extLst>
              <a:ext uri="{FF2B5EF4-FFF2-40B4-BE49-F238E27FC236}">
                <a16:creationId xmlns:a16="http://schemas.microsoft.com/office/drawing/2014/main" id="{05FD847D-82E3-6C42-AA3A-94C775402265}"/>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48" name="Rectangle 47">
            <a:extLst>
              <a:ext uri="{FF2B5EF4-FFF2-40B4-BE49-F238E27FC236}">
                <a16:creationId xmlns:a16="http://schemas.microsoft.com/office/drawing/2014/main" id="{72FC61F7-9D4C-2140-BC62-AF7AB998A51C}"/>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49" name="TextBox 48">
            <a:extLst>
              <a:ext uri="{FF2B5EF4-FFF2-40B4-BE49-F238E27FC236}">
                <a16:creationId xmlns:a16="http://schemas.microsoft.com/office/drawing/2014/main" id="{D83E1A52-E54F-DD4E-9FC8-0AF11AD034F7}"/>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0" name="Rectangle 49">
            <a:extLst>
              <a:ext uri="{FF2B5EF4-FFF2-40B4-BE49-F238E27FC236}">
                <a16:creationId xmlns:a16="http://schemas.microsoft.com/office/drawing/2014/main" id="{C6DDB48C-A675-9F47-8393-C4B5D8FF639E}"/>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51" name="TextBox 50">
            <a:extLst>
              <a:ext uri="{FF2B5EF4-FFF2-40B4-BE49-F238E27FC236}">
                <a16:creationId xmlns:a16="http://schemas.microsoft.com/office/drawing/2014/main" id="{9A3E7B79-7C47-614F-B1EB-FB002247B5CC}"/>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52" name="Rectangle 51">
            <a:extLst>
              <a:ext uri="{FF2B5EF4-FFF2-40B4-BE49-F238E27FC236}">
                <a16:creationId xmlns:a16="http://schemas.microsoft.com/office/drawing/2014/main" id="{F65C232D-A2D9-134D-8CA7-8D3651AE4F8E}"/>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3" name="Rectangle 52">
            <a:extLst>
              <a:ext uri="{FF2B5EF4-FFF2-40B4-BE49-F238E27FC236}">
                <a16:creationId xmlns:a16="http://schemas.microsoft.com/office/drawing/2014/main" id="{FC2B5C67-8F26-BF4B-A50C-FE9204C7E3DA}"/>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4" name="Rectangle 53">
            <a:extLst>
              <a:ext uri="{FF2B5EF4-FFF2-40B4-BE49-F238E27FC236}">
                <a16:creationId xmlns:a16="http://schemas.microsoft.com/office/drawing/2014/main" id="{8896152E-CE04-7749-8453-7AD601F2DDA9}"/>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5" name="Rectangle 54">
            <a:extLst>
              <a:ext uri="{FF2B5EF4-FFF2-40B4-BE49-F238E27FC236}">
                <a16:creationId xmlns:a16="http://schemas.microsoft.com/office/drawing/2014/main" id="{38E19C18-39B5-5A4A-A8B8-D2FF4B855B6E}"/>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56" name="TextBox 55">
            <a:extLst>
              <a:ext uri="{FF2B5EF4-FFF2-40B4-BE49-F238E27FC236}">
                <a16:creationId xmlns:a16="http://schemas.microsoft.com/office/drawing/2014/main" id="{0C1A4211-A427-C542-9FE6-77D013B6B4F2}"/>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57" name="Straight Connector 56">
            <a:extLst>
              <a:ext uri="{FF2B5EF4-FFF2-40B4-BE49-F238E27FC236}">
                <a16:creationId xmlns:a16="http://schemas.microsoft.com/office/drawing/2014/main" id="{39043F07-E7D7-CF47-8403-AD589F54EC69}"/>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57">
            <a:extLst>
              <a:ext uri="{FF2B5EF4-FFF2-40B4-BE49-F238E27FC236}">
                <a16:creationId xmlns:a16="http://schemas.microsoft.com/office/drawing/2014/main" id="{E3840108-2EFC-4448-9BDB-38545B74BB38}"/>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59" name="Rectangle 58">
            <a:extLst>
              <a:ext uri="{FF2B5EF4-FFF2-40B4-BE49-F238E27FC236}">
                <a16:creationId xmlns:a16="http://schemas.microsoft.com/office/drawing/2014/main" id="{2FA80856-0B9D-AC46-B797-3C70DC321259}"/>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0" name="Rectangle 59">
            <a:extLst>
              <a:ext uri="{FF2B5EF4-FFF2-40B4-BE49-F238E27FC236}">
                <a16:creationId xmlns:a16="http://schemas.microsoft.com/office/drawing/2014/main" id="{7C019EF8-2E63-6547-ABD3-356532CDF404}"/>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1" name="Rectangle 60">
            <a:extLst>
              <a:ext uri="{FF2B5EF4-FFF2-40B4-BE49-F238E27FC236}">
                <a16:creationId xmlns:a16="http://schemas.microsoft.com/office/drawing/2014/main" id="{0A3C1A25-E917-9F44-A529-42A186C66C92}"/>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2" name="TextBox 61">
            <a:extLst>
              <a:ext uri="{FF2B5EF4-FFF2-40B4-BE49-F238E27FC236}">
                <a16:creationId xmlns:a16="http://schemas.microsoft.com/office/drawing/2014/main" id="{D10EF9F8-5C13-9944-8776-B062D8650616}"/>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3" name="TextBox 62">
            <a:extLst>
              <a:ext uri="{FF2B5EF4-FFF2-40B4-BE49-F238E27FC236}">
                <a16:creationId xmlns:a16="http://schemas.microsoft.com/office/drawing/2014/main" id="{C7D757A5-4B79-F64F-B4B4-381B51B9D5B0}"/>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4" name="TextBox 63">
            <a:extLst>
              <a:ext uri="{FF2B5EF4-FFF2-40B4-BE49-F238E27FC236}">
                <a16:creationId xmlns:a16="http://schemas.microsoft.com/office/drawing/2014/main" id="{3F7E025B-E878-4743-A3DE-545C6049B2CE}"/>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5" name="TextBox 64">
            <a:extLst>
              <a:ext uri="{FF2B5EF4-FFF2-40B4-BE49-F238E27FC236}">
                <a16:creationId xmlns:a16="http://schemas.microsoft.com/office/drawing/2014/main" id="{F02F7014-34AB-6841-9E31-91BA54C93E60}"/>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66" name="Rectangle 65">
            <a:extLst>
              <a:ext uri="{FF2B5EF4-FFF2-40B4-BE49-F238E27FC236}">
                <a16:creationId xmlns:a16="http://schemas.microsoft.com/office/drawing/2014/main" id="{3D49A335-0E9D-1C48-8054-B145D69BDAFE}"/>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67" name="Rectangle 66">
            <a:extLst>
              <a:ext uri="{FF2B5EF4-FFF2-40B4-BE49-F238E27FC236}">
                <a16:creationId xmlns:a16="http://schemas.microsoft.com/office/drawing/2014/main" id="{F60D87BF-1380-4646-A921-A6BA5628758F}"/>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8" name="Rectangle 67">
            <a:extLst>
              <a:ext uri="{FF2B5EF4-FFF2-40B4-BE49-F238E27FC236}">
                <a16:creationId xmlns:a16="http://schemas.microsoft.com/office/drawing/2014/main" id="{0F992607-DCF7-B24A-ABEB-A0DAB2DBCE0F}"/>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69" name="Rectangle 68">
            <a:extLst>
              <a:ext uri="{FF2B5EF4-FFF2-40B4-BE49-F238E27FC236}">
                <a16:creationId xmlns:a16="http://schemas.microsoft.com/office/drawing/2014/main" id="{528D3BA3-1269-5548-8408-CD8ED7C6E6AB}"/>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0" name="Rectangle 69">
            <a:extLst>
              <a:ext uri="{FF2B5EF4-FFF2-40B4-BE49-F238E27FC236}">
                <a16:creationId xmlns:a16="http://schemas.microsoft.com/office/drawing/2014/main" id="{14BC2177-5304-3544-AD66-1BE66F7DA6BA}"/>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1" name="Rectangle 70">
            <a:extLst>
              <a:ext uri="{FF2B5EF4-FFF2-40B4-BE49-F238E27FC236}">
                <a16:creationId xmlns:a16="http://schemas.microsoft.com/office/drawing/2014/main" id="{CA709579-9117-0B42-8BD3-1F4BC5DA3F1C}"/>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2" name="Rectangle 71">
            <a:extLst>
              <a:ext uri="{FF2B5EF4-FFF2-40B4-BE49-F238E27FC236}">
                <a16:creationId xmlns:a16="http://schemas.microsoft.com/office/drawing/2014/main" id="{312A26A9-AA41-D348-8C6E-0E3E51EB2F69}"/>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3" name="Rectangle 72">
            <a:extLst>
              <a:ext uri="{FF2B5EF4-FFF2-40B4-BE49-F238E27FC236}">
                <a16:creationId xmlns:a16="http://schemas.microsoft.com/office/drawing/2014/main" id="{50D07733-007F-C34C-BD19-3108CE114369}"/>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4" name="Rectangle 73">
            <a:extLst>
              <a:ext uri="{FF2B5EF4-FFF2-40B4-BE49-F238E27FC236}">
                <a16:creationId xmlns:a16="http://schemas.microsoft.com/office/drawing/2014/main" id="{AC78C096-66DB-DD4C-A2F4-36F21A37E4E9}"/>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5" name="Rectangle 74">
            <a:extLst>
              <a:ext uri="{FF2B5EF4-FFF2-40B4-BE49-F238E27FC236}">
                <a16:creationId xmlns:a16="http://schemas.microsoft.com/office/drawing/2014/main" id="{3A745DA7-FDA6-DD45-A74D-B64AACA0ECA9}"/>
              </a:ext>
            </a:extLst>
          </p:cNvPr>
          <p:cNvSpPr/>
          <p:nvPr/>
        </p:nvSpPr>
        <p:spPr>
          <a:xfrm>
            <a:off x="159543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6" name="Rectangle 75">
            <a:extLst>
              <a:ext uri="{FF2B5EF4-FFF2-40B4-BE49-F238E27FC236}">
                <a16:creationId xmlns:a16="http://schemas.microsoft.com/office/drawing/2014/main" id="{71548B56-3C71-8A4E-A04F-9FFE14F95AFF}"/>
              </a:ext>
            </a:extLst>
          </p:cNvPr>
          <p:cNvSpPr/>
          <p:nvPr/>
        </p:nvSpPr>
        <p:spPr>
          <a:xfrm>
            <a:off x="2910258"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7" name="Rectangle 76">
            <a:extLst>
              <a:ext uri="{FF2B5EF4-FFF2-40B4-BE49-F238E27FC236}">
                <a16:creationId xmlns:a16="http://schemas.microsoft.com/office/drawing/2014/main" id="{0E364264-43A7-0F42-B4E3-ACA11534AD22}"/>
              </a:ext>
            </a:extLst>
          </p:cNvPr>
          <p:cNvSpPr/>
          <p:nvPr/>
        </p:nvSpPr>
        <p:spPr>
          <a:xfrm>
            <a:off x="4225079"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8" name="Rectangle 77">
            <a:extLst>
              <a:ext uri="{FF2B5EF4-FFF2-40B4-BE49-F238E27FC236}">
                <a16:creationId xmlns:a16="http://schemas.microsoft.com/office/drawing/2014/main" id="{3A7DC6D2-3C24-F84D-9263-741F7C5BDC80}"/>
              </a:ext>
            </a:extLst>
          </p:cNvPr>
          <p:cNvSpPr/>
          <p:nvPr/>
        </p:nvSpPr>
        <p:spPr>
          <a:xfrm>
            <a:off x="6319837" y="219343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79" name="Rectangle 78">
            <a:extLst>
              <a:ext uri="{FF2B5EF4-FFF2-40B4-BE49-F238E27FC236}">
                <a16:creationId xmlns:a16="http://schemas.microsoft.com/office/drawing/2014/main" id="{6A847C8B-D724-4547-AA97-0D593F07E365}"/>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0" name="Rectangle 79">
            <a:extLst>
              <a:ext uri="{FF2B5EF4-FFF2-40B4-BE49-F238E27FC236}">
                <a16:creationId xmlns:a16="http://schemas.microsoft.com/office/drawing/2014/main" id="{32F6135F-D87F-4E47-9932-6A866DFE6187}"/>
              </a:ext>
            </a:extLst>
          </p:cNvPr>
          <p:cNvSpPr/>
          <p:nvPr/>
        </p:nvSpPr>
        <p:spPr bwMode="auto">
          <a:xfrm>
            <a:off x="2819400" y="3378052"/>
            <a:ext cx="4800600" cy="1555897"/>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1" name="Rectangle 80">
            <a:extLst>
              <a:ext uri="{FF2B5EF4-FFF2-40B4-BE49-F238E27FC236}">
                <a16:creationId xmlns:a16="http://schemas.microsoft.com/office/drawing/2014/main" id="{ADAC96C3-3A89-ED4B-8114-F1AEA9702179}"/>
              </a:ext>
            </a:extLst>
          </p:cNvPr>
          <p:cNvSpPr/>
          <p:nvPr/>
        </p:nvSpPr>
        <p:spPr bwMode="auto">
          <a:xfrm>
            <a:off x="2819400" y="2649962"/>
            <a:ext cx="4800600" cy="698828"/>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187B7310-8917-2B41-997A-1846566A3307}"/>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82" name="Rectangle 81">
                <a:extLst>
                  <a:ext uri="{FF2B5EF4-FFF2-40B4-BE49-F238E27FC236}">
                    <a16:creationId xmlns:a16="http://schemas.microsoft.com/office/drawing/2014/main" id="{187B7310-8917-2B41-997A-1846566A3307}"/>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2"/>
                <a:stretch>
                  <a:fillRect l="-3571" r="-17857" b="-909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92024A0-99DE-0148-BE22-F77E65DE82B4}"/>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83" name="Rectangle 82">
                <a:extLst>
                  <a:ext uri="{FF2B5EF4-FFF2-40B4-BE49-F238E27FC236}">
                    <a16:creationId xmlns:a16="http://schemas.microsoft.com/office/drawing/2014/main" id="{292024A0-99DE-0148-BE22-F77E65DE82B4}"/>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3"/>
                <a:stretch>
                  <a:fillRect l="-3571" r="-17857" b="-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A17882C-A3D2-6940-9CAA-DBE2A864F7B6}"/>
                  </a:ext>
                </a:extLst>
              </p:cNvPr>
              <p:cNvSpPr>
                <a:spLocks noChangeAspect="1"/>
              </p:cNvSpPr>
              <p:nvPr/>
            </p:nvSpPr>
            <p:spPr>
              <a:xfrm>
                <a:off x="3079519" y="3346692"/>
                <a:ext cx="4235681" cy="817147"/>
              </a:xfrm>
              <a:prstGeom prst="rect">
                <a:avLst/>
              </a:prstGeom>
              <a:gradFill flip="none" rotWithShape="1">
                <a:gsLst>
                  <a:gs pos="0">
                    <a:schemeClr val="bg1"/>
                  </a:gs>
                  <a:gs pos="100000">
                    <a:schemeClr val="accent1">
                      <a:shade val="100000"/>
                      <a:satMod val="115000"/>
                    </a:schemeClr>
                  </a:gs>
                </a:gsLst>
                <a:path path="circle">
                  <a:fillToRect l="50000" t="50000" r="50000" b="50000"/>
                </a:path>
                <a:tileRect/>
              </a:gradFill>
              <a:ln>
                <a:no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i="1" smtClean="0">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𝑙𝑜𝑔</m:t>
                          </m:r>
                          <m:r>
                            <a:rPr lang="en-US" sz="2200" i="1">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𝜑</m:t>
                          </m:r>
                          <m:r>
                            <a:rPr lang="en-US" sz="2200" b="0" i="1" smtClean="0">
                              <a:solidFill>
                                <a:schemeClr val="tx1"/>
                              </a:solidFill>
                              <a:latin typeface="Cambria Math" panose="02040503050406030204" pitchFamily="18" charset="0"/>
                              <a:ea typeface="Cambria Math" panose="02040503050406030204" pitchFamily="18" charset="0"/>
                            </a:rPr>
                            <m:t>∈</m:t>
                          </m:r>
                          <m:r>
                            <a:rPr lang="en-US" sz="2200" i="1" smtClean="0">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b="0" i="1" smtClean="0">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sSubSup>
                        <m:sSubSupPr>
                          <m:ctrlPr>
                            <a:rPr lang="en-US" sz="2200" i="1" smtClean="0">
                              <a:solidFill>
                                <a:schemeClr val="tx1"/>
                              </a:solidFill>
                              <a:latin typeface="Cambria Math" panose="02040503050406030204" pitchFamily="18" charset="0"/>
                              <a:ea typeface="Cambria Math" panose="02040503050406030204" pitchFamily="18" charset="0"/>
                            </a:rPr>
                          </m:ctrlPr>
                        </m:sSubSupPr>
                        <m:e>
                          <m:r>
                            <a:rPr lang="en-US" sz="2200" i="1">
                              <a:solidFill>
                                <a:schemeClr val="tx1"/>
                              </a:solidFill>
                              <a:latin typeface="Cambria Math" panose="02040503050406030204" pitchFamily="18" charset="0"/>
                              <a:ea typeface="Cambria Math" panose="02040503050406030204" pitchFamily="18" charset="0"/>
                            </a:rPr>
                            <m:t>𝜀</m:t>
                          </m:r>
                        </m:e>
                        <m:sub>
                          <m:r>
                            <a:rPr lang="en-US" sz="2200" b="0" i="1" smtClean="0">
                              <a:solidFill>
                                <a:schemeClr val="tx1"/>
                              </a:solidFill>
                              <a:latin typeface="Cambria Math" panose="02040503050406030204" pitchFamily="18" charset="0"/>
                              <a:ea typeface="Cambria Math" panose="02040503050406030204" pitchFamily="18" charset="0"/>
                            </a:rPr>
                            <m:t>𝑐</m:t>
                          </m:r>
                          <m:r>
                            <a:rPr lang="en-US" sz="2200" b="0" i="1" smtClean="0">
                              <a:solidFill>
                                <a:schemeClr val="tx1"/>
                              </a:solidFill>
                              <a:latin typeface="Cambria Math" panose="02040503050406030204" pitchFamily="18" charset="0"/>
                              <a:ea typeface="Cambria Math" panose="02040503050406030204" pitchFamily="18" charset="0"/>
                            </a:rPr>
                            <m:t>1</m:t>
                          </m:r>
                        </m:sub>
                        <m:sup>
                          <m:r>
                            <a:rPr lang="en-US" sz="2200" i="1">
                              <a:solidFill>
                                <a:schemeClr val="tx1"/>
                              </a:solidFill>
                              <a:latin typeface="Cambria Math" panose="02040503050406030204" pitchFamily="18" charset="0"/>
                              <a:ea typeface="Cambria Math" panose="02040503050406030204" pitchFamily="18" charset="0"/>
                            </a:rPr>
                            <m:t>′</m:t>
                          </m:r>
                        </m:sup>
                      </m:sSubSup>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𝑅</m:t>
                          </m:r>
                        </m:e>
                        <m:sub>
                          <m:r>
                            <a:rPr lang="en-US" altLang="ko-KR"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𝜀</m:t>
                          </m:r>
                          <m:r>
                            <a:rPr lang="en-US" altLang="ko-KR" sz="2200" i="1">
                              <a:solidFill>
                                <a:schemeClr val="tx1"/>
                              </a:solidFill>
                              <a:latin typeface="Cambria Math" panose="02040503050406030204" pitchFamily="18" charset="0"/>
                              <a:ea typeface="Cambria Math" panose="02040503050406030204" pitchFamily="18" charset="0"/>
                            </a:rPr>
                            <m:t>,</m:t>
                          </m:r>
                          <m:sSup>
                            <m:sSupPr>
                              <m:ctrlPr>
                                <a:rPr lang="en-US" altLang="ko-KR"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𝜀</m:t>
                              </m:r>
                            </m:e>
                            <m:sup>
                              <m:r>
                                <a:rPr lang="en-US" altLang="ko-KR" sz="2200" i="1">
                                  <a:solidFill>
                                    <a:schemeClr val="tx1"/>
                                  </a:solidFill>
                                  <a:latin typeface="Cambria Math" panose="02040503050406030204" pitchFamily="18" charset="0"/>
                                  <a:ea typeface="Cambria Math" panose="02040503050406030204" pitchFamily="18" charset="0"/>
                                </a:rPr>
                                <m:t>′</m:t>
                              </m:r>
                            </m:sup>
                          </m:sSup>
                          <m:r>
                            <a:rPr lang="en-US" altLang="ko-KR" sz="2200" i="1">
                              <a:solidFill>
                                <a:schemeClr val="tx1"/>
                              </a:solidFill>
                              <a:latin typeface="Cambria Math" panose="02040503050406030204" pitchFamily="18" charset="0"/>
                              <a:ea typeface="Cambria Math" panose="02040503050406030204" pitchFamily="18" charset="0"/>
                            </a:rPr>
                            <m:t>)</m:t>
                          </m:r>
                        </m:sub>
                      </m:sSub>
                      <m:r>
                        <a:rPr lang="en-US" sz="2200" b="0" i="1" smtClean="0">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𝜑</m:t>
                      </m:r>
                      <m:r>
                        <a:rPr lang="en-US" sz="2200" i="1">
                          <a:solidFill>
                            <a:schemeClr val="tx1"/>
                          </a:solidFill>
                          <a:latin typeface="Cambria Math" panose="02040503050406030204" pitchFamily="18" charset="0"/>
                          <a:ea typeface="Cambria Math" panose="02040503050406030204" pitchFamily="18" charset="0"/>
                        </a:rPr>
                        <m:t>,</m:t>
                      </m:r>
                      <m:sSup>
                        <m:sSupPr>
                          <m:ctrlPr>
                            <a:rPr lang="en-US" sz="2200" i="1">
                              <a:solidFill>
                                <a:schemeClr val="tx1"/>
                              </a:solidFill>
                              <a:latin typeface="Cambria Math" panose="02040503050406030204" pitchFamily="18" charset="0"/>
                              <a:ea typeface="Cambria Math" panose="02040503050406030204" pitchFamily="18" charset="0"/>
                            </a:rPr>
                          </m:ctrlPr>
                        </m:sSupPr>
                        <m:e>
                          <m:r>
                            <a:rPr lang="en-US" sz="2200" i="1">
                              <a:solidFill>
                                <a:schemeClr val="tx1"/>
                              </a:solidFill>
                              <a:latin typeface="Cambria Math" panose="02040503050406030204" pitchFamily="18" charset="0"/>
                              <a:ea typeface="Cambria Math" panose="02040503050406030204" pitchFamily="18" charset="0"/>
                            </a:rPr>
                            <m:t>𝜑</m:t>
                          </m:r>
                        </m:e>
                        <m:sup>
                          <m:r>
                            <a:rPr lang="en-US" sz="2200" i="1">
                              <a:solidFill>
                                <a:schemeClr val="tx1"/>
                              </a:solidFill>
                              <a:latin typeface="Cambria Math" panose="02040503050406030204" pitchFamily="18" charset="0"/>
                              <a:ea typeface="Cambria Math" panose="02040503050406030204" pitchFamily="18" charset="0"/>
                            </a:rPr>
                            <m:t>′</m:t>
                          </m:r>
                        </m:sup>
                      </m:sSup>
                      <m:r>
                        <a:rPr lang="en-US" sz="2200" b="0" i="1" smtClean="0">
                          <a:solidFill>
                            <a:schemeClr val="tx1"/>
                          </a:solidFill>
                          <a:latin typeface="Cambria Math" panose="02040503050406030204" pitchFamily="18" charset="0"/>
                          <a:ea typeface="Cambria Math" panose="02040503050406030204" pitchFamily="18" charset="0"/>
                        </a:rPr>
                        <m:t>)</m:t>
                      </m:r>
                    </m:oMath>
                  </m:oMathPara>
                </a14:m>
                <a:endParaRPr lang="en-US" sz="2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84" name="Rectangle 83">
                <a:extLst>
                  <a:ext uri="{FF2B5EF4-FFF2-40B4-BE49-F238E27FC236}">
                    <a16:creationId xmlns:a16="http://schemas.microsoft.com/office/drawing/2014/main" id="{3A17882C-A3D2-6940-9CAA-DBE2A864F7B6}"/>
                  </a:ext>
                </a:extLst>
              </p:cNvPr>
              <p:cNvSpPr>
                <a:spLocks noRot="1" noChangeAspect="1" noMove="1" noResize="1" noEditPoints="1" noAdjustHandles="1" noChangeArrowheads="1" noChangeShapeType="1" noTextEdit="1"/>
              </p:cNvSpPr>
              <p:nvPr/>
            </p:nvSpPr>
            <p:spPr>
              <a:xfrm>
                <a:off x="3079519" y="3346692"/>
                <a:ext cx="4235681" cy="817147"/>
              </a:xfrm>
              <a:prstGeom prst="rect">
                <a:avLst/>
              </a:prstGeom>
              <a:blipFill>
                <a:blip r:embed="rId4"/>
                <a:stretch>
                  <a:fillRect b="-468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83176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4E9D-6BFA-4F43-A0D6-718937767221}"/>
              </a:ext>
            </a:extLst>
          </p:cNvPr>
          <p:cNvSpPr>
            <a:spLocks noGrp="1"/>
          </p:cNvSpPr>
          <p:nvPr>
            <p:ph type="title"/>
          </p:nvPr>
        </p:nvSpPr>
        <p:spPr/>
        <p:txBody>
          <a:bodyPr/>
          <a:lstStyle/>
          <a:p>
            <a:r>
              <a:rPr lang="en-US" dirty="0"/>
              <a:t>Hide Nondeterminism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625E73-944C-1F4D-8A6B-543E7062E0F4}"/>
                  </a:ext>
                </a:extLst>
              </p:cNvPr>
              <p:cNvSpPr txBox="1"/>
              <p:nvPr/>
            </p:nvSpPr>
            <p:spPr>
              <a:xfrm>
                <a:off x="1941017" y="3176885"/>
                <a:ext cx="5100114"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𝐴𝑠𝑚</m:t>
                          </m:r>
                        </m:e>
                        <m:sub>
                          <m:r>
                            <a:rPr lang="en-US" sz="2400" b="0" i="1" smtClean="0">
                              <a:latin typeface="Cambria Math" panose="02040503050406030204" pitchFamily="18" charset="0"/>
                              <a:ea typeface="Cambria Math" panose="02040503050406030204" pitchFamily="18" charset="0"/>
                            </a:rPr>
                            <m:t>𝑚𝑐</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5" name="TextBox 4">
                <a:extLst>
                  <a:ext uri="{FF2B5EF4-FFF2-40B4-BE49-F238E27FC236}">
                    <a16:creationId xmlns:a16="http://schemas.microsoft.com/office/drawing/2014/main" id="{59625E73-944C-1F4D-8A6B-543E7062E0F4}"/>
                  </a:ext>
                </a:extLst>
              </p:cNvPr>
              <p:cNvSpPr txBox="1">
                <a:spLocks noRot="1" noChangeAspect="1" noMove="1" noResize="1" noEditPoints="1" noAdjustHandles="1" noChangeArrowheads="1" noChangeShapeType="1" noTextEdit="1"/>
              </p:cNvSpPr>
              <p:nvPr/>
            </p:nvSpPr>
            <p:spPr>
              <a:xfrm>
                <a:off x="1941017" y="3176885"/>
                <a:ext cx="5100114" cy="461665"/>
              </a:xfrm>
              <a:prstGeom prst="rect">
                <a:avLst/>
              </a:prstGeom>
              <a:blipFill>
                <a:blip r:embed="rId2"/>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E3BAEA-C59A-914B-A627-6A2067813129}"/>
                  </a:ext>
                </a:extLst>
              </p:cNvPr>
              <p:cNvSpPr txBox="1"/>
              <p:nvPr/>
            </p:nvSpPr>
            <p:spPr>
              <a:xfrm rot="16200000">
                <a:off x="4203069" y="2589118"/>
                <a:ext cx="552669"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b="1" i="1">
                          <a:latin typeface="Cambria Math" charset="0"/>
                          <a:ea typeface="Cambria Math" charset="0"/>
                          <a:cs typeface="Cambria Math" charset="0"/>
                        </a:rPr>
                        <m:t>⊑</m:t>
                      </m:r>
                    </m:oMath>
                  </m:oMathPara>
                </a14:m>
                <a:endParaRPr lang="en-US" sz="3000" b="1" dirty="0"/>
              </a:p>
            </p:txBody>
          </p:sp>
        </mc:Choice>
        <mc:Fallback xmlns="">
          <p:sp>
            <p:nvSpPr>
              <p:cNvPr id="6" name="TextBox 5">
                <a:extLst>
                  <a:ext uri="{FF2B5EF4-FFF2-40B4-BE49-F238E27FC236}">
                    <a16:creationId xmlns:a16="http://schemas.microsoft.com/office/drawing/2014/main" id="{AFE3BAEA-C59A-914B-A627-6A2067813129}"/>
                  </a:ext>
                </a:extLst>
              </p:cNvPr>
              <p:cNvSpPr txBox="1">
                <a:spLocks noRot="1" noChangeAspect="1" noMove="1" noResize="1" noEditPoints="1" noAdjustHandles="1" noChangeArrowheads="1" noChangeShapeType="1" noTextEdit="1"/>
              </p:cNvSpPr>
              <p:nvPr/>
            </p:nvSpPr>
            <p:spPr>
              <a:xfrm rot="16200000">
                <a:off x="4203069" y="2589118"/>
                <a:ext cx="552669" cy="461665"/>
              </a:xfrm>
              <a:prstGeom prst="rect">
                <a:avLst/>
              </a:prstGeom>
              <a:blipFill>
                <a:blip r:embed="rId3"/>
                <a:stretch>
                  <a:fillRect r="-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29D14B-2056-0147-862D-6E27B43DD587}"/>
                  </a:ext>
                </a:extLst>
              </p:cNvPr>
              <p:cNvSpPr txBox="1"/>
              <p:nvPr/>
            </p:nvSpPr>
            <p:spPr>
              <a:xfrm>
                <a:off x="1137339" y="1962150"/>
                <a:ext cx="6711261"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𝐴𝑠</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𝑜𝑟𝑎𝑐𝑙𝑒</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𝐵𝑜𝑜𝑡</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𝐶𝑜𝑟𝑒𝑆𝑒𝑡</m:t>
                              </m:r>
                            </m:sub>
                          </m:sSub>
                          <m:r>
                            <a:rPr lang="en-US" sz="2400" b="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m:t>
                      </m:r>
                      <m:d>
                        <m:dPr>
                          <m:begChr m:val="⟦"/>
                          <m:endChr m:val="⟧"/>
                          <m:ctrlPr>
                            <a:rPr lang="en-US" sz="2400" i="1" dirty="0">
                              <a:latin typeface="Cambria Math" panose="02040503050406030204" pitchFamily="18" charset="0"/>
                              <a:ea typeface="Cambria Math" panose="02040503050406030204" pitchFamily="18" charset="0"/>
                            </a:rPr>
                          </m:ctrlPr>
                        </m:dPr>
                        <m:e>
                          <m:r>
                            <a:rPr lang="en-US" sz="2400" b="1" i="0" dirty="0" smtClean="0">
                              <a:latin typeface="Cambria Math" panose="02040503050406030204" pitchFamily="18" charset="0"/>
                              <a:ea typeface="Cambria Math" panose="02040503050406030204" pitchFamily="18" charset="0"/>
                            </a:rPr>
                            <m:t>𝐂𝐞𝐫𝐭𝐢𝐊𝐎𝐒</m:t>
                          </m:r>
                          <m:r>
                            <a:rPr lang="en-US" sz="2400" b="1" i="1" dirty="0">
                              <a:latin typeface="Cambria Math" panose="02040503050406030204" pitchFamily="18" charset="0"/>
                              <a:ea typeface="Cambria Math" panose="02040503050406030204" pitchFamily="18" charset="0"/>
                            </a:rPr>
                            <m:t>⊕</m:t>
                          </m:r>
                          <m:r>
                            <a:rPr lang="en-US" sz="2400" b="1" i="0" dirty="0">
                              <a:latin typeface="Cambria Math" panose="02040503050406030204" pitchFamily="18" charset="0"/>
                              <a:ea typeface="Cambria Math" panose="02040503050406030204" pitchFamily="18" charset="0"/>
                            </a:rPr>
                            <m:t>𝐂𝐭𝐱𝐭</m:t>
                          </m:r>
                        </m:e>
                      </m:d>
                    </m:oMath>
                  </m:oMathPara>
                </a14:m>
                <a:endParaRPr lang="en-US" sz="2400" dirty="0"/>
              </a:p>
            </p:txBody>
          </p:sp>
        </mc:Choice>
        <mc:Fallback xmlns="">
          <p:sp>
            <p:nvSpPr>
              <p:cNvPr id="7" name="TextBox 6">
                <a:extLst>
                  <a:ext uri="{FF2B5EF4-FFF2-40B4-BE49-F238E27FC236}">
                    <a16:creationId xmlns:a16="http://schemas.microsoft.com/office/drawing/2014/main" id="{2529D14B-2056-0147-862D-6E27B43DD587}"/>
                  </a:ext>
                </a:extLst>
              </p:cNvPr>
              <p:cNvSpPr txBox="1">
                <a:spLocks noRot="1" noChangeAspect="1" noMove="1" noResize="1" noEditPoints="1" noAdjustHandles="1" noChangeArrowheads="1" noChangeShapeType="1" noTextEdit="1"/>
              </p:cNvSpPr>
              <p:nvPr/>
            </p:nvSpPr>
            <p:spPr>
              <a:xfrm>
                <a:off x="1137339" y="1962150"/>
                <a:ext cx="6711261" cy="461665"/>
              </a:xfrm>
              <a:prstGeom prst="rect">
                <a:avLst/>
              </a:prstGeom>
              <a:blipFill>
                <a:blip r:embed="rId4"/>
                <a:stretch>
                  <a:fillRect b="-16216"/>
                </a:stretch>
              </a:blipFill>
            </p:spPr>
            <p:txBody>
              <a:bodyPr/>
              <a:lstStyle/>
              <a:p>
                <a:r>
                  <a:rPr lang="en-US">
                    <a:noFill/>
                  </a:rPr>
                  <a:t> </a:t>
                </a:r>
              </a:p>
            </p:txBody>
          </p:sp>
        </mc:Fallback>
      </mc:AlternateContent>
    </p:spTree>
    <p:extLst>
      <p:ext uri="{BB962C8B-B14F-4D97-AF65-F5344CB8AC3E}">
        <p14:creationId xmlns:p14="http://schemas.microsoft.com/office/powerpoint/2010/main" val="35786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E8058F8D-13CA-E74B-A6DF-84AE2CC36D10}"/>
              </a:ext>
            </a:extLst>
          </p:cNvPr>
          <p:cNvGrpSpPr/>
          <p:nvPr/>
        </p:nvGrpSpPr>
        <p:grpSpPr>
          <a:xfrm>
            <a:off x="1219200" y="1599626"/>
            <a:ext cx="6629400" cy="3135802"/>
            <a:chOff x="1219200" y="1599626"/>
            <a:chExt cx="6629400" cy="3135802"/>
          </a:xfrm>
        </p:grpSpPr>
        <p:sp>
          <p:nvSpPr>
            <p:cNvPr id="78" name="Rectangle 77">
              <a:extLst>
                <a:ext uri="{FF2B5EF4-FFF2-40B4-BE49-F238E27FC236}">
                  <a16:creationId xmlns:a16="http://schemas.microsoft.com/office/drawing/2014/main" id="{169325DF-305B-8A43-AF1B-DE7A57173554}"/>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79" name="Rectangle 78">
              <a:extLst>
                <a:ext uri="{FF2B5EF4-FFF2-40B4-BE49-F238E27FC236}">
                  <a16:creationId xmlns:a16="http://schemas.microsoft.com/office/drawing/2014/main" id="{C69CA5C0-2835-DB43-A526-B3E612870C1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80" name="Rectangle 79">
              <a:extLst>
                <a:ext uri="{FF2B5EF4-FFF2-40B4-BE49-F238E27FC236}">
                  <a16:creationId xmlns:a16="http://schemas.microsoft.com/office/drawing/2014/main" id="{2F69CE31-745F-C843-96D2-2D52A1C5DEFC}"/>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81" name="Rectangle 80">
              <a:extLst>
                <a:ext uri="{FF2B5EF4-FFF2-40B4-BE49-F238E27FC236}">
                  <a16:creationId xmlns:a16="http://schemas.microsoft.com/office/drawing/2014/main" id="{15CD0082-3B03-9746-967D-4ADBA86A80E7}"/>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82" name="Rectangle 81">
              <a:extLst>
                <a:ext uri="{FF2B5EF4-FFF2-40B4-BE49-F238E27FC236}">
                  <a16:creationId xmlns:a16="http://schemas.microsoft.com/office/drawing/2014/main" id="{0A4C203C-D470-9743-ADCD-CA948725E98D}"/>
                </a:ext>
              </a:extLst>
            </p:cNvPr>
            <p:cNvSpPr/>
            <p:nvPr/>
          </p:nvSpPr>
          <p:spPr bwMode="auto">
            <a:xfrm>
              <a:off x="1600200" y="3909391"/>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83" name="TextBox 82">
              <a:extLst>
                <a:ext uri="{FF2B5EF4-FFF2-40B4-BE49-F238E27FC236}">
                  <a16:creationId xmlns:a16="http://schemas.microsoft.com/office/drawing/2014/main" id="{69E75711-4551-5842-BACE-27EBB49C173A}"/>
                </a:ext>
              </a:extLst>
            </p:cNvPr>
            <p:cNvSpPr txBox="1"/>
            <p:nvPr/>
          </p:nvSpPr>
          <p:spPr>
            <a:xfrm>
              <a:off x="5754256" y="3286466"/>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4" name="TextBox 83">
              <a:extLst>
                <a:ext uri="{FF2B5EF4-FFF2-40B4-BE49-F238E27FC236}">
                  <a16:creationId xmlns:a16="http://schemas.microsoft.com/office/drawing/2014/main" id="{8DF66350-68AC-CF41-8545-98F5CFDB223D}"/>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89" name="TextBox 88">
              <a:extLst>
                <a:ext uri="{FF2B5EF4-FFF2-40B4-BE49-F238E27FC236}">
                  <a16:creationId xmlns:a16="http://schemas.microsoft.com/office/drawing/2014/main" id="{00C45776-6BD4-4942-B79D-B1C3C09977FB}"/>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cxnSp>
          <p:nvCxnSpPr>
            <p:cNvPr id="90" name="Straight Connector 89">
              <a:extLst>
                <a:ext uri="{FF2B5EF4-FFF2-40B4-BE49-F238E27FC236}">
                  <a16:creationId xmlns:a16="http://schemas.microsoft.com/office/drawing/2014/main" id="{62F15770-C7EE-AC45-BABE-B30CA6E9440D}"/>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1" name="Rectangle 90">
              <a:extLst>
                <a:ext uri="{FF2B5EF4-FFF2-40B4-BE49-F238E27FC236}">
                  <a16:creationId xmlns:a16="http://schemas.microsoft.com/office/drawing/2014/main" id="{6E88A9BC-88EC-0A42-BECE-12A0B5FAFE5A}"/>
                </a:ext>
              </a:extLst>
            </p:cNvPr>
            <p:cNvSpPr/>
            <p:nvPr/>
          </p:nvSpPr>
          <p:spPr>
            <a:xfrm>
              <a:off x="160020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2" name="Rectangle 91">
              <a:extLst>
                <a:ext uri="{FF2B5EF4-FFF2-40B4-BE49-F238E27FC236}">
                  <a16:creationId xmlns:a16="http://schemas.microsoft.com/office/drawing/2014/main" id="{9167348D-E8FA-F147-BA76-146D2C197DE4}"/>
                </a:ext>
              </a:extLst>
            </p:cNvPr>
            <p:cNvSpPr/>
            <p:nvPr/>
          </p:nvSpPr>
          <p:spPr>
            <a:xfrm>
              <a:off x="2915021"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3" name="Rectangle 92">
              <a:extLst>
                <a:ext uri="{FF2B5EF4-FFF2-40B4-BE49-F238E27FC236}">
                  <a16:creationId xmlns:a16="http://schemas.microsoft.com/office/drawing/2014/main" id="{0BA58515-ED56-9B4C-8531-0AF11908591C}"/>
                </a:ext>
              </a:extLst>
            </p:cNvPr>
            <p:cNvSpPr/>
            <p:nvPr/>
          </p:nvSpPr>
          <p:spPr>
            <a:xfrm>
              <a:off x="4229842"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4" name="Rectangle 93">
              <a:extLst>
                <a:ext uri="{FF2B5EF4-FFF2-40B4-BE49-F238E27FC236}">
                  <a16:creationId xmlns:a16="http://schemas.microsoft.com/office/drawing/2014/main" id="{EBD22C8F-311A-1D47-A11A-32CE911571BD}"/>
                </a:ext>
              </a:extLst>
            </p:cNvPr>
            <p:cNvSpPr/>
            <p:nvPr/>
          </p:nvSpPr>
          <p:spPr>
            <a:xfrm>
              <a:off x="6324600" y="365521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95" name="TextBox 94">
              <a:extLst>
                <a:ext uri="{FF2B5EF4-FFF2-40B4-BE49-F238E27FC236}">
                  <a16:creationId xmlns:a16="http://schemas.microsoft.com/office/drawing/2014/main" id="{FA42F2C8-60F3-7145-9C62-095323712453}"/>
                </a:ext>
              </a:extLst>
            </p:cNvPr>
            <p:cNvSpPr txBox="1"/>
            <p:nvPr/>
          </p:nvSpPr>
          <p:spPr>
            <a:xfrm rot="16200000">
              <a:off x="2015493" y="2566373"/>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6" name="TextBox 95">
              <a:extLst>
                <a:ext uri="{FF2B5EF4-FFF2-40B4-BE49-F238E27FC236}">
                  <a16:creationId xmlns:a16="http://schemas.microsoft.com/office/drawing/2014/main" id="{04177DAD-6088-A34D-B07B-450D6AF4DB91}"/>
                </a:ext>
              </a:extLst>
            </p:cNvPr>
            <p:cNvSpPr txBox="1"/>
            <p:nvPr/>
          </p:nvSpPr>
          <p:spPr>
            <a:xfrm rot="16200000">
              <a:off x="3313762" y="255319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7" name="TextBox 96">
              <a:extLst>
                <a:ext uri="{FF2B5EF4-FFF2-40B4-BE49-F238E27FC236}">
                  <a16:creationId xmlns:a16="http://schemas.microsoft.com/office/drawing/2014/main" id="{9EA51609-1143-E449-BBAD-F03200155DCD}"/>
                </a:ext>
              </a:extLst>
            </p:cNvPr>
            <p:cNvSpPr txBox="1"/>
            <p:nvPr/>
          </p:nvSpPr>
          <p:spPr>
            <a:xfrm rot="16200000">
              <a:off x="4653868" y="25620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8" name="TextBox 97">
              <a:extLst>
                <a:ext uri="{FF2B5EF4-FFF2-40B4-BE49-F238E27FC236}">
                  <a16:creationId xmlns:a16="http://schemas.microsoft.com/office/drawing/2014/main" id="{918C56E1-CFD1-F44A-AC5A-6FD8021F16D3}"/>
                </a:ext>
              </a:extLst>
            </p:cNvPr>
            <p:cNvSpPr txBox="1"/>
            <p:nvPr/>
          </p:nvSpPr>
          <p:spPr>
            <a:xfrm rot="16200000">
              <a:off x="6751638" y="2567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99" name="Rectangle 98">
              <a:extLst>
                <a:ext uri="{FF2B5EF4-FFF2-40B4-BE49-F238E27FC236}">
                  <a16:creationId xmlns:a16="http://schemas.microsoft.com/office/drawing/2014/main" id="{5E57EC31-039F-8B4D-B7C0-2605BE717E9F}"/>
                </a:ext>
              </a:extLst>
            </p:cNvPr>
            <p:cNvSpPr/>
            <p:nvPr/>
          </p:nvSpPr>
          <p:spPr bwMode="auto">
            <a:xfrm>
              <a:off x="1595437" y="315182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100" name="Rectangle 99">
              <a:extLst>
                <a:ext uri="{FF2B5EF4-FFF2-40B4-BE49-F238E27FC236}">
                  <a16:creationId xmlns:a16="http://schemas.microsoft.com/office/drawing/2014/main" id="{1153A333-F175-0841-B50E-BD1FCB0EBBB2}"/>
                </a:ext>
              </a:extLst>
            </p:cNvPr>
            <p:cNvSpPr/>
            <p:nvPr/>
          </p:nvSpPr>
          <p:spPr>
            <a:xfrm>
              <a:off x="159543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1" name="Rectangle 100">
              <a:extLst>
                <a:ext uri="{FF2B5EF4-FFF2-40B4-BE49-F238E27FC236}">
                  <a16:creationId xmlns:a16="http://schemas.microsoft.com/office/drawing/2014/main" id="{D391BE8A-D008-8B49-8EE9-57D3EA57FE40}"/>
                </a:ext>
              </a:extLst>
            </p:cNvPr>
            <p:cNvSpPr/>
            <p:nvPr/>
          </p:nvSpPr>
          <p:spPr>
            <a:xfrm>
              <a:off x="2910258"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2" name="Rectangle 101">
              <a:extLst>
                <a:ext uri="{FF2B5EF4-FFF2-40B4-BE49-F238E27FC236}">
                  <a16:creationId xmlns:a16="http://schemas.microsoft.com/office/drawing/2014/main" id="{1F087B0F-8F88-6246-BCF8-B01741FE6468}"/>
                </a:ext>
              </a:extLst>
            </p:cNvPr>
            <p:cNvSpPr/>
            <p:nvPr/>
          </p:nvSpPr>
          <p:spPr>
            <a:xfrm>
              <a:off x="4225079"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3" name="Rectangle 102">
              <a:extLst>
                <a:ext uri="{FF2B5EF4-FFF2-40B4-BE49-F238E27FC236}">
                  <a16:creationId xmlns:a16="http://schemas.microsoft.com/office/drawing/2014/main" id="{713427ED-F20A-2740-8637-A7AA202DC438}"/>
                </a:ext>
              </a:extLst>
            </p:cNvPr>
            <p:cNvSpPr/>
            <p:nvPr/>
          </p:nvSpPr>
          <p:spPr>
            <a:xfrm>
              <a:off x="6319837" y="3408795"/>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4" name="Rectangle 103">
              <a:extLst>
                <a:ext uri="{FF2B5EF4-FFF2-40B4-BE49-F238E27FC236}">
                  <a16:creationId xmlns:a16="http://schemas.microsoft.com/office/drawing/2014/main" id="{B98F2C5E-F910-9D44-9042-BEF96896F66D}"/>
                </a:ext>
              </a:extLst>
            </p:cNvPr>
            <p:cNvSpPr/>
            <p:nvPr/>
          </p:nvSpPr>
          <p:spPr>
            <a:xfrm>
              <a:off x="159543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5" name="Rectangle 104">
              <a:extLst>
                <a:ext uri="{FF2B5EF4-FFF2-40B4-BE49-F238E27FC236}">
                  <a16:creationId xmlns:a16="http://schemas.microsoft.com/office/drawing/2014/main" id="{097306BF-071D-AD44-89B0-44155A5223AE}"/>
                </a:ext>
              </a:extLst>
            </p:cNvPr>
            <p:cNvSpPr/>
            <p:nvPr/>
          </p:nvSpPr>
          <p:spPr>
            <a:xfrm>
              <a:off x="2910258"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6" name="Rectangle 105">
              <a:extLst>
                <a:ext uri="{FF2B5EF4-FFF2-40B4-BE49-F238E27FC236}">
                  <a16:creationId xmlns:a16="http://schemas.microsoft.com/office/drawing/2014/main" id="{B7D0E8A7-0320-A84E-A38D-EC6650EE4051}"/>
                </a:ext>
              </a:extLst>
            </p:cNvPr>
            <p:cNvSpPr/>
            <p:nvPr/>
          </p:nvSpPr>
          <p:spPr>
            <a:xfrm>
              <a:off x="4225079"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07" name="Rectangle 106">
              <a:extLst>
                <a:ext uri="{FF2B5EF4-FFF2-40B4-BE49-F238E27FC236}">
                  <a16:creationId xmlns:a16="http://schemas.microsoft.com/office/drawing/2014/main" id="{F81BA53D-7FB5-B944-8086-458108B177CC}"/>
                </a:ext>
              </a:extLst>
            </p:cNvPr>
            <p:cNvSpPr/>
            <p:nvPr/>
          </p:nvSpPr>
          <p:spPr>
            <a:xfrm>
              <a:off x="6319837" y="2902500"/>
              <a:ext cx="1143000" cy="1747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OS Layer</a:t>
              </a:r>
            </a:p>
          </p:txBody>
        </p:sp>
        <p:sp>
          <p:nvSpPr>
            <p:cNvPr id="112" name="Rectangle 111">
              <a:extLst>
                <a:ext uri="{FF2B5EF4-FFF2-40B4-BE49-F238E27FC236}">
                  <a16:creationId xmlns:a16="http://schemas.microsoft.com/office/drawing/2014/main" id="{2639411F-8B40-744C-8859-9479E38C4FB1}"/>
                </a:ext>
              </a:extLst>
            </p:cNvPr>
            <p:cNvSpPr/>
            <p:nvPr/>
          </p:nvSpPr>
          <p:spPr bwMode="auto">
            <a:xfrm>
              <a:off x="1595437" y="2423733"/>
              <a:ext cx="5867400" cy="173736"/>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grpSp>
      <p:grpSp>
        <p:nvGrpSpPr>
          <p:cNvPr id="113" name="Group 112">
            <a:extLst>
              <a:ext uri="{FF2B5EF4-FFF2-40B4-BE49-F238E27FC236}">
                <a16:creationId xmlns:a16="http://schemas.microsoft.com/office/drawing/2014/main" id="{96CCE981-97E8-B74A-A463-CAF0445FF718}"/>
              </a:ext>
            </a:extLst>
          </p:cNvPr>
          <p:cNvGrpSpPr/>
          <p:nvPr/>
        </p:nvGrpSpPr>
        <p:grpSpPr>
          <a:xfrm>
            <a:off x="2819400" y="3386667"/>
            <a:ext cx="4800600" cy="1547282"/>
            <a:chOff x="2819400" y="3386667"/>
            <a:chExt cx="4800600" cy="1547282"/>
          </a:xfrm>
        </p:grpSpPr>
        <p:sp>
          <p:nvSpPr>
            <p:cNvPr id="114" name="Rectangle 113">
              <a:extLst>
                <a:ext uri="{FF2B5EF4-FFF2-40B4-BE49-F238E27FC236}">
                  <a16:creationId xmlns:a16="http://schemas.microsoft.com/office/drawing/2014/main" id="{697D2F24-1DF7-F045-A56C-75E43388184C}"/>
                </a:ext>
              </a:extLst>
            </p:cNvPr>
            <p:cNvSpPr/>
            <p:nvPr/>
          </p:nvSpPr>
          <p:spPr bwMode="auto">
            <a:xfrm>
              <a:off x="2819400" y="3386667"/>
              <a:ext cx="4800600" cy="1547282"/>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F5E0594-8C66-E940-913C-9454068229A6}"/>
                    </a:ext>
                  </a:extLst>
                </p:cNvPr>
                <p:cNvSpPr>
                  <a:spLocks noChangeAspect="1"/>
                </p:cNvSpPr>
                <p:nvPr/>
              </p:nvSpPr>
              <p:spPr>
                <a:xfrm>
                  <a:off x="4837176" y="3943350"/>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baseline="-25000" dirty="0"/>
                </a:p>
              </p:txBody>
            </p:sp>
          </mc:Choice>
          <mc:Fallback xmlns="">
            <p:sp>
              <p:nvSpPr>
                <p:cNvPr id="115" name="Rectangle 114">
                  <a:extLst>
                    <a:ext uri="{FF2B5EF4-FFF2-40B4-BE49-F238E27FC236}">
                      <a16:creationId xmlns:a16="http://schemas.microsoft.com/office/drawing/2014/main" id="{FF5E0594-8C66-E940-913C-9454068229A6}"/>
                    </a:ext>
                  </a:extLst>
                </p:cNvPr>
                <p:cNvSpPr>
                  <a:spLocks noRot="1" noChangeAspect="1" noMove="1" noResize="1" noEditPoints="1" noAdjustHandles="1" noChangeArrowheads="1" noChangeShapeType="1" noTextEdit="1"/>
                </p:cNvSpPr>
                <p:nvPr/>
              </p:nvSpPr>
              <p:spPr>
                <a:xfrm>
                  <a:off x="4837176" y="3943350"/>
                  <a:ext cx="694944" cy="693716"/>
                </a:xfrm>
                <a:prstGeom prst="rect">
                  <a:avLst/>
                </a:prstGeom>
                <a:blipFill>
                  <a:blip r:embed="rId4"/>
                  <a:stretch>
                    <a:fillRect l="-3571" r="-17857" b="-9091"/>
                  </a:stretch>
                </a:blipFill>
                <a:ln>
                  <a:noFill/>
                </a:ln>
              </p:spPr>
              <p:txBody>
                <a:bodyPr/>
                <a:lstStyle/>
                <a:p>
                  <a:r>
                    <a:rPr lang="en-US">
                      <a:noFill/>
                    </a:rPr>
                    <a:t> </a:t>
                  </a:r>
                </a:p>
              </p:txBody>
            </p:sp>
          </mc:Fallback>
        </mc:AlternateContent>
      </p:grpSp>
      <p:grpSp>
        <p:nvGrpSpPr>
          <p:cNvPr id="116" name="Group 115">
            <a:extLst>
              <a:ext uri="{FF2B5EF4-FFF2-40B4-BE49-F238E27FC236}">
                <a16:creationId xmlns:a16="http://schemas.microsoft.com/office/drawing/2014/main" id="{2D11A253-5CA6-4642-AB31-4F3829CED8CF}"/>
              </a:ext>
            </a:extLst>
          </p:cNvPr>
          <p:cNvGrpSpPr/>
          <p:nvPr/>
        </p:nvGrpSpPr>
        <p:grpSpPr>
          <a:xfrm>
            <a:off x="2819400" y="2616675"/>
            <a:ext cx="4800600" cy="727658"/>
            <a:chOff x="2819400" y="2616675"/>
            <a:chExt cx="4800600" cy="727658"/>
          </a:xfrm>
        </p:grpSpPr>
        <p:sp>
          <p:nvSpPr>
            <p:cNvPr id="117" name="Rectangle 116">
              <a:extLst>
                <a:ext uri="{FF2B5EF4-FFF2-40B4-BE49-F238E27FC236}">
                  <a16:creationId xmlns:a16="http://schemas.microsoft.com/office/drawing/2014/main" id="{64A906A5-0920-3249-902D-94A1BD178739}"/>
                </a:ext>
              </a:extLst>
            </p:cNvPr>
            <p:cNvSpPr/>
            <p:nvPr/>
          </p:nvSpPr>
          <p:spPr bwMode="auto">
            <a:xfrm>
              <a:off x="2819400" y="2679224"/>
              <a:ext cx="4800600" cy="665109"/>
            </a:xfrm>
            <a:prstGeom prst="rect">
              <a:avLst/>
            </a:prstGeom>
            <a:solidFill>
              <a:schemeClr val="accent1">
                <a:alpha val="9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DC2C7D8-9DEA-5342-8E79-BE94ED5E0B52}"/>
                    </a:ext>
                  </a:extLst>
                </p:cNvPr>
                <p:cNvSpPr>
                  <a:spLocks noChangeAspect="1"/>
                </p:cNvSpPr>
                <p:nvPr/>
              </p:nvSpPr>
              <p:spPr>
                <a:xfrm>
                  <a:off x="4837176" y="2616675"/>
                  <a:ext cx="694944"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4000" b="0" i="1" smtClean="0">
                                <a:latin typeface="Cambria Math" panose="02040503050406030204" pitchFamily="18" charset="0"/>
                                <a:ea typeface="Cambria Math" panose="02040503050406030204" pitchFamily="18" charset="0"/>
                              </a:rPr>
                            </m:ctrlPr>
                          </m:sSubSup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m:t>
                            </m:r>
                          </m:sup>
                        </m:sSubSup>
                      </m:oMath>
                    </m:oMathPara>
                  </a14:m>
                  <a:endParaRPr lang="en-US" sz="4000" baseline="-25000" dirty="0"/>
                </a:p>
              </p:txBody>
            </p:sp>
          </mc:Choice>
          <mc:Fallback xmlns="">
            <p:sp>
              <p:nvSpPr>
                <p:cNvPr id="118" name="Rectangle 117">
                  <a:extLst>
                    <a:ext uri="{FF2B5EF4-FFF2-40B4-BE49-F238E27FC236}">
                      <a16:creationId xmlns:a16="http://schemas.microsoft.com/office/drawing/2014/main" id="{6DC2C7D8-9DEA-5342-8E79-BE94ED5E0B52}"/>
                    </a:ext>
                  </a:extLst>
                </p:cNvPr>
                <p:cNvSpPr>
                  <a:spLocks noRot="1" noChangeAspect="1" noMove="1" noResize="1" noEditPoints="1" noAdjustHandles="1" noChangeArrowheads="1" noChangeShapeType="1" noTextEdit="1"/>
                </p:cNvSpPr>
                <p:nvPr/>
              </p:nvSpPr>
              <p:spPr>
                <a:xfrm>
                  <a:off x="4837176" y="2616675"/>
                  <a:ext cx="694944" cy="693716"/>
                </a:xfrm>
                <a:prstGeom prst="rect">
                  <a:avLst/>
                </a:prstGeom>
                <a:blipFill>
                  <a:blip r:embed="rId5"/>
                  <a:stretch>
                    <a:fillRect l="-3571" r="-17857" b="-7143"/>
                  </a:stretch>
                </a:blipFill>
                <a:ln>
                  <a:noFill/>
                </a:ln>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BD8DEBDE-2BFB-EF4E-9A4C-173B17B8BCBB}"/>
              </a:ext>
            </a:extLst>
          </p:cNvPr>
          <p:cNvGrpSpPr/>
          <p:nvPr/>
        </p:nvGrpSpPr>
        <p:grpSpPr>
          <a:xfrm>
            <a:off x="4732195" y="3349016"/>
            <a:ext cx="1744805" cy="869947"/>
            <a:chOff x="4732195" y="3349016"/>
            <a:chExt cx="1744805" cy="869947"/>
          </a:xfrm>
        </p:grpSpPr>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675BE580-A341-4340-9157-80B291B1B6A4}"/>
                    </a:ext>
                  </a:extLst>
                </p:cNvPr>
                <p:cNvSpPr/>
                <p:nvPr/>
              </p:nvSpPr>
              <p:spPr>
                <a:xfrm>
                  <a:off x="5054542" y="3599819"/>
                  <a:ext cx="1422458" cy="619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rgbClr val="FF0000"/>
                                </a:solidFill>
                                <a:latin typeface="Cambria Math" panose="02040503050406030204" pitchFamily="18" charset="0"/>
                                <a:ea typeface="Cambria Math" panose="02040503050406030204" pitchFamily="18" charset="0"/>
                              </a:rPr>
                            </m:ctrlPr>
                          </m:sSubPr>
                          <m:e>
                            <m:r>
                              <a:rPr lang="en-US" sz="3000" i="1">
                                <a:solidFill>
                                  <a:srgbClr val="FF0000"/>
                                </a:solidFill>
                                <a:latin typeface="Cambria Math" panose="02040503050406030204" pitchFamily="18" charset="0"/>
                                <a:ea typeface="Cambria Math" panose="02040503050406030204" pitchFamily="18" charset="0"/>
                              </a:rPr>
                              <m:t>𝑅</m:t>
                            </m:r>
                          </m:e>
                          <m:sub>
                            <m:r>
                              <a:rPr lang="en-US" altLang="ko-KR" sz="3000" i="1">
                                <a:solidFill>
                                  <a:srgbClr val="FF0000"/>
                                </a:solidFill>
                                <a:latin typeface="Cambria Math" panose="02040503050406030204" pitchFamily="18" charset="0"/>
                                <a:ea typeface="Cambria Math" panose="02040503050406030204" pitchFamily="18" charset="0"/>
                              </a:rPr>
                              <m:t>(</m:t>
                            </m:r>
                            <m:r>
                              <a:rPr lang="en-US" sz="3000" i="1">
                                <a:solidFill>
                                  <a:srgbClr val="FF0000"/>
                                </a:solidFill>
                                <a:latin typeface="Cambria Math" panose="02040503050406030204" pitchFamily="18" charset="0"/>
                                <a:ea typeface="Cambria Math" panose="02040503050406030204" pitchFamily="18" charset="0"/>
                              </a:rPr>
                              <m:t>𝜀</m:t>
                            </m:r>
                            <m:r>
                              <a:rPr lang="en-US" altLang="ko-KR" sz="3000" i="1">
                                <a:solidFill>
                                  <a:srgbClr val="FF0000"/>
                                </a:solidFill>
                                <a:latin typeface="Cambria Math" panose="02040503050406030204" pitchFamily="18" charset="0"/>
                                <a:ea typeface="Cambria Math" panose="02040503050406030204" pitchFamily="18" charset="0"/>
                              </a:rPr>
                              <m:t>,</m:t>
                            </m:r>
                            <m:sSup>
                              <m:sSupPr>
                                <m:ctrlPr>
                                  <a:rPr lang="en-US" altLang="ko-KR" sz="3000" i="1">
                                    <a:solidFill>
                                      <a:srgbClr val="FF0000"/>
                                    </a:solidFill>
                                    <a:latin typeface="Cambria Math" panose="02040503050406030204" pitchFamily="18" charset="0"/>
                                    <a:ea typeface="Cambria Math" panose="02040503050406030204" pitchFamily="18" charset="0"/>
                                  </a:rPr>
                                </m:ctrlPr>
                              </m:sSupPr>
                              <m:e>
                                <m:r>
                                  <a:rPr lang="en-US" sz="3000" i="1">
                                    <a:solidFill>
                                      <a:srgbClr val="FF0000"/>
                                    </a:solidFill>
                                    <a:latin typeface="Cambria Math" panose="02040503050406030204" pitchFamily="18" charset="0"/>
                                    <a:ea typeface="Cambria Math" panose="02040503050406030204" pitchFamily="18" charset="0"/>
                                  </a:rPr>
                                  <m:t>𝜀</m:t>
                                </m:r>
                              </m:e>
                              <m:sup>
                                <m:r>
                                  <a:rPr lang="en-US" altLang="ko-KR" sz="3000" i="1">
                                    <a:solidFill>
                                      <a:srgbClr val="FF0000"/>
                                    </a:solidFill>
                                    <a:latin typeface="Cambria Math" panose="02040503050406030204" pitchFamily="18" charset="0"/>
                                    <a:ea typeface="Cambria Math" panose="02040503050406030204" pitchFamily="18" charset="0"/>
                                  </a:rPr>
                                  <m:t>′</m:t>
                                </m:r>
                              </m:sup>
                            </m:sSup>
                            <m:r>
                              <a:rPr lang="en-US" altLang="ko-KR" sz="3000" i="1">
                                <a:solidFill>
                                  <a:srgbClr val="FF0000"/>
                                </a:solidFill>
                                <a:latin typeface="Cambria Math" panose="02040503050406030204" pitchFamily="18" charset="0"/>
                                <a:ea typeface="Cambria Math" panose="02040503050406030204" pitchFamily="18" charset="0"/>
                              </a:rPr>
                              <m:t>)</m:t>
                            </m:r>
                          </m:sub>
                        </m:sSub>
                      </m:oMath>
                    </m:oMathPara>
                  </a14:m>
                  <a:endParaRPr lang="en-US" sz="3000" dirty="0"/>
                </a:p>
              </p:txBody>
            </p:sp>
          </mc:Choice>
          <mc:Fallback xmlns="">
            <p:sp>
              <p:nvSpPr>
                <p:cNvPr id="120" name="Rectangle 119">
                  <a:extLst>
                    <a:ext uri="{FF2B5EF4-FFF2-40B4-BE49-F238E27FC236}">
                      <a16:creationId xmlns:a16="http://schemas.microsoft.com/office/drawing/2014/main" id="{675BE580-A341-4340-9157-80B291B1B6A4}"/>
                    </a:ext>
                  </a:extLst>
                </p:cNvPr>
                <p:cNvSpPr>
                  <a:spLocks noRot="1" noChangeAspect="1" noMove="1" noResize="1" noEditPoints="1" noAdjustHandles="1" noChangeArrowheads="1" noChangeShapeType="1" noTextEdit="1"/>
                </p:cNvSpPr>
                <p:nvPr/>
              </p:nvSpPr>
              <p:spPr>
                <a:xfrm>
                  <a:off x="5054542" y="3599819"/>
                  <a:ext cx="1422458" cy="619144"/>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9A9282EF-B192-0E43-8F60-F38A12CC0F9B}"/>
                    </a:ext>
                  </a:extLst>
                </p:cNvPr>
                <p:cNvSpPr/>
                <p:nvPr/>
              </p:nvSpPr>
              <p:spPr>
                <a:xfrm rot="16200000">
                  <a:off x="4739729" y="3341482"/>
                  <a:ext cx="769762" cy="784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500" i="1">
                            <a:solidFill>
                              <a:srgbClr val="FF0000"/>
                            </a:solidFill>
                            <a:latin typeface="Cambria Math" panose="02040503050406030204" pitchFamily="18" charset="0"/>
                            <a:ea typeface="Cambria Math" panose="02040503050406030204" pitchFamily="18" charset="0"/>
                          </a:rPr>
                          <m:t>∽</m:t>
                        </m:r>
                      </m:oMath>
                    </m:oMathPara>
                  </a14:m>
                  <a:endParaRPr lang="en-US" sz="4500" dirty="0"/>
                </a:p>
              </p:txBody>
            </p:sp>
          </mc:Choice>
          <mc:Fallback xmlns="">
            <p:sp>
              <p:nvSpPr>
                <p:cNvPr id="121" name="Rectangle 120">
                  <a:extLst>
                    <a:ext uri="{FF2B5EF4-FFF2-40B4-BE49-F238E27FC236}">
                      <a16:creationId xmlns:a16="http://schemas.microsoft.com/office/drawing/2014/main" id="{9A9282EF-B192-0E43-8F60-F38A12CC0F9B}"/>
                    </a:ext>
                  </a:extLst>
                </p:cNvPr>
                <p:cNvSpPr>
                  <a:spLocks noRot="1" noChangeAspect="1" noMove="1" noResize="1" noEditPoints="1" noAdjustHandles="1" noChangeArrowheads="1" noChangeShapeType="1" noTextEdit="1"/>
                </p:cNvSpPr>
                <p:nvPr/>
              </p:nvSpPr>
              <p:spPr>
                <a:xfrm rot="16200000">
                  <a:off x="4739729" y="3341482"/>
                  <a:ext cx="769762" cy="784830"/>
                </a:xfrm>
                <a:prstGeom prst="rect">
                  <a:avLst/>
                </a:prstGeom>
                <a:blipFill>
                  <a:blip r:embed="rId7"/>
                  <a:stretch>
                    <a:fillRect/>
                  </a:stretch>
                </a:blipFill>
              </p:spPr>
              <p:txBody>
                <a:bodyPr/>
                <a:lstStyle/>
                <a:p>
                  <a:r>
                    <a:rPr lang="en-US">
                      <a:noFill/>
                    </a:rPr>
                    <a:t> </a:t>
                  </a:r>
                </a:p>
              </p:txBody>
            </p:sp>
          </mc:Fallback>
        </mc:AlternateContent>
      </p:grpSp>
      <p:sp>
        <p:nvSpPr>
          <p:cNvPr id="136" name="Rectangle 135">
            <a:extLst>
              <a:ext uri="{FF2B5EF4-FFF2-40B4-BE49-F238E27FC236}">
                <a16:creationId xmlns:a16="http://schemas.microsoft.com/office/drawing/2014/main" id="{F3788BC0-7631-EA41-87DD-760013A971B4}"/>
              </a:ext>
            </a:extLst>
          </p:cNvPr>
          <p:cNvSpPr/>
          <p:nvPr/>
        </p:nvSpPr>
        <p:spPr bwMode="auto">
          <a:xfrm>
            <a:off x="1600200" y="1605952"/>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37" name="Rectangle 136">
            <a:extLst>
              <a:ext uri="{FF2B5EF4-FFF2-40B4-BE49-F238E27FC236}">
                <a16:creationId xmlns:a16="http://schemas.microsoft.com/office/drawing/2014/main" id="{438C1BDF-FC0E-304D-8C8D-BA9BCA2D9684}"/>
              </a:ext>
            </a:extLst>
          </p:cNvPr>
          <p:cNvSpPr/>
          <p:nvPr/>
        </p:nvSpPr>
        <p:spPr>
          <a:xfrm>
            <a:off x="1886042" y="2198939"/>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38" name="Rectangle 137">
            <a:extLst>
              <a:ext uri="{FF2B5EF4-FFF2-40B4-BE49-F238E27FC236}">
                <a16:creationId xmlns:a16="http://schemas.microsoft.com/office/drawing/2014/main" id="{1A60F66F-8DEF-DC4F-9F53-A864CEF53ED7}"/>
              </a:ext>
            </a:extLst>
          </p:cNvPr>
          <p:cNvSpPr/>
          <p:nvPr/>
        </p:nvSpPr>
        <p:spPr>
          <a:xfrm>
            <a:off x="2462755" y="2197662"/>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39" name="TextBox 138">
            <a:extLst>
              <a:ext uri="{FF2B5EF4-FFF2-40B4-BE49-F238E27FC236}">
                <a16:creationId xmlns:a16="http://schemas.microsoft.com/office/drawing/2014/main" id="{55B5BA63-95F4-BE40-BCAB-EC742DC6C327}"/>
              </a:ext>
            </a:extLst>
          </p:cNvPr>
          <p:cNvSpPr txBox="1"/>
          <p:nvPr/>
        </p:nvSpPr>
        <p:spPr>
          <a:xfrm>
            <a:off x="2209499" y="2048556"/>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44" name="Rectangle 143">
            <a:extLst>
              <a:ext uri="{FF2B5EF4-FFF2-40B4-BE49-F238E27FC236}">
                <a16:creationId xmlns:a16="http://schemas.microsoft.com/office/drawing/2014/main" id="{56F52AE7-7FA6-0D4A-9E99-8B030BD53327}"/>
              </a:ext>
            </a:extLst>
          </p:cNvPr>
          <p:cNvSpPr/>
          <p:nvPr/>
        </p:nvSpPr>
        <p:spPr>
          <a:xfrm>
            <a:off x="1595437" y="2197662"/>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48" name="Rectangle 147">
            <a:extLst>
              <a:ext uri="{FF2B5EF4-FFF2-40B4-BE49-F238E27FC236}">
                <a16:creationId xmlns:a16="http://schemas.microsoft.com/office/drawing/2014/main" id="{D2430769-C596-E546-B6AD-2B4CD879E3F5}"/>
              </a:ext>
            </a:extLst>
          </p:cNvPr>
          <p:cNvSpPr/>
          <p:nvPr/>
        </p:nvSpPr>
        <p:spPr>
          <a:xfrm>
            <a:off x="3201002" y="2196198"/>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49" name="Rectangle 148">
            <a:extLst>
              <a:ext uri="{FF2B5EF4-FFF2-40B4-BE49-F238E27FC236}">
                <a16:creationId xmlns:a16="http://schemas.microsoft.com/office/drawing/2014/main" id="{E8FDACC9-8378-0347-B99B-E267889F4C2C}"/>
              </a:ext>
            </a:extLst>
          </p:cNvPr>
          <p:cNvSpPr/>
          <p:nvPr/>
        </p:nvSpPr>
        <p:spPr>
          <a:xfrm>
            <a:off x="3777715" y="2194921"/>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50" name="TextBox 149">
            <a:extLst>
              <a:ext uri="{FF2B5EF4-FFF2-40B4-BE49-F238E27FC236}">
                <a16:creationId xmlns:a16="http://schemas.microsoft.com/office/drawing/2014/main" id="{243FA236-6A29-514E-BF1F-28BEC0A8A689}"/>
              </a:ext>
            </a:extLst>
          </p:cNvPr>
          <p:cNvSpPr txBox="1"/>
          <p:nvPr/>
        </p:nvSpPr>
        <p:spPr>
          <a:xfrm>
            <a:off x="3524459" y="204581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1" name="Rectangle 150">
            <a:extLst>
              <a:ext uri="{FF2B5EF4-FFF2-40B4-BE49-F238E27FC236}">
                <a16:creationId xmlns:a16="http://schemas.microsoft.com/office/drawing/2014/main" id="{3514BCCA-F0ED-444F-A0F4-9D8A68373985}"/>
              </a:ext>
            </a:extLst>
          </p:cNvPr>
          <p:cNvSpPr/>
          <p:nvPr/>
        </p:nvSpPr>
        <p:spPr>
          <a:xfrm>
            <a:off x="2910397" y="2194921"/>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52" name="Rectangle 151">
            <a:extLst>
              <a:ext uri="{FF2B5EF4-FFF2-40B4-BE49-F238E27FC236}">
                <a16:creationId xmlns:a16="http://schemas.microsoft.com/office/drawing/2014/main" id="{A1CF4CC3-7EE3-8D43-A7A7-F28396E783D5}"/>
              </a:ext>
            </a:extLst>
          </p:cNvPr>
          <p:cNvSpPr/>
          <p:nvPr/>
        </p:nvSpPr>
        <p:spPr>
          <a:xfrm>
            <a:off x="4531760" y="2188062"/>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53" name="Rectangle 152">
            <a:extLst>
              <a:ext uri="{FF2B5EF4-FFF2-40B4-BE49-F238E27FC236}">
                <a16:creationId xmlns:a16="http://schemas.microsoft.com/office/drawing/2014/main" id="{9E5C7D30-EE7E-EC4E-9ACA-54DB25CA8F38}"/>
              </a:ext>
            </a:extLst>
          </p:cNvPr>
          <p:cNvSpPr/>
          <p:nvPr/>
        </p:nvSpPr>
        <p:spPr>
          <a:xfrm>
            <a:off x="5108473" y="2186785"/>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54" name="TextBox 153">
            <a:extLst>
              <a:ext uri="{FF2B5EF4-FFF2-40B4-BE49-F238E27FC236}">
                <a16:creationId xmlns:a16="http://schemas.microsoft.com/office/drawing/2014/main" id="{6E3558B6-6BB8-2E41-AA11-A42A3D0408DC}"/>
              </a:ext>
            </a:extLst>
          </p:cNvPr>
          <p:cNvSpPr txBox="1"/>
          <p:nvPr/>
        </p:nvSpPr>
        <p:spPr>
          <a:xfrm>
            <a:off x="4855217" y="2037679"/>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5" name="Rectangle 154">
            <a:extLst>
              <a:ext uri="{FF2B5EF4-FFF2-40B4-BE49-F238E27FC236}">
                <a16:creationId xmlns:a16="http://schemas.microsoft.com/office/drawing/2014/main" id="{8D688329-4D2C-9740-8975-B3A152AAEA5D}"/>
              </a:ext>
            </a:extLst>
          </p:cNvPr>
          <p:cNvSpPr/>
          <p:nvPr/>
        </p:nvSpPr>
        <p:spPr>
          <a:xfrm>
            <a:off x="4241155" y="2186785"/>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56" name="Rectangle 155">
            <a:extLst>
              <a:ext uri="{FF2B5EF4-FFF2-40B4-BE49-F238E27FC236}">
                <a16:creationId xmlns:a16="http://schemas.microsoft.com/office/drawing/2014/main" id="{49A1C911-41E8-1D44-8AFE-E768256505FD}"/>
              </a:ext>
            </a:extLst>
          </p:cNvPr>
          <p:cNvSpPr/>
          <p:nvPr/>
        </p:nvSpPr>
        <p:spPr>
          <a:xfrm>
            <a:off x="6606031" y="2196198"/>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57" name="Rectangle 156">
            <a:extLst>
              <a:ext uri="{FF2B5EF4-FFF2-40B4-BE49-F238E27FC236}">
                <a16:creationId xmlns:a16="http://schemas.microsoft.com/office/drawing/2014/main" id="{42F5067B-D920-774A-86C9-E8D72CECC650}"/>
              </a:ext>
            </a:extLst>
          </p:cNvPr>
          <p:cNvSpPr/>
          <p:nvPr/>
        </p:nvSpPr>
        <p:spPr>
          <a:xfrm>
            <a:off x="7182744" y="2194921"/>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58" name="TextBox 157">
            <a:extLst>
              <a:ext uri="{FF2B5EF4-FFF2-40B4-BE49-F238E27FC236}">
                <a16:creationId xmlns:a16="http://schemas.microsoft.com/office/drawing/2014/main" id="{030B5B00-A791-E548-AA0B-C493C38F30B8}"/>
              </a:ext>
            </a:extLst>
          </p:cNvPr>
          <p:cNvSpPr txBox="1"/>
          <p:nvPr/>
        </p:nvSpPr>
        <p:spPr>
          <a:xfrm>
            <a:off x="6929488" y="204581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59" name="Rectangle 158">
            <a:extLst>
              <a:ext uri="{FF2B5EF4-FFF2-40B4-BE49-F238E27FC236}">
                <a16:creationId xmlns:a16="http://schemas.microsoft.com/office/drawing/2014/main" id="{9A1C2681-4F4B-2B4F-8126-B81FE1F293BA}"/>
              </a:ext>
            </a:extLst>
          </p:cNvPr>
          <p:cNvSpPr/>
          <p:nvPr/>
        </p:nvSpPr>
        <p:spPr>
          <a:xfrm>
            <a:off x="6315426" y="2194921"/>
            <a:ext cx="262617" cy="169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160" name="Rectangle 159">
            <a:extLst>
              <a:ext uri="{FF2B5EF4-FFF2-40B4-BE49-F238E27FC236}">
                <a16:creationId xmlns:a16="http://schemas.microsoft.com/office/drawing/2014/main" id="{CC5B1AFD-F4AA-2B4D-A904-D8F844CE6E7D}"/>
              </a:ext>
            </a:extLst>
          </p:cNvPr>
          <p:cNvSpPr/>
          <p:nvPr/>
        </p:nvSpPr>
        <p:spPr bwMode="auto">
          <a:xfrm>
            <a:off x="1891678" y="1611756"/>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61" name="Rectangle 160">
            <a:extLst>
              <a:ext uri="{FF2B5EF4-FFF2-40B4-BE49-F238E27FC236}">
                <a16:creationId xmlns:a16="http://schemas.microsoft.com/office/drawing/2014/main" id="{34F192D9-7143-FA48-8787-66C3FBA1664E}"/>
              </a:ext>
            </a:extLst>
          </p:cNvPr>
          <p:cNvSpPr/>
          <p:nvPr/>
        </p:nvSpPr>
        <p:spPr bwMode="auto">
          <a:xfrm>
            <a:off x="2454693" y="1611756"/>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63" name="TextBox 162">
            <a:extLst>
              <a:ext uri="{FF2B5EF4-FFF2-40B4-BE49-F238E27FC236}">
                <a16:creationId xmlns:a16="http://schemas.microsoft.com/office/drawing/2014/main" id="{CB6BCD7E-81B2-A541-AA6F-49074B1329FB}"/>
              </a:ext>
            </a:extLst>
          </p:cNvPr>
          <p:cNvSpPr txBox="1"/>
          <p:nvPr/>
        </p:nvSpPr>
        <p:spPr>
          <a:xfrm>
            <a:off x="2206539" y="1621852"/>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64" name="Rectangle 163">
            <a:extLst>
              <a:ext uri="{FF2B5EF4-FFF2-40B4-BE49-F238E27FC236}">
                <a16:creationId xmlns:a16="http://schemas.microsoft.com/office/drawing/2014/main" id="{32D072E1-F7BC-4D4E-B03F-6A78B788C6B0}"/>
              </a:ext>
            </a:extLst>
          </p:cNvPr>
          <p:cNvSpPr/>
          <p:nvPr/>
        </p:nvSpPr>
        <p:spPr bwMode="auto">
          <a:xfrm>
            <a:off x="2913660" y="1610865"/>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65" name="Rectangle 164">
            <a:extLst>
              <a:ext uri="{FF2B5EF4-FFF2-40B4-BE49-F238E27FC236}">
                <a16:creationId xmlns:a16="http://schemas.microsoft.com/office/drawing/2014/main" id="{22EF309F-B95D-0F48-9817-A25B131CBCD2}"/>
              </a:ext>
            </a:extLst>
          </p:cNvPr>
          <p:cNvSpPr/>
          <p:nvPr/>
        </p:nvSpPr>
        <p:spPr bwMode="auto">
          <a:xfrm>
            <a:off x="3205138" y="1616669"/>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66" name="Rectangle 165">
            <a:extLst>
              <a:ext uri="{FF2B5EF4-FFF2-40B4-BE49-F238E27FC236}">
                <a16:creationId xmlns:a16="http://schemas.microsoft.com/office/drawing/2014/main" id="{4C3CEB53-FB4B-A647-A3A2-EDE5B092ECF1}"/>
              </a:ext>
            </a:extLst>
          </p:cNvPr>
          <p:cNvSpPr/>
          <p:nvPr/>
        </p:nvSpPr>
        <p:spPr bwMode="auto">
          <a:xfrm>
            <a:off x="3768153" y="1616669"/>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67" name="TextBox 166">
            <a:extLst>
              <a:ext uri="{FF2B5EF4-FFF2-40B4-BE49-F238E27FC236}">
                <a16:creationId xmlns:a16="http://schemas.microsoft.com/office/drawing/2014/main" id="{9A73C4AD-E007-C545-95B8-11C305A57A5A}"/>
              </a:ext>
            </a:extLst>
          </p:cNvPr>
          <p:cNvSpPr txBox="1"/>
          <p:nvPr/>
        </p:nvSpPr>
        <p:spPr>
          <a:xfrm>
            <a:off x="3519999" y="1626765"/>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68" name="Rectangle 167">
            <a:extLst>
              <a:ext uri="{FF2B5EF4-FFF2-40B4-BE49-F238E27FC236}">
                <a16:creationId xmlns:a16="http://schemas.microsoft.com/office/drawing/2014/main" id="{95584FD3-220C-A04D-B453-2E29D00745AD}"/>
              </a:ext>
            </a:extLst>
          </p:cNvPr>
          <p:cNvSpPr/>
          <p:nvPr/>
        </p:nvSpPr>
        <p:spPr bwMode="auto">
          <a:xfrm>
            <a:off x="4240186" y="1603678"/>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69" name="Rectangle 168">
            <a:extLst>
              <a:ext uri="{FF2B5EF4-FFF2-40B4-BE49-F238E27FC236}">
                <a16:creationId xmlns:a16="http://schemas.microsoft.com/office/drawing/2014/main" id="{8F770EC2-583D-6042-8709-C033F2B02180}"/>
              </a:ext>
            </a:extLst>
          </p:cNvPr>
          <p:cNvSpPr/>
          <p:nvPr/>
        </p:nvSpPr>
        <p:spPr bwMode="auto">
          <a:xfrm>
            <a:off x="4531664" y="1609482"/>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70" name="Rectangle 169">
            <a:extLst>
              <a:ext uri="{FF2B5EF4-FFF2-40B4-BE49-F238E27FC236}">
                <a16:creationId xmlns:a16="http://schemas.microsoft.com/office/drawing/2014/main" id="{3134B72D-33ED-6445-ADDA-6C3C9CCD4340}"/>
              </a:ext>
            </a:extLst>
          </p:cNvPr>
          <p:cNvSpPr/>
          <p:nvPr/>
        </p:nvSpPr>
        <p:spPr bwMode="auto">
          <a:xfrm>
            <a:off x="5094679" y="1609482"/>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71" name="TextBox 170">
            <a:extLst>
              <a:ext uri="{FF2B5EF4-FFF2-40B4-BE49-F238E27FC236}">
                <a16:creationId xmlns:a16="http://schemas.microsoft.com/office/drawing/2014/main" id="{FE555122-F95E-5043-89CD-76AB5EDFE4A6}"/>
              </a:ext>
            </a:extLst>
          </p:cNvPr>
          <p:cNvSpPr txBox="1"/>
          <p:nvPr/>
        </p:nvSpPr>
        <p:spPr>
          <a:xfrm>
            <a:off x="4846525" y="1619578"/>
            <a:ext cx="188929" cy="352084"/>
          </a:xfrm>
          <a:prstGeom prst="rect">
            <a:avLst/>
          </a:prstGeom>
          <a:noFill/>
          <a:ln>
            <a:noFill/>
          </a:ln>
        </p:spPr>
        <p:txBody>
          <a:bodyPr wrap="square" rtlCol="0" anchor="ctr">
            <a:spAutoFit/>
          </a:bodyPr>
          <a:lstStyle/>
          <a:p>
            <a:pPr algn="ctr"/>
            <a:r>
              <a:rPr lang="mr-IN" sz="1688" dirty="0"/>
              <a:t>…</a:t>
            </a:r>
            <a:endParaRPr lang="en-US" sz="1688" dirty="0"/>
          </a:p>
        </p:txBody>
      </p:sp>
      <p:sp>
        <p:nvSpPr>
          <p:cNvPr id="172" name="Rectangle 171">
            <a:extLst>
              <a:ext uri="{FF2B5EF4-FFF2-40B4-BE49-F238E27FC236}">
                <a16:creationId xmlns:a16="http://schemas.microsoft.com/office/drawing/2014/main" id="{2F361444-E7EC-4940-BAB5-2501DC090667}"/>
              </a:ext>
            </a:extLst>
          </p:cNvPr>
          <p:cNvSpPr/>
          <p:nvPr/>
        </p:nvSpPr>
        <p:spPr bwMode="auto">
          <a:xfrm>
            <a:off x="6310664" y="1604017"/>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73" name="Rectangle 172">
            <a:extLst>
              <a:ext uri="{FF2B5EF4-FFF2-40B4-BE49-F238E27FC236}">
                <a16:creationId xmlns:a16="http://schemas.microsoft.com/office/drawing/2014/main" id="{63FD41F1-644A-7C4C-BBF6-C1E65491A64A}"/>
              </a:ext>
            </a:extLst>
          </p:cNvPr>
          <p:cNvSpPr/>
          <p:nvPr/>
        </p:nvSpPr>
        <p:spPr bwMode="auto">
          <a:xfrm>
            <a:off x="6602142" y="1609821"/>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74" name="Rectangle 173">
            <a:extLst>
              <a:ext uri="{FF2B5EF4-FFF2-40B4-BE49-F238E27FC236}">
                <a16:creationId xmlns:a16="http://schemas.microsoft.com/office/drawing/2014/main" id="{94277E29-7F44-A446-A6AE-B43BC3B8CB90}"/>
              </a:ext>
            </a:extLst>
          </p:cNvPr>
          <p:cNvSpPr/>
          <p:nvPr/>
        </p:nvSpPr>
        <p:spPr bwMode="auto">
          <a:xfrm>
            <a:off x="7165157" y="1609821"/>
            <a:ext cx="255984"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175" name="TextBox 174">
            <a:extLst>
              <a:ext uri="{FF2B5EF4-FFF2-40B4-BE49-F238E27FC236}">
                <a16:creationId xmlns:a16="http://schemas.microsoft.com/office/drawing/2014/main" id="{6C996C8D-499C-8442-BAEE-97056E6C1325}"/>
              </a:ext>
            </a:extLst>
          </p:cNvPr>
          <p:cNvSpPr txBox="1"/>
          <p:nvPr/>
        </p:nvSpPr>
        <p:spPr>
          <a:xfrm>
            <a:off x="6917003" y="1619917"/>
            <a:ext cx="188929" cy="352084"/>
          </a:xfrm>
          <a:prstGeom prst="rect">
            <a:avLst/>
          </a:prstGeom>
          <a:noFill/>
          <a:ln>
            <a:noFill/>
          </a:ln>
        </p:spPr>
        <p:txBody>
          <a:bodyPr wrap="square" rtlCol="0" anchor="ctr">
            <a:spAutoFit/>
          </a:bodyPr>
          <a:lstStyle/>
          <a:p>
            <a:pPr algn="ctr"/>
            <a:r>
              <a:rPr lang="mr-IN" sz="1688" dirty="0"/>
              <a:t>…</a:t>
            </a:r>
            <a:endParaRPr lang="en-US" sz="1688" dirty="0"/>
          </a:p>
        </p:txBody>
      </p:sp>
    </p:spTree>
    <p:extLst>
      <p:ext uri="{BB962C8B-B14F-4D97-AF65-F5344CB8AC3E}">
        <p14:creationId xmlns:p14="http://schemas.microsoft.com/office/powerpoint/2010/main" val="247072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A6E14F8-0893-064F-891E-4D18237F2136}"/>
              </a:ext>
            </a:extLst>
          </p:cNvPr>
          <p:cNvGrpSpPr/>
          <p:nvPr/>
        </p:nvGrpSpPr>
        <p:grpSpPr>
          <a:xfrm>
            <a:off x="1219200" y="1200150"/>
            <a:ext cx="6629400" cy="3352800"/>
            <a:chOff x="1219200" y="1581150"/>
            <a:chExt cx="6629400" cy="3352800"/>
          </a:xfrm>
        </p:grpSpPr>
        <p:cxnSp>
          <p:nvCxnSpPr>
            <p:cNvPr id="78" name="Straight Connector 77">
              <a:extLst>
                <a:ext uri="{FF2B5EF4-FFF2-40B4-BE49-F238E27FC236}">
                  <a16:creationId xmlns:a16="http://schemas.microsoft.com/office/drawing/2014/main" id="{E7A2A5B9-9B9E-D349-8AC3-C455790A18BA}"/>
                </a:ext>
              </a:extLst>
            </p:cNvPr>
            <p:cNvCxnSpPr>
              <a:cxnSpLocks/>
            </p:cNvCxnSpPr>
            <p:nvPr/>
          </p:nvCxnSpPr>
          <p:spPr bwMode="auto">
            <a:xfrm>
              <a:off x="1219200" y="2121577"/>
              <a:ext cx="6629400" cy="0"/>
            </a:xfrm>
            <a:prstGeom prst="line">
              <a:avLst/>
            </a:prstGeom>
            <a:solidFill>
              <a:schemeClr val="accent1"/>
            </a:solidFill>
            <a:ln w="317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9" name="Group 78">
              <a:extLst>
                <a:ext uri="{FF2B5EF4-FFF2-40B4-BE49-F238E27FC236}">
                  <a16:creationId xmlns:a16="http://schemas.microsoft.com/office/drawing/2014/main" id="{C6824B4D-4B7F-A149-B4F3-B5E23684665B}"/>
                </a:ext>
              </a:extLst>
            </p:cNvPr>
            <p:cNvGrpSpPr/>
            <p:nvPr/>
          </p:nvGrpSpPr>
          <p:grpSpPr>
            <a:xfrm>
              <a:off x="1600200" y="4171950"/>
              <a:ext cx="5867400" cy="563478"/>
              <a:chOff x="1600200" y="4171950"/>
              <a:chExt cx="5867400" cy="563478"/>
            </a:xfrm>
          </p:grpSpPr>
          <p:sp>
            <p:nvSpPr>
              <p:cNvPr id="96" name="Rectangle 95">
                <a:extLst>
                  <a:ext uri="{FF2B5EF4-FFF2-40B4-BE49-F238E27FC236}">
                    <a16:creationId xmlns:a16="http://schemas.microsoft.com/office/drawing/2014/main" id="{C5FCF3F2-09C2-BE48-B7B0-C8136CCC0449}"/>
                  </a:ext>
                </a:extLst>
              </p:cNvPr>
              <p:cNvSpPr/>
              <p:nvPr/>
            </p:nvSpPr>
            <p:spPr bwMode="auto">
              <a:xfrm>
                <a:off x="1600200" y="4174552"/>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1</a:t>
                </a:r>
              </a:p>
            </p:txBody>
          </p:sp>
          <p:sp>
            <p:nvSpPr>
              <p:cNvPr id="97" name="Rectangle 96">
                <a:extLst>
                  <a:ext uri="{FF2B5EF4-FFF2-40B4-BE49-F238E27FC236}">
                    <a16:creationId xmlns:a16="http://schemas.microsoft.com/office/drawing/2014/main" id="{380571E1-0CB4-2D4A-AC86-078D47B16081}"/>
                  </a:ext>
                </a:extLst>
              </p:cNvPr>
              <p:cNvSpPr/>
              <p:nvPr/>
            </p:nvSpPr>
            <p:spPr bwMode="auto">
              <a:xfrm>
                <a:off x="4229842"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3</a:t>
                </a:r>
              </a:p>
            </p:txBody>
          </p:sp>
          <p:sp>
            <p:nvSpPr>
              <p:cNvPr id="98" name="Rectangle 97">
                <a:extLst>
                  <a:ext uri="{FF2B5EF4-FFF2-40B4-BE49-F238E27FC236}">
                    <a16:creationId xmlns:a16="http://schemas.microsoft.com/office/drawing/2014/main" id="{2FF64D16-BB3E-9A42-A450-0DD6CC94D332}"/>
                  </a:ext>
                </a:extLst>
              </p:cNvPr>
              <p:cNvSpPr/>
              <p:nvPr/>
            </p:nvSpPr>
            <p:spPr bwMode="auto">
              <a:xfrm>
                <a:off x="2915021"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2</a:t>
                </a:r>
              </a:p>
            </p:txBody>
          </p:sp>
          <p:sp>
            <p:nvSpPr>
              <p:cNvPr id="99" name="Rectangle 98">
                <a:extLst>
                  <a:ext uri="{FF2B5EF4-FFF2-40B4-BE49-F238E27FC236}">
                    <a16:creationId xmlns:a16="http://schemas.microsoft.com/office/drawing/2014/main" id="{71956756-61C1-3D45-9009-3DEDBDF8FB61}"/>
                  </a:ext>
                </a:extLst>
              </p:cNvPr>
              <p:cNvSpPr/>
              <p:nvPr/>
            </p:nvSpPr>
            <p:spPr bwMode="auto">
              <a:xfrm>
                <a:off x="6324600" y="4171950"/>
                <a:ext cx="1143000" cy="56087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Arial" charset="0"/>
                  </a:rPr>
                  <a:t>CPU n</a:t>
                </a:r>
              </a:p>
            </p:txBody>
          </p:sp>
          <p:sp>
            <p:nvSpPr>
              <p:cNvPr id="100" name="TextBox 99">
                <a:extLst>
                  <a:ext uri="{FF2B5EF4-FFF2-40B4-BE49-F238E27FC236}">
                    <a16:creationId xmlns:a16="http://schemas.microsoft.com/office/drawing/2014/main" id="{519CF549-0E47-5C49-B60A-CE9B07FBAFD2}"/>
                  </a:ext>
                </a:extLst>
              </p:cNvPr>
              <p:cNvSpPr txBox="1"/>
              <p:nvPr/>
            </p:nvSpPr>
            <p:spPr>
              <a:xfrm>
                <a:off x="5754256" y="4265618"/>
                <a:ext cx="188929" cy="352084"/>
              </a:xfrm>
              <a:prstGeom prst="rect">
                <a:avLst/>
              </a:prstGeom>
              <a:noFill/>
            </p:spPr>
            <p:txBody>
              <a:bodyPr wrap="square" rtlCol="0" anchor="ctr">
                <a:spAutoFit/>
              </a:bodyPr>
              <a:lstStyle/>
              <a:p>
                <a:pPr algn="ctr"/>
                <a:r>
                  <a:rPr lang="mr-IN" sz="1688" dirty="0"/>
                  <a:t>…</a:t>
                </a:r>
                <a:endParaRPr lang="en-US" sz="1688" dirty="0"/>
              </a:p>
            </p:txBody>
          </p:sp>
        </p:grpSp>
        <p:grpSp>
          <p:nvGrpSpPr>
            <p:cNvPr id="80" name="Group 79">
              <a:extLst>
                <a:ext uri="{FF2B5EF4-FFF2-40B4-BE49-F238E27FC236}">
                  <a16:creationId xmlns:a16="http://schemas.microsoft.com/office/drawing/2014/main" id="{ED21B228-DA1D-2841-9625-D1987F460761}"/>
                </a:ext>
              </a:extLst>
            </p:cNvPr>
            <p:cNvGrpSpPr/>
            <p:nvPr/>
          </p:nvGrpSpPr>
          <p:grpSpPr>
            <a:xfrm>
              <a:off x="1600199" y="1599626"/>
              <a:ext cx="5867401" cy="2496125"/>
              <a:chOff x="1600199" y="1599626"/>
              <a:chExt cx="5867401" cy="2496125"/>
            </a:xfrm>
          </p:grpSpPr>
          <p:sp>
            <p:nvSpPr>
              <p:cNvPr id="85" name="Rectangle 84">
                <a:extLst>
                  <a:ext uri="{FF2B5EF4-FFF2-40B4-BE49-F238E27FC236}">
                    <a16:creationId xmlns:a16="http://schemas.microsoft.com/office/drawing/2014/main" id="{51FA4B05-B9B4-0F4D-B844-C513801FCF3B}"/>
                  </a:ext>
                </a:extLst>
              </p:cNvPr>
              <p:cNvSpPr/>
              <p:nvPr/>
            </p:nvSpPr>
            <p:spPr>
              <a:xfrm>
                <a:off x="160020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6" name="Rectangle 85">
                <a:extLst>
                  <a:ext uri="{FF2B5EF4-FFF2-40B4-BE49-F238E27FC236}">
                    <a16:creationId xmlns:a16="http://schemas.microsoft.com/office/drawing/2014/main" id="{A703A54D-17AF-274C-BF26-E50A930AADE7}"/>
                  </a:ext>
                </a:extLst>
              </p:cNvPr>
              <p:cNvSpPr/>
              <p:nvPr/>
            </p:nvSpPr>
            <p:spPr>
              <a:xfrm>
                <a:off x="2915021"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7" name="Rectangle 86">
                <a:extLst>
                  <a:ext uri="{FF2B5EF4-FFF2-40B4-BE49-F238E27FC236}">
                    <a16:creationId xmlns:a16="http://schemas.microsoft.com/office/drawing/2014/main" id="{30B562BE-979D-F146-8795-D42E6EC5B508}"/>
                  </a:ext>
                </a:extLst>
              </p:cNvPr>
              <p:cNvSpPr/>
              <p:nvPr/>
            </p:nvSpPr>
            <p:spPr>
              <a:xfrm>
                <a:off x="4229842"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8" name="Rectangle 87">
                <a:extLst>
                  <a:ext uri="{FF2B5EF4-FFF2-40B4-BE49-F238E27FC236}">
                    <a16:creationId xmlns:a16="http://schemas.microsoft.com/office/drawing/2014/main" id="{D44188E7-83FE-F54E-A003-7CAD8DC852F8}"/>
                  </a:ext>
                </a:extLst>
              </p:cNvPr>
              <p:cNvSpPr/>
              <p:nvPr/>
            </p:nvSpPr>
            <p:spPr>
              <a:xfrm>
                <a:off x="6324600" y="2220589"/>
                <a:ext cx="1143000" cy="1415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Operating System</a:t>
                </a:r>
              </a:p>
            </p:txBody>
          </p:sp>
          <p:sp>
            <p:nvSpPr>
              <p:cNvPr id="89" name="Rectangle 88">
                <a:extLst>
                  <a:ext uri="{FF2B5EF4-FFF2-40B4-BE49-F238E27FC236}">
                    <a16:creationId xmlns:a16="http://schemas.microsoft.com/office/drawing/2014/main" id="{8DDE9CBC-252B-7C48-88B7-C21B1DA55902}"/>
                  </a:ext>
                </a:extLst>
              </p:cNvPr>
              <p:cNvSpPr/>
              <p:nvPr/>
            </p:nvSpPr>
            <p:spPr bwMode="auto">
              <a:xfrm>
                <a:off x="1600200" y="3714750"/>
                <a:ext cx="5867400" cy="381001"/>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Shared Resource </a:t>
                </a:r>
              </a:p>
            </p:txBody>
          </p:sp>
          <p:sp>
            <p:nvSpPr>
              <p:cNvPr id="90" name="TextBox 89">
                <a:extLst>
                  <a:ext uri="{FF2B5EF4-FFF2-40B4-BE49-F238E27FC236}">
                    <a16:creationId xmlns:a16="http://schemas.microsoft.com/office/drawing/2014/main" id="{5D0A6B8C-E89B-5A40-9BB4-0A4FF75B8E8B}"/>
                  </a:ext>
                </a:extLst>
              </p:cNvPr>
              <p:cNvSpPr txBox="1"/>
              <p:nvPr/>
            </p:nvSpPr>
            <p:spPr>
              <a:xfrm>
                <a:off x="5754256" y="2827842"/>
                <a:ext cx="188929" cy="352084"/>
              </a:xfrm>
              <a:prstGeom prst="rect">
                <a:avLst/>
              </a:prstGeom>
              <a:noFill/>
            </p:spPr>
            <p:txBody>
              <a:bodyPr wrap="square" rtlCol="0" anchor="ctr">
                <a:spAutoFit/>
              </a:bodyPr>
              <a:lstStyle/>
              <a:p>
                <a:pPr algn="ctr"/>
                <a:r>
                  <a:rPr lang="mr-IN" sz="1688" dirty="0"/>
                  <a:t>…</a:t>
                </a:r>
                <a:endParaRPr lang="en-US" sz="1688" dirty="0"/>
              </a:p>
            </p:txBody>
          </p:sp>
          <p:sp>
            <p:nvSpPr>
              <p:cNvPr id="91" name="Rectangle 90">
                <a:extLst>
                  <a:ext uri="{FF2B5EF4-FFF2-40B4-BE49-F238E27FC236}">
                    <a16:creationId xmlns:a16="http://schemas.microsoft.com/office/drawing/2014/main" id="{BBCC354D-89A1-0849-BB77-5F25198E47E8}"/>
                  </a:ext>
                </a:extLst>
              </p:cNvPr>
              <p:cNvSpPr/>
              <p:nvPr/>
            </p:nvSpPr>
            <p:spPr bwMode="auto">
              <a:xfrm>
                <a:off x="1600199"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2" name="Rectangle 91">
                <a:extLst>
                  <a:ext uri="{FF2B5EF4-FFF2-40B4-BE49-F238E27FC236}">
                    <a16:creationId xmlns:a16="http://schemas.microsoft.com/office/drawing/2014/main" id="{4575E328-0C32-A249-BF8B-1E2EE88CC6E0}"/>
                  </a:ext>
                </a:extLst>
              </p:cNvPr>
              <p:cNvSpPr/>
              <p:nvPr/>
            </p:nvSpPr>
            <p:spPr bwMode="auto">
              <a:xfrm>
                <a:off x="2915021"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3" name="Rectangle 92">
                <a:extLst>
                  <a:ext uri="{FF2B5EF4-FFF2-40B4-BE49-F238E27FC236}">
                    <a16:creationId xmlns:a16="http://schemas.microsoft.com/office/drawing/2014/main" id="{FEA26289-3AC7-2840-986B-BB5B576FC26A}"/>
                  </a:ext>
                </a:extLst>
              </p:cNvPr>
              <p:cNvSpPr/>
              <p:nvPr/>
            </p:nvSpPr>
            <p:spPr bwMode="auto">
              <a:xfrm>
                <a:off x="4229842"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4" name="Rectangle 93">
                <a:extLst>
                  <a:ext uri="{FF2B5EF4-FFF2-40B4-BE49-F238E27FC236}">
                    <a16:creationId xmlns:a16="http://schemas.microsoft.com/office/drawing/2014/main" id="{34386C9E-A02B-E74B-86CD-35CC10458D9A}"/>
                  </a:ext>
                </a:extLst>
              </p:cNvPr>
              <p:cNvSpPr/>
              <p:nvPr/>
            </p:nvSpPr>
            <p:spPr bwMode="auto">
              <a:xfrm>
                <a:off x="6319836" y="1605952"/>
                <a:ext cx="1143001" cy="432397"/>
              </a:xfrm>
              <a:prstGeom prst="rect">
                <a:avLst/>
              </a:prstGeom>
              <a:solidFill>
                <a:srgbClr val="FFD8B9"/>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Arial" charset="0"/>
                    <a:ea typeface="ＭＳ Ｐゴシック" charset="0"/>
                    <a:cs typeface="Arial" charset="0"/>
                  </a:rPr>
                  <a:t>User program</a:t>
                </a:r>
                <a:endParaRPr kumimoji="0" lang="en-US" sz="12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95" name="TextBox 94">
                <a:extLst>
                  <a:ext uri="{FF2B5EF4-FFF2-40B4-BE49-F238E27FC236}">
                    <a16:creationId xmlns:a16="http://schemas.microsoft.com/office/drawing/2014/main" id="{B7250299-4365-4C4B-9648-65BD3DDBE434}"/>
                  </a:ext>
                </a:extLst>
              </p:cNvPr>
              <p:cNvSpPr txBox="1"/>
              <p:nvPr/>
            </p:nvSpPr>
            <p:spPr>
              <a:xfrm>
                <a:off x="5754256" y="1599626"/>
                <a:ext cx="188929" cy="352084"/>
              </a:xfrm>
              <a:prstGeom prst="rect">
                <a:avLst/>
              </a:prstGeom>
              <a:noFill/>
            </p:spPr>
            <p:txBody>
              <a:bodyPr wrap="square" rtlCol="0" anchor="ctr">
                <a:spAutoFit/>
              </a:bodyPr>
              <a:lstStyle/>
              <a:p>
                <a:pPr algn="ctr"/>
                <a:r>
                  <a:rPr lang="mr-IN" sz="1688" dirty="0"/>
                  <a:t>…</a:t>
                </a:r>
                <a:endParaRPr lang="en-US" sz="1688" dirty="0"/>
              </a:p>
            </p:txBody>
          </p:sp>
        </p:grpSp>
        <p:sp>
          <p:nvSpPr>
            <p:cNvPr id="81" name="Rectangle 80">
              <a:extLst>
                <a:ext uri="{FF2B5EF4-FFF2-40B4-BE49-F238E27FC236}">
                  <a16:creationId xmlns:a16="http://schemas.microsoft.com/office/drawing/2014/main" id="{4650DE7D-A989-2940-A672-8E51CCAE71BE}"/>
                </a:ext>
              </a:extLst>
            </p:cNvPr>
            <p:cNvSpPr/>
            <p:nvPr/>
          </p:nvSpPr>
          <p:spPr bwMode="auto">
            <a:xfrm>
              <a:off x="2819400" y="1581150"/>
              <a:ext cx="4800600" cy="3352800"/>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82" name="Group 81">
              <a:extLst>
                <a:ext uri="{FF2B5EF4-FFF2-40B4-BE49-F238E27FC236}">
                  <a16:creationId xmlns:a16="http://schemas.microsoft.com/office/drawing/2014/main" id="{120EF353-E839-A54F-BD29-286F33FE50B8}"/>
                </a:ext>
              </a:extLst>
            </p:cNvPr>
            <p:cNvGrpSpPr/>
            <p:nvPr/>
          </p:nvGrpSpPr>
          <p:grpSpPr>
            <a:xfrm>
              <a:off x="3162300" y="2710471"/>
              <a:ext cx="4114800" cy="1498210"/>
              <a:chOff x="3162300" y="2710471"/>
              <a:chExt cx="4114800" cy="1498210"/>
            </a:xfrm>
          </p:grpSpPr>
          <p:sp>
            <p:nvSpPr>
              <p:cNvPr id="83" name="Rectangle 82">
                <a:extLst>
                  <a:ext uri="{FF2B5EF4-FFF2-40B4-BE49-F238E27FC236}">
                    <a16:creationId xmlns:a16="http://schemas.microsoft.com/office/drawing/2014/main" id="{2792689D-AC1A-C043-95D9-0A64BF38550A}"/>
                  </a:ext>
                </a:extLst>
              </p:cNvPr>
              <p:cNvSpPr/>
              <p:nvPr/>
            </p:nvSpPr>
            <p:spPr>
              <a:xfrm>
                <a:off x="3162300" y="3562350"/>
                <a:ext cx="4114800" cy="646331"/>
              </a:xfrm>
              <a:prstGeom prst="rect">
                <a:avLst/>
              </a:prstGeom>
            </p:spPr>
            <p:txBody>
              <a:bodyPr wrap="square">
                <a:spAutoFit/>
              </a:bodyPr>
              <a:lstStyle/>
              <a:p>
                <a:pPr algn="ctr"/>
                <a:r>
                  <a:rPr lang="en-US" dirty="0"/>
                  <a:t>Environmental Context for the programs on CPU 1</a:t>
                </a:r>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BB8C9858-EF2F-444F-8691-DEB69B15B2A9}"/>
                      </a:ext>
                    </a:extLst>
                  </p:cNvPr>
                  <p:cNvSpPr/>
                  <p:nvPr/>
                </p:nvSpPr>
                <p:spPr>
                  <a:xfrm>
                    <a:off x="4900255" y="2710471"/>
                    <a:ext cx="638890" cy="6937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ea typeface="Cambria Math" panose="02040503050406030204" pitchFamily="18" charset="0"/>
                                </a:rPr>
                              </m:ctrlPr>
                            </m:sSubPr>
                            <m:e>
                              <m:r>
                                <a:rPr lang="en-US" sz="4000" i="1" smtClean="0">
                                  <a:latin typeface="Cambria Math" panose="02040503050406030204" pitchFamily="18" charset="0"/>
                                  <a:ea typeface="Cambria Math" panose="02040503050406030204" pitchFamily="18" charset="0"/>
                                </a:rPr>
                                <m:t>𝜀</m:t>
                              </m:r>
                            </m:e>
                            <m:sub>
                              <m:r>
                                <a:rPr lang="en-US" sz="4000" b="0" i="1" smtClean="0">
                                  <a:latin typeface="Cambria Math" panose="02040503050406030204" pitchFamily="18" charset="0"/>
                                  <a:ea typeface="Cambria Math" panose="02040503050406030204" pitchFamily="18" charset="0"/>
                                </a:rPr>
                                <m:t>𝑐</m:t>
                              </m:r>
                              <m:r>
                                <a:rPr lang="en-US" sz="4000" b="0" i="1" smtClean="0">
                                  <a:latin typeface="Cambria Math" panose="02040503050406030204" pitchFamily="18" charset="0"/>
                                  <a:ea typeface="Cambria Math" panose="02040503050406030204" pitchFamily="18" charset="0"/>
                                </a:rPr>
                                <m:t>1</m:t>
                              </m:r>
                            </m:sub>
                          </m:sSub>
                        </m:oMath>
                      </m:oMathPara>
                    </a14:m>
                    <a:endParaRPr lang="en-US" sz="4000" i="1" baseline="-25000" dirty="0"/>
                  </a:p>
                </p:txBody>
              </p:sp>
            </mc:Choice>
            <mc:Fallback xmlns="">
              <p:sp>
                <p:nvSpPr>
                  <p:cNvPr id="56" name="Rectangle 55">
                    <a:extLst>
                      <a:ext uri="{FF2B5EF4-FFF2-40B4-BE49-F238E27FC236}">
                        <a16:creationId xmlns:a16="http://schemas.microsoft.com/office/drawing/2014/main" id="{E77AD7E9-76D3-304A-9D96-AEDB3E2385EB}"/>
                      </a:ext>
                    </a:extLst>
                  </p:cNvPr>
                  <p:cNvSpPr>
                    <a:spLocks noRot="1" noChangeAspect="1" noMove="1" noResize="1" noEditPoints="1" noAdjustHandles="1" noChangeArrowheads="1" noChangeShapeType="1" noTextEdit="1"/>
                  </p:cNvSpPr>
                  <p:nvPr/>
                </p:nvSpPr>
                <p:spPr>
                  <a:xfrm>
                    <a:off x="4900255" y="2710471"/>
                    <a:ext cx="638890" cy="693716"/>
                  </a:xfrm>
                  <a:prstGeom prst="rect">
                    <a:avLst/>
                  </a:prstGeom>
                  <a:blipFill>
                    <a:blip r:embed="rId3"/>
                    <a:stretch>
                      <a:fillRect l="-3922" r="-31373" b="-8929"/>
                    </a:stretch>
                  </a:blipFill>
                  <a:ln>
                    <a:noFill/>
                  </a:ln>
                </p:spPr>
                <p:txBody>
                  <a:bodyPr/>
                  <a:lstStyle/>
                  <a:p>
                    <a:r>
                      <a:rPr lang="en-US">
                        <a:noFill/>
                      </a:rPr>
                      <a:t> </a:t>
                    </a:r>
                  </a:p>
                </p:txBody>
              </p:sp>
            </mc:Fallback>
          </mc:AlternateContent>
        </p:grpSp>
      </p:grpSp>
    </p:spTree>
    <p:extLst>
      <p:ext uri="{BB962C8B-B14F-4D97-AF65-F5344CB8AC3E}">
        <p14:creationId xmlns:p14="http://schemas.microsoft.com/office/powerpoint/2010/main" val="49945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36F1C4D-51FE-854C-B9F0-11D5AF9DF13A}"/>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Arrow Connector 5">
            <a:extLst>
              <a:ext uri="{FF2B5EF4-FFF2-40B4-BE49-F238E27FC236}">
                <a16:creationId xmlns:a16="http://schemas.microsoft.com/office/drawing/2014/main" id="{A2636DC9-0FAD-9448-A9F3-DEFFF5C25AF7}"/>
              </a:ext>
            </a:extLst>
          </p:cNvPr>
          <p:cNvCxnSpPr/>
          <p:nvPr/>
        </p:nvCxnSpPr>
        <p:spPr bwMode="auto">
          <a:xfrm>
            <a:off x="2209800" y="3923256"/>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Arrow Connector 13">
            <a:extLst>
              <a:ext uri="{FF2B5EF4-FFF2-40B4-BE49-F238E27FC236}">
                <a16:creationId xmlns:a16="http://schemas.microsoft.com/office/drawing/2014/main" id="{1CCEEA5E-D8CB-9343-862B-B28123F008A2}"/>
              </a:ext>
            </a:extLst>
          </p:cNvPr>
          <p:cNvCxnSpPr/>
          <p:nvPr/>
        </p:nvCxnSpPr>
        <p:spPr bwMode="auto">
          <a:xfrm>
            <a:off x="2209800" y="295421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CA1F592D-0CB5-0344-A22E-2503D401C091}"/>
              </a:ext>
            </a:extLst>
          </p:cNvPr>
          <p:cNvSpPr txBox="1"/>
          <p:nvPr/>
        </p:nvSpPr>
        <p:spPr>
          <a:xfrm>
            <a:off x="1394085" y="2754130"/>
            <a:ext cx="569388" cy="369332"/>
          </a:xfrm>
          <a:prstGeom prst="rect">
            <a:avLst/>
          </a:prstGeom>
          <a:noFill/>
        </p:spPr>
        <p:txBody>
          <a:bodyPr wrap="none" rtlCol="0">
            <a:spAutoFit/>
          </a:bodyPr>
          <a:lstStyle/>
          <a:p>
            <a:pPr algn="ctr"/>
            <a:r>
              <a:rPr lang="en-US" dirty="0"/>
              <a:t>Log</a:t>
            </a:r>
          </a:p>
        </p:txBody>
      </p:sp>
      <p:sp>
        <p:nvSpPr>
          <p:cNvPr id="39" name="TextBox 38">
            <a:extLst>
              <a:ext uri="{FF2B5EF4-FFF2-40B4-BE49-F238E27FC236}">
                <a16:creationId xmlns:a16="http://schemas.microsoft.com/office/drawing/2014/main" id="{2C15AE18-5EC0-7843-80A0-4E190563683F}"/>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40" name="TextBox 39">
            <a:extLst>
              <a:ext uri="{FF2B5EF4-FFF2-40B4-BE49-F238E27FC236}">
                <a16:creationId xmlns:a16="http://schemas.microsoft.com/office/drawing/2014/main" id="{7BA17AD2-C1D0-F141-8B93-6F0918C65AA5}"/>
              </a:ext>
            </a:extLst>
          </p:cNvPr>
          <p:cNvSpPr txBox="1"/>
          <p:nvPr/>
        </p:nvSpPr>
        <p:spPr>
          <a:xfrm>
            <a:off x="1269260" y="3732561"/>
            <a:ext cx="864339" cy="369332"/>
          </a:xfrm>
          <a:prstGeom prst="rect">
            <a:avLst/>
          </a:prstGeom>
          <a:noFill/>
        </p:spPr>
        <p:txBody>
          <a:bodyPr wrap="none" rtlCol="0">
            <a:spAutoFit/>
          </a:bodyPr>
          <a:lstStyle/>
          <a:p>
            <a:r>
              <a:rPr lang="en-US" dirty="0"/>
              <a:t>CPU 2</a:t>
            </a:r>
          </a:p>
        </p:txBody>
      </p:sp>
      <p:sp>
        <p:nvSpPr>
          <p:cNvPr id="26" name="Rectangle 25">
            <a:extLst>
              <a:ext uri="{FF2B5EF4-FFF2-40B4-BE49-F238E27FC236}">
                <a16:creationId xmlns:a16="http://schemas.microsoft.com/office/drawing/2014/main" id="{BC4109B4-8293-CA47-81FA-6B62343E9213}"/>
              </a:ext>
            </a:extLst>
          </p:cNvPr>
          <p:cNvSpPr/>
          <p:nvPr/>
        </p:nvSpPr>
        <p:spPr bwMode="auto">
          <a:xfrm>
            <a:off x="3543994" y="199480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27" name="Rectangle 26">
            <a:extLst>
              <a:ext uri="{FF2B5EF4-FFF2-40B4-BE49-F238E27FC236}">
                <a16:creationId xmlns:a16="http://schemas.microsoft.com/office/drawing/2014/main" id="{0155A295-BA52-2249-B18E-39658A48AB30}"/>
              </a:ext>
            </a:extLst>
          </p:cNvPr>
          <p:cNvSpPr/>
          <p:nvPr/>
        </p:nvSpPr>
        <p:spPr bwMode="auto">
          <a:xfrm>
            <a:off x="2460004" y="19937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8" name="Rectangle 27">
            <a:extLst>
              <a:ext uri="{FF2B5EF4-FFF2-40B4-BE49-F238E27FC236}">
                <a16:creationId xmlns:a16="http://schemas.microsoft.com/office/drawing/2014/main" id="{80F51DFA-0F26-914B-83F9-68976E1FDE1E}"/>
              </a:ext>
            </a:extLst>
          </p:cNvPr>
          <p:cNvSpPr/>
          <p:nvPr/>
        </p:nvSpPr>
        <p:spPr bwMode="auto">
          <a:xfrm>
            <a:off x="6270004" y="199269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29" name="Rectangle 28">
            <a:extLst>
              <a:ext uri="{FF2B5EF4-FFF2-40B4-BE49-F238E27FC236}">
                <a16:creationId xmlns:a16="http://schemas.microsoft.com/office/drawing/2014/main" id="{A6F8A64F-74A1-4D41-9112-4DCFA5C69E88}"/>
              </a:ext>
            </a:extLst>
          </p:cNvPr>
          <p:cNvSpPr/>
          <p:nvPr/>
        </p:nvSpPr>
        <p:spPr bwMode="auto">
          <a:xfrm>
            <a:off x="3669770" y="280859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0" name="Rectangle 29">
            <a:extLst>
              <a:ext uri="{FF2B5EF4-FFF2-40B4-BE49-F238E27FC236}">
                <a16:creationId xmlns:a16="http://schemas.microsoft.com/office/drawing/2014/main" id="{ABADF820-9A45-B341-8DB6-BC358BCB96E7}"/>
              </a:ext>
            </a:extLst>
          </p:cNvPr>
          <p:cNvSpPr/>
          <p:nvPr/>
        </p:nvSpPr>
        <p:spPr bwMode="auto">
          <a:xfrm>
            <a:off x="4903349" y="281486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2" name="Rectangle 31">
            <a:extLst>
              <a:ext uri="{FF2B5EF4-FFF2-40B4-BE49-F238E27FC236}">
                <a16:creationId xmlns:a16="http://schemas.microsoft.com/office/drawing/2014/main" id="{167337B1-7FEB-3843-B717-DCF3046CC813}"/>
              </a:ext>
            </a:extLst>
          </p:cNvPr>
          <p:cNvSpPr/>
          <p:nvPr/>
        </p:nvSpPr>
        <p:spPr bwMode="auto">
          <a:xfrm>
            <a:off x="2460004" y="280862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4" name="Rectangle 33">
            <a:extLst>
              <a:ext uri="{FF2B5EF4-FFF2-40B4-BE49-F238E27FC236}">
                <a16:creationId xmlns:a16="http://schemas.microsoft.com/office/drawing/2014/main" id="{09D84BEF-0C3F-6346-9D25-9763EE97F399}"/>
              </a:ext>
            </a:extLst>
          </p:cNvPr>
          <p:cNvSpPr/>
          <p:nvPr/>
        </p:nvSpPr>
        <p:spPr bwMode="auto">
          <a:xfrm>
            <a:off x="6270004" y="2808216"/>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36" name="Rectangle 35">
            <a:extLst>
              <a:ext uri="{FF2B5EF4-FFF2-40B4-BE49-F238E27FC236}">
                <a16:creationId xmlns:a16="http://schemas.microsoft.com/office/drawing/2014/main" id="{FE8BC620-ABBF-914B-9973-AE62A1B16B80}"/>
              </a:ext>
            </a:extLst>
          </p:cNvPr>
          <p:cNvSpPr/>
          <p:nvPr/>
        </p:nvSpPr>
        <p:spPr bwMode="auto">
          <a:xfrm>
            <a:off x="4903349"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41" name="Rectangle 40">
            <a:extLst>
              <a:ext uri="{FF2B5EF4-FFF2-40B4-BE49-F238E27FC236}">
                <a16:creationId xmlns:a16="http://schemas.microsoft.com/office/drawing/2014/main" id="{30838467-D177-0F4F-B3D4-50D513FDF661}"/>
              </a:ext>
            </a:extLst>
          </p:cNvPr>
          <p:cNvSpPr/>
          <p:nvPr/>
        </p:nvSpPr>
        <p:spPr bwMode="auto">
          <a:xfrm>
            <a:off x="5959836" y="378732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42" name="Rectangle 41">
            <a:extLst>
              <a:ext uri="{FF2B5EF4-FFF2-40B4-BE49-F238E27FC236}">
                <a16:creationId xmlns:a16="http://schemas.microsoft.com/office/drawing/2014/main" id="{23A20971-C56C-4E46-B03F-B90A51874787}"/>
              </a:ext>
            </a:extLst>
          </p:cNvPr>
          <p:cNvSpPr/>
          <p:nvPr/>
        </p:nvSpPr>
        <p:spPr bwMode="auto">
          <a:xfrm>
            <a:off x="3669770" y="378732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190393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spTree>
    <p:extLst>
      <p:ext uri="{BB962C8B-B14F-4D97-AF65-F5344CB8AC3E}">
        <p14:creationId xmlns:p14="http://schemas.microsoft.com/office/powerpoint/2010/main" val="217659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grpSp>
        <p:nvGrpSpPr>
          <p:cNvPr id="6" name="Group 5">
            <a:extLst>
              <a:ext uri="{FF2B5EF4-FFF2-40B4-BE49-F238E27FC236}">
                <a16:creationId xmlns:a16="http://schemas.microsoft.com/office/drawing/2014/main" id="{9454A710-5A42-824B-9E19-015547B9528C}"/>
              </a:ext>
            </a:extLst>
          </p:cNvPr>
          <p:cNvGrpSpPr/>
          <p:nvPr/>
        </p:nvGrpSpPr>
        <p:grpSpPr>
          <a:xfrm>
            <a:off x="5107214" y="2190750"/>
            <a:ext cx="836386" cy="1240414"/>
            <a:chOff x="5107214" y="2190750"/>
            <a:chExt cx="836386" cy="1240414"/>
          </a:xfrm>
        </p:grpSpPr>
        <p:sp>
          <p:nvSpPr>
            <p:cNvPr id="41" name="TextBox 40">
              <a:extLst>
                <a:ext uri="{FF2B5EF4-FFF2-40B4-BE49-F238E27FC236}">
                  <a16:creationId xmlns:a16="http://schemas.microsoft.com/office/drawing/2014/main" id="{4EF585DB-EBAD-404A-A227-78CFC979DE2D}"/>
                </a:ext>
              </a:extLst>
            </p:cNvPr>
            <p:cNvSpPr txBox="1"/>
            <p:nvPr/>
          </p:nvSpPr>
          <p:spPr>
            <a:xfrm>
              <a:off x="5107214" y="2952750"/>
              <a:ext cx="761747" cy="369332"/>
            </a:xfrm>
            <a:prstGeom prst="rect">
              <a:avLst/>
            </a:prstGeom>
            <a:noFill/>
          </p:spPr>
          <p:txBody>
            <a:bodyPr wrap="none" rtlCol="0">
              <a:spAutoFit/>
            </a:bodyPr>
            <a:lstStyle/>
            <a:p>
              <a:r>
                <a:rPr lang="en-US" dirty="0"/>
                <a:t>query</a:t>
              </a:r>
            </a:p>
          </p:txBody>
        </p:sp>
        <p:cxnSp>
          <p:nvCxnSpPr>
            <p:cNvPr id="32" name="Straight Arrow Connector 31">
              <a:extLst>
                <a:ext uri="{FF2B5EF4-FFF2-40B4-BE49-F238E27FC236}">
                  <a16:creationId xmlns:a16="http://schemas.microsoft.com/office/drawing/2014/main" id="{A3C9B970-9737-DF4C-8BC1-9E334350D6DE}"/>
                </a:ext>
              </a:extLst>
            </p:cNvPr>
            <p:cNvCxnSpPr>
              <a:cxnSpLocks/>
            </p:cNvCxnSpPr>
            <p:nvPr/>
          </p:nvCxnSpPr>
          <p:spPr bwMode="auto">
            <a:xfrm flipV="1">
              <a:off x="5943600" y="2190750"/>
              <a:ext cx="0" cy="1240414"/>
            </a:xfrm>
            <a:prstGeom prst="straightConnector1">
              <a:avLst/>
            </a:prstGeom>
            <a:solidFill>
              <a:schemeClr val="accent1"/>
            </a:solidFill>
            <a:ln w="9525" cap="flat" cmpd="sng" algn="ctr">
              <a:solidFill>
                <a:schemeClr val="tx1"/>
              </a:solidFill>
              <a:prstDash val="solid"/>
              <a:round/>
              <a:headEnd type="triangle" w="med" len="med"/>
              <a:tailEnd type="non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253105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AC7BE4D0-CE7E-C642-9FBB-DB44A8000830}"/>
              </a:ext>
            </a:extLst>
          </p:cNvPr>
          <p:cNvSpPr txBox="1"/>
          <p:nvPr/>
        </p:nvSpPr>
        <p:spPr>
          <a:xfrm>
            <a:off x="1269260" y="4208130"/>
            <a:ext cx="864339" cy="369332"/>
          </a:xfrm>
          <a:prstGeom prst="rect">
            <a:avLst/>
          </a:prstGeom>
          <a:noFill/>
        </p:spPr>
        <p:txBody>
          <a:bodyPr wrap="none" rtlCol="0">
            <a:spAutoFit/>
          </a:bodyPr>
          <a:lstStyle/>
          <a:p>
            <a:r>
              <a:rPr lang="en-US" dirty="0"/>
              <a:t>CPU 2</a:t>
            </a:r>
          </a:p>
        </p:txBody>
      </p:sp>
      <p:cxnSp>
        <p:nvCxnSpPr>
          <p:cNvPr id="30" name="Straight Arrow Connector 29">
            <a:extLst>
              <a:ext uri="{FF2B5EF4-FFF2-40B4-BE49-F238E27FC236}">
                <a16:creationId xmlns:a16="http://schemas.microsoft.com/office/drawing/2014/main" id="{D519A489-5637-FB4E-BFD6-F8B612C76DF3}"/>
              </a:ext>
            </a:extLst>
          </p:cNvPr>
          <p:cNvCxnSpPr/>
          <p:nvPr/>
        </p:nvCxnSpPr>
        <p:spPr bwMode="auto">
          <a:xfrm>
            <a:off x="2209800" y="4409642"/>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Arrow Connector 46">
            <a:extLst>
              <a:ext uri="{FF2B5EF4-FFF2-40B4-BE49-F238E27FC236}">
                <a16:creationId xmlns:a16="http://schemas.microsoft.com/office/drawing/2014/main" id="{2500B390-288B-FC4F-995E-FDC240CE071D}"/>
              </a:ext>
            </a:extLst>
          </p:cNvPr>
          <p:cNvCxnSpPr/>
          <p:nvPr/>
        </p:nvCxnSpPr>
        <p:spPr bwMode="auto">
          <a:xfrm>
            <a:off x="2209800" y="2141043"/>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75967346-ECDB-854A-8F37-670192953F35}"/>
              </a:ext>
            </a:extLst>
          </p:cNvPr>
          <p:cNvCxnSpPr/>
          <p:nvPr/>
        </p:nvCxnSpPr>
        <p:spPr bwMode="auto">
          <a:xfrm>
            <a:off x="2209800" y="2651697"/>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Rectangle 48">
            <a:extLst>
              <a:ext uri="{FF2B5EF4-FFF2-40B4-BE49-F238E27FC236}">
                <a16:creationId xmlns:a16="http://schemas.microsoft.com/office/drawing/2014/main" id="{3899ABCE-A5C0-AF41-977F-459A288A8D9E}"/>
              </a:ext>
            </a:extLst>
          </p:cNvPr>
          <p:cNvSpPr/>
          <p:nvPr/>
        </p:nvSpPr>
        <p:spPr bwMode="auto">
          <a:xfrm>
            <a:off x="3543994" y="1989528"/>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50" name="Rectangle 49">
            <a:extLst>
              <a:ext uri="{FF2B5EF4-FFF2-40B4-BE49-F238E27FC236}">
                <a16:creationId xmlns:a16="http://schemas.microsoft.com/office/drawing/2014/main" id="{96274AD2-1101-5949-8401-25C4E14D3099}"/>
              </a:ext>
            </a:extLst>
          </p:cNvPr>
          <p:cNvSpPr/>
          <p:nvPr/>
        </p:nvSpPr>
        <p:spPr bwMode="auto">
          <a:xfrm>
            <a:off x="2460004" y="19884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1" name="TextBox 60">
            <a:extLst>
              <a:ext uri="{FF2B5EF4-FFF2-40B4-BE49-F238E27FC236}">
                <a16:creationId xmlns:a16="http://schemas.microsoft.com/office/drawing/2014/main" id="{504EC1EC-7BBF-6C44-9E71-0C16510A8459}"/>
              </a:ext>
            </a:extLst>
          </p:cNvPr>
          <p:cNvSpPr txBox="1"/>
          <p:nvPr/>
        </p:nvSpPr>
        <p:spPr>
          <a:xfrm>
            <a:off x="1269261" y="1923951"/>
            <a:ext cx="864339" cy="369332"/>
          </a:xfrm>
          <a:prstGeom prst="rect">
            <a:avLst/>
          </a:prstGeom>
          <a:noFill/>
        </p:spPr>
        <p:txBody>
          <a:bodyPr wrap="none" rtlCol="0">
            <a:spAutoFit/>
          </a:bodyPr>
          <a:lstStyle/>
          <a:p>
            <a:r>
              <a:rPr lang="en-US" dirty="0"/>
              <a:t>CPU 1</a:t>
            </a:r>
          </a:p>
        </p:txBody>
      </p:sp>
      <p:sp>
        <p:nvSpPr>
          <p:cNvPr id="62" name="TextBox 61">
            <a:extLst>
              <a:ext uri="{FF2B5EF4-FFF2-40B4-BE49-F238E27FC236}">
                <a16:creationId xmlns:a16="http://schemas.microsoft.com/office/drawing/2014/main" id="{9287D129-F2F7-6545-BC33-E19012FCE532}"/>
              </a:ext>
            </a:extLst>
          </p:cNvPr>
          <p:cNvSpPr txBox="1"/>
          <p:nvPr/>
        </p:nvSpPr>
        <p:spPr>
          <a:xfrm>
            <a:off x="1394085" y="2471815"/>
            <a:ext cx="569388" cy="369332"/>
          </a:xfrm>
          <a:prstGeom prst="rect">
            <a:avLst/>
          </a:prstGeom>
          <a:noFill/>
        </p:spPr>
        <p:txBody>
          <a:bodyPr wrap="none" rtlCol="0">
            <a:spAutoFit/>
          </a:bodyPr>
          <a:lstStyle/>
          <a:p>
            <a:pPr algn="ctr"/>
            <a:r>
              <a:rPr lang="en-US" dirty="0"/>
              <a:t>Log</a:t>
            </a:r>
          </a:p>
        </p:txBody>
      </p:sp>
      <p:cxnSp>
        <p:nvCxnSpPr>
          <p:cNvPr id="64" name="Straight Arrow Connector 63">
            <a:extLst>
              <a:ext uri="{FF2B5EF4-FFF2-40B4-BE49-F238E27FC236}">
                <a16:creationId xmlns:a16="http://schemas.microsoft.com/office/drawing/2014/main" id="{4212B413-8557-004E-A4DE-0503E28412D2}"/>
              </a:ext>
            </a:extLst>
          </p:cNvPr>
          <p:cNvCxnSpPr/>
          <p:nvPr/>
        </p:nvCxnSpPr>
        <p:spPr bwMode="auto">
          <a:xfrm>
            <a:off x="2223655" y="4806671"/>
            <a:ext cx="54864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Box 64">
            <a:extLst>
              <a:ext uri="{FF2B5EF4-FFF2-40B4-BE49-F238E27FC236}">
                <a16:creationId xmlns:a16="http://schemas.microsoft.com/office/drawing/2014/main" id="{3FB358CE-858A-C649-A7C7-661D728FB0CC}"/>
              </a:ext>
            </a:extLst>
          </p:cNvPr>
          <p:cNvSpPr txBox="1"/>
          <p:nvPr/>
        </p:nvSpPr>
        <p:spPr>
          <a:xfrm>
            <a:off x="1407940" y="4606590"/>
            <a:ext cx="569388" cy="369332"/>
          </a:xfrm>
          <a:prstGeom prst="rect">
            <a:avLst/>
          </a:prstGeom>
          <a:noFill/>
        </p:spPr>
        <p:txBody>
          <a:bodyPr wrap="none" rtlCol="0">
            <a:spAutoFit/>
          </a:bodyPr>
          <a:lstStyle/>
          <a:p>
            <a:pPr algn="ctr"/>
            <a:r>
              <a:rPr lang="en-US" dirty="0"/>
              <a:t>Log</a:t>
            </a:r>
          </a:p>
        </p:txBody>
      </p:sp>
      <p:grpSp>
        <p:nvGrpSpPr>
          <p:cNvPr id="42" name="Group 41">
            <a:extLst>
              <a:ext uri="{FF2B5EF4-FFF2-40B4-BE49-F238E27FC236}">
                <a16:creationId xmlns:a16="http://schemas.microsoft.com/office/drawing/2014/main" id="{4739BABC-C4F2-8F42-B9A9-1A873FD4CE85}"/>
              </a:ext>
            </a:extLst>
          </p:cNvPr>
          <p:cNvGrpSpPr/>
          <p:nvPr/>
        </p:nvGrpSpPr>
        <p:grpSpPr>
          <a:xfrm>
            <a:off x="5029781" y="2823873"/>
            <a:ext cx="914400" cy="605246"/>
            <a:chOff x="5029200" y="2825918"/>
            <a:chExt cx="914400" cy="605246"/>
          </a:xfrm>
        </p:grpSpPr>
        <p:sp>
          <p:nvSpPr>
            <p:cNvPr id="44" name="TextBox 43">
              <a:extLst>
                <a:ext uri="{FF2B5EF4-FFF2-40B4-BE49-F238E27FC236}">
                  <a16:creationId xmlns:a16="http://schemas.microsoft.com/office/drawing/2014/main" id="{7AA17C63-4E77-6D40-9E7C-2BD8A651E678}"/>
                </a:ext>
              </a:extLst>
            </p:cNvPr>
            <p:cNvSpPr txBox="1"/>
            <p:nvPr/>
          </p:nvSpPr>
          <p:spPr>
            <a:xfrm>
              <a:off x="5029200" y="2952750"/>
              <a:ext cx="889987" cy="369332"/>
            </a:xfrm>
            <a:prstGeom prst="rect">
              <a:avLst/>
            </a:prstGeom>
            <a:noFill/>
          </p:spPr>
          <p:txBody>
            <a:bodyPr wrap="none" rtlCol="0">
              <a:spAutoFit/>
            </a:bodyPr>
            <a:lstStyle/>
            <a:p>
              <a:r>
                <a:rPr lang="en-US" dirty="0"/>
                <a:t>update</a:t>
              </a:r>
            </a:p>
          </p:txBody>
        </p:sp>
        <p:cxnSp>
          <p:nvCxnSpPr>
            <p:cNvPr id="46" name="Straight Arrow Connector 45">
              <a:extLst>
                <a:ext uri="{FF2B5EF4-FFF2-40B4-BE49-F238E27FC236}">
                  <a16:creationId xmlns:a16="http://schemas.microsoft.com/office/drawing/2014/main" id="{F8AACD56-C1D9-474E-A8C1-D5A7A424759D}"/>
                </a:ext>
              </a:extLst>
            </p:cNvPr>
            <p:cNvCxnSpPr>
              <a:cxnSpLocks/>
            </p:cNvCxnSpPr>
            <p:nvPr/>
          </p:nvCxnSpPr>
          <p:spPr bwMode="auto">
            <a:xfrm flipV="1">
              <a:off x="5943600" y="2825918"/>
              <a:ext cx="0" cy="605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59" name="Rectangle 58">
            <a:extLst>
              <a:ext uri="{FF2B5EF4-FFF2-40B4-BE49-F238E27FC236}">
                <a16:creationId xmlns:a16="http://schemas.microsoft.com/office/drawing/2014/main" id="{B51F8CC1-9A70-4840-94FB-27AB3C45F465}"/>
              </a:ext>
            </a:extLst>
          </p:cNvPr>
          <p:cNvSpPr/>
          <p:nvPr/>
        </p:nvSpPr>
        <p:spPr bwMode="auto">
          <a:xfrm>
            <a:off x="3669770" y="249398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63" name="Rectangle 62">
            <a:extLst>
              <a:ext uri="{FF2B5EF4-FFF2-40B4-BE49-F238E27FC236}">
                <a16:creationId xmlns:a16="http://schemas.microsoft.com/office/drawing/2014/main" id="{E2A1C76B-DFC3-4D40-B184-BF28F7862C0B}"/>
              </a:ext>
            </a:extLst>
          </p:cNvPr>
          <p:cNvSpPr/>
          <p:nvPr/>
        </p:nvSpPr>
        <p:spPr bwMode="auto">
          <a:xfrm>
            <a:off x="4903349" y="2500248"/>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2" name="Rectangle 71">
            <a:extLst>
              <a:ext uri="{FF2B5EF4-FFF2-40B4-BE49-F238E27FC236}">
                <a16:creationId xmlns:a16="http://schemas.microsoft.com/office/drawing/2014/main" id="{6F9017A2-D9C6-F24E-BA09-1CE45A3237B7}"/>
              </a:ext>
            </a:extLst>
          </p:cNvPr>
          <p:cNvSpPr/>
          <p:nvPr/>
        </p:nvSpPr>
        <p:spPr bwMode="auto">
          <a:xfrm>
            <a:off x="2460004" y="2494009"/>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4" name="Rectangle 73">
            <a:extLst>
              <a:ext uri="{FF2B5EF4-FFF2-40B4-BE49-F238E27FC236}">
                <a16:creationId xmlns:a16="http://schemas.microsoft.com/office/drawing/2014/main" id="{48A43FBA-BF28-964F-B37B-C03ED25F3430}"/>
              </a:ext>
            </a:extLst>
          </p:cNvPr>
          <p:cNvSpPr/>
          <p:nvPr/>
        </p:nvSpPr>
        <p:spPr bwMode="auto">
          <a:xfrm>
            <a:off x="6270004" y="1987417"/>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5" name="Rectangle 74">
            <a:extLst>
              <a:ext uri="{FF2B5EF4-FFF2-40B4-BE49-F238E27FC236}">
                <a16:creationId xmlns:a16="http://schemas.microsoft.com/office/drawing/2014/main" id="{5535CFDB-58B3-5D41-A049-E2E841F84F23}"/>
              </a:ext>
            </a:extLst>
          </p:cNvPr>
          <p:cNvSpPr/>
          <p:nvPr/>
        </p:nvSpPr>
        <p:spPr bwMode="auto">
          <a:xfrm>
            <a:off x="2460004"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6" name="Rectangle 75">
            <a:extLst>
              <a:ext uri="{FF2B5EF4-FFF2-40B4-BE49-F238E27FC236}">
                <a16:creationId xmlns:a16="http://schemas.microsoft.com/office/drawing/2014/main" id="{8F641DC9-839E-C24B-9885-9F17F55A654D}"/>
              </a:ext>
            </a:extLst>
          </p:cNvPr>
          <p:cNvSpPr/>
          <p:nvPr/>
        </p:nvSpPr>
        <p:spPr bwMode="auto">
          <a:xfrm>
            <a:off x="3669770"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7" name="Rectangle 76">
            <a:extLst>
              <a:ext uri="{FF2B5EF4-FFF2-40B4-BE49-F238E27FC236}">
                <a16:creationId xmlns:a16="http://schemas.microsoft.com/office/drawing/2014/main" id="{5FF0DEB9-0E81-D244-8477-EA5A54242C04}"/>
              </a:ext>
            </a:extLst>
          </p:cNvPr>
          <p:cNvSpPr/>
          <p:nvPr/>
        </p:nvSpPr>
        <p:spPr bwMode="auto">
          <a:xfrm>
            <a:off x="4903349"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8" name="Rectangle 77">
            <a:extLst>
              <a:ext uri="{FF2B5EF4-FFF2-40B4-BE49-F238E27FC236}">
                <a16:creationId xmlns:a16="http://schemas.microsoft.com/office/drawing/2014/main" id="{0178D8A6-B11D-6B4C-9BBD-6E086F7C6873}"/>
              </a:ext>
            </a:extLst>
          </p:cNvPr>
          <p:cNvSpPr/>
          <p:nvPr/>
        </p:nvSpPr>
        <p:spPr bwMode="auto">
          <a:xfrm>
            <a:off x="4903349" y="4655135"/>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79" name="Rectangle 78">
            <a:extLst>
              <a:ext uri="{FF2B5EF4-FFF2-40B4-BE49-F238E27FC236}">
                <a16:creationId xmlns:a16="http://schemas.microsoft.com/office/drawing/2014/main" id="{9D018A14-E9F8-0D47-8E6B-608169674F46}"/>
              </a:ext>
            </a:extLst>
          </p:cNvPr>
          <p:cNvSpPr/>
          <p:nvPr/>
        </p:nvSpPr>
        <p:spPr bwMode="auto">
          <a:xfrm>
            <a:off x="5959836" y="4251213"/>
            <a:ext cx="966794" cy="3048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Arial" charset="0"/>
              </a:rPr>
              <a:t>private</a:t>
            </a:r>
          </a:p>
        </p:txBody>
      </p:sp>
      <p:sp>
        <p:nvSpPr>
          <p:cNvPr id="80" name="Rectangle 79">
            <a:extLst>
              <a:ext uri="{FF2B5EF4-FFF2-40B4-BE49-F238E27FC236}">
                <a16:creationId xmlns:a16="http://schemas.microsoft.com/office/drawing/2014/main" id="{0145F6AB-AEA8-7148-9C6E-114BBC90F46B}"/>
              </a:ext>
            </a:extLst>
          </p:cNvPr>
          <p:cNvSpPr/>
          <p:nvPr/>
        </p:nvSpPr>
        <p:spPr bwMode="auto">
          <a:xfrm>
            <a:off x="3669770" y="425121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2" name="Rectangle 81">
            <a:extLst>
              <a:ext uri="{FF2B5EF4-FFF2-40B4-BE49-F238E27FC236}">
                <a16:creationId xmlns:a16="http://schemas.microsoft.com/office/drawing/2014/main" id="{3E1AD173-6BF8-4144-878C-097F6AAA70C8}"/>
              </a:ext>
            </a:extLst>
          </p:cNvPr>
          <p:cNvSpPr/>
          <p:nvPr/>
        </p:nvSpPr>
        <p:spPr bwMode="auto">
          <a:xfrm>
            <a:off x="6267065" y="4650524"/>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4</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3" name="Rectangle 82">
            <a:extLst>
              <a:ext uri="{FF2B5EF4-FFF2-40B4-BE49-F238E27FC236}">
                <a16:creationId xmlns:a16="http://schemas.microsoft.com/office/drawing/2014/main" id="{47E59193-61B4-4F49-B542-D11D60FC334E}"/>
              </a:ext>
            </a:extLst>
          </p:cNvPr>
          <p:cNvSpPr/>
          <p:nvPr/>
        </p:nvSpPr>
        <p:spPr bwMode="auto">
          <a:xfrm>
            <a:off x="926978" y="4180114"/>
            <a:ext cx="7239000" cy="862712"/>
          </a:xfrm>
          <a:prstGeom prst="rect">
            <a:avLst/>
          </a:prstGeom>
          <a:solidFill>
            <a:schemeClr val="accent1">
              <a:alpha val="8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a typeface="ＭＳ Ｐゴシック" charset="0"/>
              <a:cs typeface="Arial" charset="0"/>
            </a:endParaRPr>
          </a:p>
        </p:txBody>
      </p:sp>
      <p:grpSp>
        <p:nvGrpSpPr>
          <p:cNvPr id="5" name="Group 4">
            <a:extLst>
              <a:ext uri="{FF2B5EF4-FFF2-40B4-BE49-F238E27FC236}">
                <a16:creationId xmlns:a16="http://schemas.microsoft.com/office/drawing/2014/main" id="{81AAE0AA-37CB-2A46-900C-2FB71C1A3B7B}"/>
              </a:ext>
            </a:extLst>
          </p:cNvPr>
          <p:cNvGrpSpPr/>
          <p:nvPr/>
        </p:nvGrpSpPr>
        <p:grpSpPr>
          <a:xfrm>
            <a:off x="1803624" y="4328083"/>
            <a:ext cx="4949688" cy="820353"/>
            <a:chOff x="1803624" y="4328083"/>
            <a:chExt cx="4949688" cy="8203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765FED-EFD5-D949-B24B-E6446BBB53E1}"/>
                    </a:ext>
                  </a:extLst>
                </p:cNvPr>
                <p:cNvSpPr txBox="1"/>
                <p:nvPr/>
              </p:nvSpPr>
              <p:spPr>
                <a:xfrm>
                  <a:off x="1803624" y="4328083"/>
                  <a:ext cx="4949688" cy="82035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            →                        )</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𝜀</m:t>
                            </m:r>
                          </m:e>
                          <m:sub>
                            <m:r>
                              <a:rPr lang="en-US" sz="3000" i="1">
                                <a:latin typeface="Cambria Math" panose="02040503050406030204" pitchFamily="18" charset="0"/>
                                <a:ea typeface="Cambria Math" panose="02040503050406030204" pitchFamily="18" charset="0"/>
                              </a:rPr>
                              <m:t>𝑐</m:t>
                            </m:r>
                            <m:r>
                              <a:rPr lang="en-US" sz="3000" i="1">
                                <a:latin typeface="Cambria Math" panose="02040503050406030204" pitchFamily="18" charset="0"/>
                                <a:ea typeface="Cambria Math" panose="02040503050406030204" pitchFamily="18" charset="0"/>
                              </a:rPr>
                              <m:t>1</m:t>
                            </m:r>
                          </m:sub>
                        </m:sSub>
                      </m:oMath>
                    </m:oMathPara>
                  </a14:m>
                  <a:endParaRPr lang="en-US" sz="3000" i="1" baseline="-25000" dirty="0"/>
                </a:p>
                <a:p>
                  <a:r>
                    <a:rPr lang="en-US" dirty="0">
                      <a:sym typeface="Wingdings" pitchFamily="2" charset="2"/>
                    </a:rPr>
                    <a:t> </a:t>
                  </a:r>
                  <a:endParaRPr lang="en-US" dirty="0"/>
                </a:p>
              </p:txBody>
            </p:sp>
          </mc:Choice>
          <mc:Fallback xmlns="">
            <p:sp>
              <p:nvSpPr>
                <p:cNvPr id="3" name="TextBox 2">
                  <a:extLst>
                    <a:ext uri="{FF2B5EF4-FFF2-40B4-BE49-F238E27FC236}">
                      <a16:creationId xmlns:a16="http://schemas.microsoft.com/office/drawing/2014/main" id="{6E765FED-EFD5-D949-B24B-E6446BBB53E1}"/>
                    </a:ext>
                  </a:extLst>
                </p:cNvPr>
                <p:cNvSpPr txBox="1">
                  <a:spLocks noRot="1" noChangeAspect="1" noMove="1" noResize="1" noEditPoints="1" noAdjustHandles="1" noChangeArrowheads="1" noChangeShapeType="1" noTextEdit="1"/>
                </p:cNvSpPr>
                <p:nvPr/>
              </p:nvSpPr>
              <p:spPr>
                <a:xfrm>
                  <a:off x="1803624" y="4328083"/>
                  <a:ext cx="4949688" cy="820353"/>
                </a:xfrm>
                <a:prstGeom prst="rect">
                  <a:avLst/>
                </a:prstGeom>
                <a:blipFill>
                  <a:blip r:embed="rId3"/>
                  <a:stretch>
                    <a:fillRect/>
                  </a:stretch>
                </a:blipFill>
              </p:spPr>
              <p:txBody>
                <a:bodyPr/>
                <a:lstStyle/>
                <a:p>
                  <a:r>
                    <a:rPr lang="en-US">
                      <a:noFill/>
                    </a:rPr>
                    <a:t> </a:t>
                  </a:r>
                </a:p>
              </p:txBody>
            </p:sp>
          </mc:Fallback>
        </mc:AlternateContent>
        <p:sp>
          <p:nvSpPr>
            <p:cNvPr id="86" name="Rectangle 85">
              <a:extLst>
                <a:ext uri="{FF2B5EF4-FFF2-40B4-BE49-F238E27FC236}">
                  <a16:creationId xmlns:a16="http://schemas.microsoft.com/office/drawing/2014/main" id="{9B5D348F-2ECB-FA4C-8D21-B6E0F6A01E47}"/>
                </a:ext>
              </a:extLst>
            </p:cNvPr>
            <p:cNvSpPr/>
            <p:nvPr/>
          </p:nvSpPr>
          <p:spPr bwMode="auto">
            <a:xfrm>
              <a:off x="3494830" y="4480590"/>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2</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7" name="Rectangle 86">
              <a:extLst>
                <a:ext uri="{FF2B5EF4-FFF2-40B4-BE49-F238E27FC236}">
                  <a16:creationId xmlns:a16="http://schemas.microsoft.com/office/drawing/2014/main" id="{868FAE4E-FBD5-A547-BF93-37DD216D05D0}"/>
                </a:ext>
              </a:extLst>
            </p:cNvPr>
            <p:cNvSpPr/>
            <p:nvPr/>
          </p:nvSpPr>
          <p:spPr bwMode="auto">
            <a:xfrm>
              <a:off x="4491580" y="4476163"/>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3</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sp>
          <p:nvSpPr>
            <p:cNvPr id="88" name="Rectangle 87">
              <a:extLst>
                <a:ext uri="{FF2B5EF4-FFF2-40B4-BE49-F238E27FC236}">
                  <a16:creationId xmlns:a16="http://schemas.microsoft.com/office/drawing/2014/main" id="{71FD3AA1-E256-DE40-AE4B-5A19F75134EF}"/>
                </a:ext>
              </a:extLst>
            </p:cNvPr>
            <p:cNvSpPr/>
            <p:nvPr/>
          </p:nvSpPr>
          <p:spPr bwMode="auto">
            <a:xfrm>
              <a:off x="2118262" y="4501932"/>
              <a:ext cx="968416" cy="304800"/>
            </a:xfrm>
            <a:prstGeom prst="rect">
              <a:avLst/>
            </a:prstGeom>
            <a:solidFill>
              <a:srgbClr val="FFFF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latin typeface="Arial" charset="0"/>
                  <a:ea typeface="ＭＳ Ｐゴシック" charset="0"/>
                  <a:cs typeface="Arial" charset="0"/>
                </a:rPr>
                <a:t>atomic</a:t>
              </a:r>
              <a:r>
                <a:rPr lang="en-US" sz="1400" baseline="-25000" dirty="0">
                  <a:latin typeface="Arial" charset="0"/>
                  <a:ea typeface="ＭＳ Ｐゴシック" charset="0"/>
                  <a:cs typeface="Arial" charset="0"/>
                </a:rPr>
                <a:t>1</a:t>
              </a:r>
              <a:r>
                <a:rPr lang="en-US" sz="1400" dirty="0">
                  <a:latin typeface="Arial" charset="0"/>
                  <a:ea typeface="ＭＳ Ｐゴシック" charset="0"/>
                  <a:cs typeface="Arial" charset="0"/>
                </a:rPr>
                <a:t> </a:t>
              </a:r>
              <a:endParaRPr kumimoji="0" lang="en-US" sz="1400" b="0" i="0" u="none" strike="noStrike" cap="none" normalizeH="0" baseline="0" dirty="0">
                <a:ln>
                  <a:noFill/>
                </a:ln>
                <a:solidFill>
                  <a:schemeClr val="tx1"/>
                </a:solidFill>
                <a:effectLst/>
                <a:latin typeface="Arial" charset="0"/>
                <a:ea typeface="ＭＳ Ｐゴシック" charset="0"/>
                <a:cs typeface="Arial" charset="0"/>
              </a:endParaRPr>
            </a:p>
          </p:txBody>
        </p:sp>
      </p:grpSp>
    </p:spTree>
    <p:extLst>
      <p:ext uri="{BB962C8B-B14F-4D97-AF65-F5344CB8AC3E}">
        <p14:creationId xmlns:p14="http://schemas.microsoft.com/office/powerpoint/2010/main" val="322236941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89818</TotalTime>
  <Words>4133</Words>
  <Application>Microsoft Macintosh PowerPoint</Application>
  <PresentationFormat>On-screen Show (16:9)</PresentationFormat>
  <Paragraphs>922</Paragraphs>
  <Slides>32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ＭＳ Ｐゴシック</vt:lpstr>
      <vt:lpstr>Arial</vt:lpstr>
      <vt:lpstr>Calibri</vt:lpstr>
      <vt:lpstr>Cambria Math</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Context Relation</vt:lpstr>
      <vt:lpstr>Hide Nondeterminism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Verified Smallfoot</dc:title>
  <dc:creator>appel</dc:creator>
  <cp:lastModifiedBy>Jieung Kim</cp:lastModifiedBy>
  <cp:revision>4293</cp:revision>
  <cp:lastPrinted>2019-01-16T00:16:48Z</cp:lastPrinted>
  <dcterms:created xsi:type="dcterms:W3CDTF">2011-07-15T14:05:55Z</dcterms:created>
  <dcterms:modified xsi:type="dcterms:W3CDTF">2019-01-25T19:22:09Z</dcterms:modified>
</cp:coreProperties>
</file>