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1145" r:id="rId2"/>
    <p:sldId id="114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04"/>
    <p:restoredTop sz="78529"/>
  </p:normalViewPr>
  <p:slideViewPr>
    <p:cSldViewPr>
      <p:cViewPr varScale="1">
        <p:scale>
          <a:sx n="105" d="100"/>
          <a:sy n="105" d="100"/>
        </p:scale>
        <p:origin x="192" y="9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8660-F07B-498C-938B-4796F5F0F2DB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7BB5-1C7F-4B14-824E-AC7189BC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77FC-1CA7-2041-BF73-D2853E5E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1AC99-8663-D048-91DF-4ACFD4C8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CF47-1114-5E46-B6EE-5495DA9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DC26-C30B-5747-B512-9F8F7A7E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9025-0E8D-9740-9623-137E4AB9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5397-D5D2-EC4E-838C-3273A20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7547-30EE-BF44-B5F1-A7D91C891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5562-2CAF-EE48-B824-14368B0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5C78-A06D-794F-AE1E-FB2C92B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2751-CB25-224E-98D4-BB058CA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2C15-874C-C94F-9D07-BB9CAC36A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DBB7-F9DB-0646-9948-2CC8DD6D6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A165-DBBB-6C43-9F43-DDF5E8E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DBAA-8784-324F-BE74-DB9832E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21E8-9E8C-BA4C-8988-6016BBF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B50D-856F-834A-8754-462BABDB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D9AA-E571-EC40-99A3-BAA54085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C634-964C-B040-A547-C4794A2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FBB-5BE7-8A4D-97FF-0511B46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CE7F-2999-1142-8927-87E44AF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8143-666F-5D40-9B0C-EEBE267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07BB-C640-C04B-BA97-3C1D13D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CD1C-0C06-764F-89C6-0594357E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C5A-4135-964B-8500-06870CC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37B3-C319-ED41-AFF6-DC6F73F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E4FF-C6E5-AC4D-AA3B-57946565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0455-3B86-8A4C-AB1A-64F2F638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054B-9B04-1E49-8132-4EE0FEE5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833D-A5A2-E545-9AC8-ADF425B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C915-E887-1D40-88FD-2094532C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86FB-3145-C546-9E36-456D025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652-E1F2-EE4F-B4B3-5BE8EC76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DAF1-350E-3343-867C-0CE14BC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1258-AC58-A347-9DF3-C20AD19D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E3BCA-59E3-7D46-834B-88C712CC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F70F-25CC-AB4B-83BB-53512C7E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D3DF-4E48-5E42-A271-37A7E8B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61BF3-DFD4-2A4F-A9BF-39235380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CB2A2-3A80-614E-B468-34EEE155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48E-BA57-214E-8412-D32219A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775A-FB66-1D47-9B4D-B50DDE65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FBAE8-1384-7B48-A5EA-38A9C175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7C1E-FE6B-534A-A0FF-8AB64B2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932CF-1EE4-904F-9BA3-A415D75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1BDDF-7F4A-B240-956E-4DE2D79D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EA0D-9F5A-FB48-B243-1B8277D1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0D6-82CD-FB4D-AAFE-F2657B8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D685-8CCB-CC43-97CF-F5626EF9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A2E-1FA7-564B-8794-8E1D70DD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6ED-51EB-EC47-955B-71B3FE3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45916-EC53-0746-A292-1E2BDDD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4CB7-046D-3B40-AD2C-41301A0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08CF-BCBC-8E46-B19C-D162B36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C780-96E9-CF4E-B4CD-893C8D57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3E45-F5AF-4443-80BE-5C41A341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35CB-9785-FD41-A6BE-21405AEA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82A2-CB36-924F-8D95-F0C3F12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68C0-F2EF-E746-9871-0C3AAF8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4F9F0-923B-214D-BB0D-D687C61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88CB-872A-BA47-9C55-2ADB1196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7E5-C682-D344-8714-FC27C66F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AFFA-A5C5-674B-BC37-4C600C40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6F89-D9D4-7648-8920-E763ADFCA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">
            <a:extLst>
              <a:ext uri="{FF2B5EF4-FFF2-40B4-BE49-F238E27FC236}">
                <a16:creationId xmlns:a16="http://schemas.microsoft.com/office/drawing/2014/main" id="{85B7A015-ADF6-D84A-BC25-F0FB5428CE50}"/>
              </a:ext>
            </a:extLst>
          </p:cNvPr>
          <p:cNvSpPr/>
          <p:nvPr/>
        </p:nvSpPr>
        <p:spPr>
          <a:xfrm rot="16200000">
            <a:off x="5570174" y="2264131"/>
            <a:ext cx="428108" cy="3160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40" name="seq machine">
            <a:extLst>
              <a:ext uri="{FF2B5EF4-FFF2-40B4-BE49-F238E27FC236}">
                <a16:creationId xmlns:a16="http://schemas.microsoft.com/office/drawing/2014/main" id="{A26F5F86-B6CB-EC44-813E-05E4B796FC90}"/>
              </a:ext>
            </a:extLst>
          </p:cNvPr>
          <p:cNvSpPr/>
          <p:nvPr/>
        </p:nvSpPr>
        <p:spPr>
          <a:xfrm>
            <a:off x="4241985" y="3670787"/>
            <a:ext cx="3076060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CPU-local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43" name="thread-local machine">
            <a:extLst>
              <a:ext uri="{FF2B5EF4-FFF2-40B4-BE49-F238E27FC236}">
                <a16:creationId xmlns:a16="http://schemas.microsoft.com/office/drawing/2014/main" id="{3B41498A-74EB-CE41-BC00-ED7E0A337FC1}"/>
              </a:ext>
            </a:extLst>
          </p:cNvPr>
          <p:cNvSpPr/>
          <p:nvPr/>
        </p:nvSpPr>
        <p:spPr>
          <a:xfrm>
            <a:off x="4206757" y="1320615"/>
            <a:ext cx="2044712" cy="307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582" dirty="0">
                <a:solidFill>
                  <a:schemeClr val="tx1"/>
                </a:solidFill>
              </a:rPr>
              <a:t>T</a:t>
            </a:r>
            <a:r>
              <a:rPr sz="1582" dirty="0">
                <a:solidFill>
                  <a:schemeClr val="tx1"/>
                </a:solidFill>
              </a:rPr>
              <a:t>hread-local </a:t>
            </a:r>
            <a:r>
              <a:rPr lang="en-US" sz="1582" dirty="0">
                <a:solidFill>
                  <a:schemeClr val="tx1"/>
                </a:solidFill>
              </a:rPr>
              <a:t>M</a:t>
            </a:r>
            <a:r>
              <a:rPr sz="1582" dirty="0">
                <a:solidFill>
                  <a:schemeClr val="tx1"/>
                </a:solidFill>
              </a:rPr>
              <a:t>achine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F260B1-BC72-CA4B-91DE-CAF951655B7A}"/>
              </a:ext>
            </a:extLst>
          </p:cNvPr>
          <p:cNvSpPr txBox="1"/>
          <p:nvPr/>
        </p:nvSpPr>
        <p:spPr>
          <a:xfrm>
            <a:off x="8156625" y="2565683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1E6627-0CF7-854B-A3A3-C2FF5B713B67}"/>
              </a:ext>
            </a:extLst>
          </p:cNvPr>
          <p:cNvSpPr txBox="1"/>
          <p:nvPr/>
        </p:nvSpPr>
        <p:spPr>
          <a:xfrm>
            <a:off x="6502660" y="54415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F31C80A-5B29-064C-8B69-A3E042445997}"/>
              </a:ext>
            </a:extLst>
          </p:cNvPr>
          <p:cNvSpPr/>
          <p:nvPr/>
        </p:nvSpPr>
        <p:spPr>
          <a:xfrm>
            <a:off x="4202553" y="3225436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Spinlock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8A6EE5F-B86C-144F-943F-F2A9CC62D9B8}"/>
              </a:ext>
            </a:extLst>
          </p:cNvPr>
          <p:cNvSpPr/>
          <p:nvPr/>
        </p:nvSpPr>
        <p:spPr>
          <a:xfrm>
            <a:off x="4202554" y="2837197"/>
            <a:ext cx="3159552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 Driver Management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590CD7-1511-C743-91B4-E05B6856D633}"/>
              </a:ext>
            </a:extLst>
          </p:cNvPr>
          <p:cNvSpPr/>
          <p:nvPr/>
        </p:nvSpPr>
        <p:spPr>
          <a:xfrm>
            <a:off x="4202553" y="2461314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Management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EACDD95-EEF5-E247-8810-1CE2C830AFB2}"/>
              </a:ext>
            </a:extLst>
          </p:cNvPr>
          <p:cNvSpPr/>
          <p:nvPr/>
        </p:nvSpPr>
        <p:spPr>
          <a:xfrm>
            <a:off x="4202553" y="2079450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Management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DC5D4CE-F573-5745-9F7C-6CA57E3EB46A}"/>
              </a:ext>
            </a:extLst>
          </p:cNvPr>
          <p:cNvSpPr/>
          <p:nvPr/>
        </p:nvSpPr>
        <p:spPr>
          <a:xfrm>
            <a:off x="4202553" y="1684100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 Machine Management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BC2B9AC-7B7B-D34B-AF0A-159B0B909842}"/>
              </a:ext>
            </a:extLst>
          </p:cNvPr>
          <p:cNvSpPr/>
          <p:nvPr/>
        </p:nvSpPr>
        <p:spPr>
          <a:xfrm>
            <a:off x="4202553" y="919245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B276A5F-51F3-1141-9623-141A7C677653}"/>
              </a:ext>
            </a:extLst>
          </p:cNvPr>
          <p:cNvSpPr/>
          <p:nvPr/>
        </p:nvSpPr>
        <p:spPr>
          <a:xfrm>
            <a:off x="4202553" y="514351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</a:t>
            </a:r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028C6DB5-2878-F04E-A88A-70B08E7FB485}"/>
              </a:ext>
            </a:extLst>
          </p:cNvPr>
          <p:cNvSpPr/>
          <p:nvPr/>
        </p:nvSpPr>
        <p:spPr>
          <a:xfrm rot="16200000">
            <a:off x="7539874" y="3574716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0" name="seq machine">
            <a:extLst>
              <a:ext uri="{FF2B5EF4-FFF2-40B4-BE49-F238E27FC236}">
                <a16:creationId xmlns:a16="http://schemas.microsoft.com/office/drawing/2014/main" id="{5EAC01A8-C29F-9A4B-83FA-8B1EE2FDD3D0}"/>
              </a:ext>
            </a:extLst>
          </p:cNvPr>
          <p:cNvSpPr/>
          <p:nvPr/>
        </p:nvSpPr>
        <p:spPr>
          <a:xfrm>
            <a:off x="7529152" y="3672331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1" name="Rectangle">
            <a:extLst>
              <a:ext uri="{FF2B5EF4-FFF2-40B4-BE49-F238E27FC236}">
                <a16:creationId xmlns:a16="http://schemas.microsoft.com/office/drawing/2014/main" id="{24964A8E-C752-A249-8426-B91B69E80C9B}"/>
              </a:ext>
            </a:extLst>
          </p:cNvPr>
          <p:cNvSpPr/>
          <p:nvPr/>
        </p:nvSpPr>
        <p:spPr>
          <a:xfrm rot="16200000">
            <a:off x="8577613" y="3568126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2" name="seq machine">
            <a:extLst>
              <a:ext uri="{FF2B5EF4-FFF2-40B4-BE49-F238E27FC236}">
                <a16:creationId xmlns:a16="http://schemas.microsoft.com/office/drawing/2014/main" id="{0B14E26F-57E6-134C-95A8-7BEA14897B97}"/>
              </a:ext>
            </a:extLst>
          </p:cNvPr>
          <p:cNvSpPr/>
          <p:nvPr/>
        </p:nvSpPr>
        <p:spPr>
          <a:xfrm>
            <a:off x="8566891" y="3665741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3CAB127-21C2-3C48-98A4-55CA2A68F0EF}"/>
              </a:ext>
            </a:extLst>
          </p:cNvPr>
          <p:cNvSpPr/>
          <p:nvPr/>
        </p:nvSpPr>
        <p:spPr>
          <a:xfrm>
            <a:off x="7482918" y="1660859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3836615-4384-5E47-A564-576A367BC1C2}"/>
              </a:ext>
            </a:extLst>
          </p:cNvPr>
          <p:cNvSpPr/>
          <p:nvPr/>
        </p:nvSpPr>
        <p:spPr>
          <a:xfrm>
            <a:off x="8514083" y="1660858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5" name="thread-local machine">
            <a:extLst>
              <a:ext uri="{FF2B5EF4-FFF2-40B4-BE49-F238E27FC236}">
                <a16:creationId xmlns:a16="http://schemas.microsoft.com/office/drawing/2014/main" id="{73E3A0A0-FD47-DD42-884C-4A874221AFD3}"/>
              </a:ext>
            </a:extLst>
          </p:cNvPr>
          <p:cNvSpPr/>
          <p:nvPr/>
        </p:nvSpPr>
        <p:spPr>
          <a:xfrm>
            <a:off x="7482428" y="1340510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C601FF-9CFE-6048-92E1-F0F8B07CD0CA}"/>
              </a:ext>
            </a:extLst>
          </p:cNvPr>
          <p:cNvSpPr/>
          <p:nvPr/>
        </p:nvSpPr>
        <p:spPr>
          <a:xfrm>
            <a:off x="7482428" y="532133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7" name="thread-local machine">
            <a:extLst>
              <a:ext uri="{FF2B5EF4-FFF2-40B4-BE49-F238E27FC236}">
                <a16:creationId xmlns:a16="http://schemas.microsoft.com/office/drawing/2014/main" id="{ED4FB8EB-A249-3B40-9E9A-4A043AF3C71D}"/>
              </a:ext>
            </a:extLst>
          </p:cNvPr>
          <p:cNvSpPr/>
          <p:nvPr/>
        </p:nvSpPr>
        <p:spPr>
          <a:xfrm>
            <a:off x="7806826" y="1338815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E028CC-7E04-BD43-9EC8-612823F18CC3}"/>
              </a:ext>
            </a:extLst>
          </p:cNvPr>
          <p:cNvSpPr/>
          <p:nvPr/>
        </p:nvSpPr>
        <p:spPr>
          <a:xfrm>
            <a:off x="7806826" y="530438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9" name="thread-local machine">
            <a:extLst>
              <a:ext uri="{FF2B5EF4-FFF2-40B4-BE49-F238E27FC236}">
                <a16:creationId xmlns:a16="http://schemas.microsoft.com/office/drawing/2014/main" id="{21E8B0A0-1D18-F04A-BDDC-E3F3E4F449DC}"/>
              </a:ext>
            </a:extLst>
          </p:cNvPr>
          <p:cNvSpPr/>
          <p:nvPr/>
        </p:nvSpPr>
        <p:spPr>
          <a:xfrm>
            <a:off x="6813192" y="1340510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2C67134-6A03-2346-AD7A-CDE1EBD67873}"/>
              </a:ext>
            </a:extLst>
          </p:cNvPr>
          <p:cNvSpPr/>
          <p:nvPr/>
        </p:nvSpPr>
        <p:spPr>
          <a:xfrm>
            <a:off x="6813192" y="532133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1" name="thread-local machine">
            <a:extLst>
              <a:ext uri="{FF2B5EF4-FFF2-40B4-BE49-F238E27FC236}">
                <a16:creationId xmlns:a16="http://schemas.microsoft.com/office/drawing/2014/main" id="{E4DCBC1A-E0EA-2049-9938-66E39EAF1F98}"/>
              </a:ext>
            </a:extLst>
          </p:cNvPr>
          <p:cNvSpPr/>
          <p:nvPr/>
        </p:nvSpPr>
        <p:spPr>
          <a:xfrm>
            <a:off x="7137590" y="1338815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D231B7-CE6D-0D49-9380-606AC618115F}"/>
              </a:ext>
            </a:extLst>
          </p:cNvPr>
          <p:cNvSpPr/>
          <p:nvPr/>
        </p:nvSpPr>
        <p:spPr>
          <a:xfrm>
            <a:off x="7137590" y="530438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3" name="thread-local machine">
            <a:extLst>
              <a:ext uri="{FF2B5EF4-FFF2-40B4-BE49-F238E27FC236}">
                <a16:creationId xmlns:a16="http://schemas.microsoft.com/office/drawing/2014/main" id="{01D21044-5FDA-5247-AC17-5AAF7DD60AA0}"/>
              </a:ext>
            </a:extLst>
          </p:cNvPr>
          <p:cNvSpPr/>
          <p:nvPr/>
        </p:nvSpPr>
        <p:spPr>
          <a:xfrm>
            <a:off x="8525290" y="1334165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F0D143E-A427-AD4C-86F2-C3755CE91815}"/>
              </a:ext>
            </a:extLst>
          </p:cNvPr>
          <p:cNvSpPr/>
          <p:nvPr/>
        </p:nvSpPr>
        <p:spPr>
          <a:xfrm>
            <a:off x="8525290" y="525788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5" name="thread-local machine">
            <a:extLst>
              <a:ext uri="{FF2B5EF4-FFF2-40B4-BE49-F238E27FC236}">
                <a16:creationId xmlns:a16="http://schemas.microsoft.com/office/drawing/2014/main" id="{78EE3351-8EF5-6846-B681-DDA6D56AA6EC}"/>
              </a:ext>
            </a:extLst>
          </p:cNvPr>
          <p:cNvSpPr/>
          <p:nvPr/>
        </p:nvSpPr>
        <p:spPr>
          <a:xfrm>
            <a:off x="8849688" y="1332470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4833271-6AA8-AC4C-A3B1-A4AAE406979E}"/>
              </a:ext>
            </a:extLst>
          </p:cNvPr>
          <p:cNvSpPr/>
          <p:nvPr/>
        </p:nvSpPr>
        <p:spPr>
          <a:xfrm>
            <a:off x="8849688" y="524093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D7AF1A7-DE81-854E-9AD7-735EAD94D3B5}"/>
              </a:ext>
            </a:extLst>
          </p:cNvPr>
          <p:cNvSpPr/>
          <p:nvPr/>
        </p:nvSpPr>
        <p:spPr>
          <a:xfrm>
            <a:off x="1037192" y="1290646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Multithreaded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83DE7DF-811A-F148-B2B8-E0D781DE3BE0}"/>
              </a:ext>
            </a:extLst>
          </p:cNvPr>
          <p:cNvSpPr/>
          <p:nvPr/>
        </p:nvSpPr>
        <p:spPr>
          <a:xfrm>
            <a:off x="1061576" y="3858118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Multicore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EFD7DA7-C7C7-8845-8BF5-76B0A8AF5F54}"/>
              </a:ext>
            </a:extLst>
          </p:cNvPr>
          <p:cNvSpPr/>
          <p:nvPr/>
        </p:nvSpPr>
        <p:spPr>
          <a:xfrm rot="16200000">
            <a:off x="-764726" y="2288794"/>
            <a:ext cx="2221691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775A0E61-619F-4247-BB75-057DC88D97E9}"/>
              </a:ext>
            </a:extLst>
          </p:cNvPr>
          <p:cNvSpPr/>
          <p:nvPr/>
        </p:nvSpPr>
        <p:spPr>
          <a:xfrm rot="16200000">
            <a:off x="6419373" y="1907987"/>
            <a:ext cx="428108" cy="48584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55" name="seq machine">
            <a:extLst>
              <a:ext uri="{FF2B5EF4-FFF2-40B4-BE49-F238E27FC236}">
                <a16:creationId xmlns:a16="http://schemas.microsoft.com/office/drawing/2014/main" id="{8A5B0651-7ADC-4647-BD3A-3A46DB4DFF80}"/>
              </a:ext>
            </a:extLst>
          </p:cNvPr>
          <p:cNvSpPr/>
          <p:nvPr/>
        </p:nvSpPr>
        <p:spPr>
          <a:xfrm>
            <a:off x="4241984" y="4163842"/>
            <a:ext cx="4792865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Multicore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B28D648-E0D3-234E-ADB8-C74E5D997A52}"/>
              </a:ext>
            </a:extLst>
          </p:cNvPr>
          <p:cNvSpPr/>
          <p:nvPr/>
        </p:nvSpPr>
        <p:spPr>
          <a:xfrm rot="10800000">
            <a:off x="715220" y="544152"/>
            <a:ext cx="207933" cy="3976297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8F3F6500-1116-1A47-BC0C-FAC28C8CF960}"/>
              </a:ext>
            </a:extLst>
          </p:cNvPr>
          <p:cNvSpPr/>
          <p:nvPr/>
        </p:nvSpPr>
        <p:spPr>
          <a:xfrm rot="10800000">
            <a:off x="3921987" y="514350"/>
            <a:ext cx="174280" cy="729630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8C77C84D-67E2-FA40-8B11-8C701B1AFB87}"/>
              </a:ext>
            </a:extLst>
          </p:cNvPr>
          <p:cNvSpPr/>
          <p:nvPr/>
        </p:nvSpPr>
        <p:spPr>
          <a:xfrm rot="10800000">
            <a:off x="3921987" y="1818457"/>
            <a:ext cx="169732" cy="1667693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BA9797-3837-9F4E-9494-FB958673BC7D}"/>
              </a:ext>
            </a:extLst>
          </p:cNvPr>
          <p:cNvSpPr/>
          <p:nvPr/>
        </p:nvSpPr>
        <p:spPr>
          <a:xfrm>
            <a:off x="1033987" y="514350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Per-thread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1D1219-6E84-4F4A-B772-F60A688EBBF1}"/>
              </a:ext>
            </a:extLst>
          </p:cNvPr>
          <p:cNvSpPr/>
          <p:nvPr/>
        </p:nvSpPr>
        <p:spPr>
          <a:xfrm>
            <a:off x="1030294" y="2389929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Per-CPU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88FF4E11-7F6A-B444-A57B-B0904FA21178}"/>
              </a:ext>
            </a:extLst>
          </p:cNvPr>
          <p:cNvSpPr/>
          <p:nvPr/>
        </p:nvSpPr>
        <p:spPr>
          <a:xfrm rot="10800000">
            <a:off x="3921986" y="3688374"/>
            <a:ext cx="162334" cy="834858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B6BFB4C7-AADF-BA43-B17B-66960CCB64DC}"/>
              </a:ext>
            </a:extLst>
          </p:cNvPr>
          <p:cNvSpPr/>
          <p:nvPr/>
        </p:nvSpPr>
        <p:spPr>
          <a:xfrm rot="10800000">
            <a:off x="3918789" y="1332470"/>
            <a:ext cx="152617" cy="380112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73D91-238D-584F-AD44-26DB39AAA25B}"/>
                  </a:ext>
                </a:extLst>
              </p:cNvPr>
              <p:cNvSpPr txBox="1"/>
              <p:nvPr/>
            </p:nvSpPr>
            <p:spPr>
              <a:xfrm>
                <a:off x="2202283" y="193430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73D91-238D-584F-AD44-26DB39AAA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283" y="1934300"/>
                <a:ext cx="282129" cy="276999"/>
              </a:xfrm>
              <a:prstGeom prst="rect">
                <a:avLst/>
              </a:prstGeom>
              <a:blipFill>
                <a:blip r:embed="rId2"/>
                <a:stretch>
                  <a:fillRect l="-16667" r="-208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D85F-20B9-8647-8E1A-01BCD63A7D19}"/>
                  </a:ext>
                </a:extLst>
              </p:cNvPr>
              <p:cNvSpPr txBox="1"/>
              <p:nvPr/>
            </p:nvSpPr>
            <p:spPr>
              <a:xfrm>
                <a:off x="2202282" y="3262426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D85F-20B9-8647-8E1A-01BCD63A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282" y="3262426"/>
                <a:ext cx="282129" cy="276999"/>
              </a:xfrm>
              <a:prstGeom prst="rect">
                <a:avLst/>
              </a:prstGeom>
              <a:blipFill>
                <a:blip r:embed="rId3"/>
                <a:stretch>
                  <a:fillRect l="-16667" r="-208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EF0E01-69AB-264B-92D2-5F9D1C6398B4}"/>
                  </a:ext>
                </a:extLst>
              </p:cNvPr>
              <p:cNvSpPr txBox="1"/>
              <p:nvPr/>
            </p:nvSpPr>
            <p:spPr>
              <a:xfrm>
                <a:off x="2209181" y="1013647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EF0E01-69AB-264B-92D2-5F9D1C63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81" y="1013647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1739" r="-217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9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">
            <a:extLst>
              <a:ext uri="{FF2B5EF4-FFF2-40B4-BE49-F238E27FC236}">
                <a16:creationId xmlns:a16="http://schemas.microsoft.com/office/drawing/2014/main" id="{85B7A015-ADF6-D84A-BC25-F0FB5428CE50}"/>
              </a:ext>
            </a:extLst>
          </p:cNvPr>
          <p:cNvSpPr/>
          <p:nvPr/>
        </p:nvSpPr>
        <p:spPr>
          <a:xfrm rot="16200000">
            <a:off x="4579574" y="2416530"/>
            <a:ext cx="428108" cy="3160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40" name="seq machine">
            <a:extLst>
              <a:ext uri="{FF2B5EF4-FFF2-40B4-BE49-F238E27FC236}">
                <a16:creationId xmlns:a16="http://schemas.microsoft.com/office/drawing/2014/main" id="{A26F5F86-B6CB-EC44-813E-05E4B796FC90}"/>
              </a:ext>
            </a:extLst>
          </p:cNvPr>
          <p:cNvSpPr/>
          <p:nvPr/>
        </p:nvSpPr>
        <p:spPr>
          <a:xfrm>
            <a:off x="3251385" y="3823186"/>
            <a:ext cx="3076060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CPU-local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43" name="thread-local machine">
            <a:extLst>
              <a:ext uri="{FF2B5EF4-FFF2-40B4-BE49-F238E27FC236}">
                <a16:creationId xmlns:a16="http://schemas.microsoft.com/office/drawing/2014/main" id="{3B41498A-74EB-CE41-BC00-ED7E0A337FC1}"/>
              </a:ext>
            </a:extLst>
          </p:cNvPr>
          <p:cNvSpPr/>
          <p:nvPr/>
        </p:nvSpPr>
        <p:spPr>
          <a:xfrm>
            <a:off x="3216157" y="1473014"/>
            <a:ext cx="2044712" cy="307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582" dirty="0">
                <a:solidFill>
                  <a:schemeClr val="tx1"/>
                </a:solidFill>
              </a:rPr>
              <a:t>T</a:t>
            </a:r>
            <a:r>
              <a:rPr sz="1582" dirty="0">
                <a:solidFill>
                  <a:schemeClr val="tx1"/>
                </a:solidFill>
              </a:rPr>
              <a:t>hread-local </a:t>
            </a:r>
            <a:r>
              <a:rPr lang="en-US" sz="1582" dirty="0">
                <a:solidFill>
                  <a:schemeClr val="tx1"/>
                </a:solidFill>
              </a:rPr>
              <a:t>M</a:t>
            </a:r>
            <a:r>
              <a:rPr sz="1582" dirty="0">
                <a:solidFill>
                  <a:schemeClr val="tx1"/>
                </a:solidFill>
              </a:rPr>
              <a:t>achine</a:t>
            </a:r>
          </a:p>
        </p:txBody>
      </p:sp>
      <p:sp>
        <p:nvSpPr>
          <p:cNvPr id="149" name="Arrow">
            <a:extLst>
              <a:ext uri="{FF2B5EF4-FFF2-40B4-BE49-F238E27FC236}">
                <a16:creationId xmlns:a16="http://schemas.microsoft.com/office/drawing/2014/main" id="{5070327D-7EA2-0547-8AB7-1629E346AAEB}"/>
              </a:ext>
            </a:extLst>
          </p:cNvPr>
          <p:cNvSpPr/>
          <p:nvPr/>
        </p:nvSpPr>
        <p:spPr>
          <a:xfrm rot="16200000">
            <a:off x="5140448" y="4288672"/>
            <a:ext cx="232662" cy="271953"/>
          </a:xfrm>
          <a:prstGeom prst="rightArrow">
            <a:avLst>
              <a:gd name="adj1" fmla="val 34448"/>
              <a:gd name="adj2" fmla="val 67325"/>
            </a:avLst>
          </a:prstGeom>
          <a:ln w="38100">
            <a:solidFill>
              <a:srgbClr val="424C53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266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F260B1-BC72-CA4B-91DE-CAF951655B7A}"/>
              </a:ext>
            </a:extLst>
          </p:cNvPr>
          <p:cNvSpPr txBox="1"/>
          <p:nvPr/>
        </p:nvSpPr>
        <p:spPr>
          <a:xfrm>
            <a:off x="7166025" y="271808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1E6627-0CF7-854B-A3A3-C2FF5B713B67}"/>
              </a:ext>
            </a:extLst>
          </p:cNvPr>
          <p:cNvSpPr txBox="1"/>
          <p:nvPr/>
        </p:nvSpPr>
        <p:spPr>
          <a:xfrm>
            <a:off x="5512060" y="696551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F31C80A-5B29-064C-8B69-A3E042445997}"/>
              </a:ext>
            </a:extLst>
          </p:cNvPr>
          <p:cNvSpPr/>
          <p:nvPr/>
        </p:nvSpPr>
        <p:spPr>
          <a:xfrm>
            <a:off x="3211953" y="3377835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Spinlock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8A6EE5F-B86C-144F-943F-F2A9CC62D9B8}"/>
              </a:ext>
            </a:extLst>
          </p:cNvPr>
          <p:cNvSpPr/>
          <p:nvPr/>
        </p:nvSpPr>
        <p:spPr>
          <a:xfrm>
            <a:off x="3211953" y="2989596"/>
            <a:ext cx="3169531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 Driver Management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590CD7-1511-C743-91B4-E05B6856D633}"/>
              </a:ext>
            </a:extLst>
          </p:cNvPr>
          <p:cNvSpPr/>
          <p:nvPr/>
        </p:nvSpPr>
        <p:spPr>
          <a:xfrm>
            <a:off x="3211953" y="2613713"/>
            <a:ext cx="316172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Management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EACDD95-EEF5-E247-8810-1CE2C830AFB2}"/>
              </a:ext>
            </a:extLst>
          </p:cNvPr>
          <p:cNvSpPr/>
          <p:nvPr/>
        </p:nvSpPr>
        <p:spPr>
          <a:xfrm>
            <a:off x="3211953" y="2231849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Management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DC5D4CE-F573-5745-9F7C-6CA57E3EB46A}"/>
              </a:ext>
            </a:extLst>
          </p:cNvPr>
          <p:cNvSpPr/>
          <p:nvPr/>
        </p:nvSpPr>
        <p:spPr>
          <a:xfrm>
            <a:off x="3211953" y="1836499"/>
            <a:ext cx="3161204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 Machine Management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BC2B9AC-7B7B-D34B-AF0A-159B0B909842}"/>
              </a:ext>
            </a:extLst>
          </p:cNvPr>
          <p:cNvSpPr/>
          <p:nvPr/>
        </p:nvSpPr>
        <p:spPr>
          <a:xfrm>
            <a:off x="3211953" y="1071644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B276A5F-51F3-1141-9623-141A7C677653}"/>
              </a:ext>
            </a:extLst>
          </p:cNvPr>
          <p:cNvSpPr/>
          <p:nvPr/>
        </p:nvSpPr>
        <p:spPr>
          <a:xfrm>
            <a:off x="3211953" y="666750"/>
            <a:ext cx="2048915" cy="3635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</a:t>
            </a:r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028C6DB5-2878-F04E-A88A-70B08E7FB485}"/>
              </a:ext>
            </a:extLst>
          </p:cNvPr>
          <p:cNvSpPr/>
          <p:nvPr/>
        </p:nvSpPr>
        <p:spPr>
          <a:xfrm rot="16200000">
            <a:off x="6549274" y="3727115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0" name="seq machine">
            <a:extLst>
              <a:ext uri="{FF2B5EF4-FFF2-40B4-BE49-F238E27FC236}">
                <a16:creationId xmlns:a16="http://schemas.microsoft.com/office/drawing/2014/main" id="{5EAC01A8-C29F-9A4B-83FA-8B1EE2FDD3D0}"/>
              </a:ext>
            </a:extLst>
          </p:cNvPr>
          <p:cNvSpPr/>
          <p:nvPr/>
        </p:nvSpPr>
        <p:spPr>
          <a:xfrm>
            <a:off x="6538552" y="3824730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1" name="Rectangle">
            <a:extLst>
              <a:ext uri="{FF2B5EF4-FFF2-40B4-BE49-F238E27FC236}">
                <a16:creationId xmlns:a16="http://schemas.microsoft.com/office/drawing/2014/main" id="{24964A8E-C752-A249-8426-B91B69E80C9B}"/>
              </a:ext>
            </a:extLst>
          </p:cNvPr>
          <p:cNvSpPr/>
          <p:nvPr/>
        </p:nvSpPr>
        <p:spPr>
          <a:xfrm rot="16200000">
            <a:off x="7587013" y="3720525"/>
            <a:ext cx="428108" cy="5420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162" name="seq machine">
            <a:extLst>
              <a:ext uri="{FF2B5EF4-FFF2-40B4-BE49-F238E27FC236}">
                <a16:creationId xmlns:a16="http://schemas.microsoft.com/office/drawing/2014/main" id="{0B14E26F-57E6-134C-95A8-7BEA14897B97}"/>
              </a:ext>
            </a:extLst>
          </p:cNvPr>
          <p:cNvSpPr/>
          <p:nvPr/>
        </p:nvSpPr>
        <p:spPr>
          <a:xfrm>
            <a:off x="7576291" y="3818140"/>
            <a:ext cx="467958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3CAB127-21C2-3C48-98A4-55CA2A68F0EF}"/>
              </a:ext>
            </a:extLst>
          </p:cNvPr>
          <p:cNvSpPr/>
          <p:nvPr/>
        </p:nvSpPr>
        <p:spPr>
          <a:xfrm>
            <a:off x="6492318" y="1813258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3836615-4384-5E47-A564-576A367BC1C2}"/>
              </a:ext>
            </a:extLst>
          </p:cNvPr>
          <p:cNvSpPr/>
          <p:nvPr/>
        </p:nvSpPr>
        <p:spPr>
          <a:xfrm>
            <a:off x="7523483" y="1813257"/>
            <a:ext cx="552894" cy="19281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5" name="thread-local machine">
            <a:extLst>
              <a:ext uri="{FF2B5EF4-FFF2-40B4-BE49-F238E27FC236}">
                <a16:creationId xmlns:a16="http://schemas.microsoft.com/office/drawing/2014/main" id="{73E3A0A0-FD47-DD42-884C-4A874221AFD3}"/>
              </a:ext>
            </a:extLst>
          </p:cNvPr>
          <p:cNvSpPr/>
          <p:nvPr/>
        </p:nvSpPr>
        <p:spPr>
          <a:xfrm>
            <a:off x="6491828" y="1492909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C601FF-9CFE-6048-92E1-F0F8B07CD0CA}"/>
              </a:ext>
            </a:extLst>
          </p:cNvPr>
          <p:cNvSpPr/>
          <p:nvPr/>
        </p:nvSpPr>
        <p:spPr>
          <a:xfrm>
            <a:off x="6491828" y="684532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7" name="thread-local machine">
            <a:extLst>
              <a:ext uri="{FF2B5EF4-FFF2-40B4-BE49-F238E27FC236}">
                <a16:creationId xmlns:a16="http://schemas.microsoft.com/office/drawing/2014/main" id="{ED4FB8EB-A249-3B40-9E9A-4A043AF3C71D}"/>
              </a:ext>
            </a:extLst>
          </p:cNvPr>
          <p:cNvSpPr/>
          <p:nvPr/>
        </p:nvSpPr>
        <p:spPr>
          <a:xfrm>
            <a:off x="6816226" y="1491214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E028CC-7E04-BD43-9EC8-612823F18CC3}"/>
              </a:ext>
            </a:extLst>
          </p:cNvPr>
          <p:cNvSpPr/>
          <p:nvPr/>
        </p:nvSpPr>
        <p:spPr>
          <a:xfrm>
            <a:off x="6816226" y="682837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9" name="thread-local machine">
            <a:extLst>
              <a:ext uri="{FF2B5EF4-FFF2-40B4-BE49-F238E27FC236}">
                <a16:creationId xmlns:a16="http://schemas.microsoft.com/office/drawing/2014/main" id="{21E8B0A0-1D18-F04A-BDDC-E3F3E4F449DC}"/>
              </a:ext>
            </a:extLst>
          </p:cNvPr>
          <p:cNvSpPr/>
          <p:nvPr/>
        </p:nvSpPr>
        <p:spPr>
          <a:xfrm>
            <a:off x="5822592" y="1492909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2C67134-6A03-2346-AD7A-CDE1EBD67873}"/>
              </a:ext>
            </a:extLst>
          </p:cNvPr>
          <p:cNvSpPr/>
          <p:nvPr/>
        </p:nvSpPr>
        <p:spPr>
          <a:xfrm>
            <a:off x="5822592" y="684532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1" name="thread-local machine">
            <a:extLst>
              <a:ext uri="{FF2B5EF4-FFF2-40B4-BE49-F238E27FC236}">
                <a16:creationId xmlns:a16="http://schemas.microsoft.com/office/drawing/2014/main" id="{E4DCBC1A-E0EA-2049-9938-66E39EAF1F98}"/>
              </a:ext>
            </a:extLst>
          </p:cNvPr>
          <p:cNvSpPr/>
          <p:nvPr/>
        </p:nvSpPr>
        <p:spPr>
          <a:xfrm>
            <a:off x="6146990" y="1491214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D231B7-CE6D-0D49-9380-606AC618115F}"/>
              </a:ext>
            </a:extLst>
          </p:cNvPr>
          <p:cNvSpPr/>
          <p:nvPr/>
        </p:nvSpPr>
        <p:spPr>
          <a:xfrm>
            <a:off x="6146990" y="682837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3" name="thread-local machine">
            <a:extLst>
              <a:ext uri="{FF2B5EF4-FFF2-40B4-BE49-F238E27FC236}">
                <a16:creationId xmlns:a16="http://schemas.microsoft.com/office/drawing/2014/main" id="{01D21044-5FDA-5247-AC17-5AAF7DD60AA0}"/>
              </a:ext>
            </a:extLst>
          </p:cNvPr>
          <p:cNvSpPr/>
          <p:nvPr/>
        </p:nvSpPr>
        <p:spPr>
          <a:xfrm>
            <a:off x="7534690" y="1486564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F0D143E-A427-AD4C-86F2-C3755CE91815}"/>
              </a:ext>
            </a:extLst>
          </p:cNvPr>
          <p:cNvSpPr/>
          <p:nvPr/>
        </p:nvSpPr>
        <p:spPr>
          <a:xfrm>
            <a:off x="7534690" y="678187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5" name="thread-local machine">
            <a:extLst>
              <a:ext uri="{FF2B5EF4-FFF2-40B4-BE49-F238E27FC236}">
                <a16:creationId xmlns:a16="http://schemas.microsoft.com/office/drawing/2014/main" id="{78EE3351-8EF5-6846-B681-DDA6D56AA6EC}"/>
              </a:ext>
            </a:extLst>
          </p:cNvPr>
          <p:cNvSpPr/>
          <p:nvPr/>
        </p:nvSpPr>
        <p:spPr>
          <a:xfrm>
            <a:off x="7859088" y="1484869"/>
            <a:ext cx="218111" cy="28330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rgbClr val="424C53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algn="l">
              <a:defRPr sz="30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endParaRPr sz="1582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4833271-6AA8-AC4C-A3B1-A4AAE406979E}"/>
              </a:ext>
            </a:extLst>
          </p:cNvPr>
          <p:cNvSpPr/>
          <p:nvPr/>
        </p:nvSpPr>
        <p:spPr>
          <a:xfrm>
            <a:off x="7859088" y="676492"/>
            <a:ext cx="218112" cy="76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D7AF1A7-DE81-854E-9AD7-735EAD94D3B5}"/>
              </a:ext>
            </a:extLst>
          </p:cNvPr>
          <p:cNvSpPr/>
          <p:nvPr/>
        </p:nvSpPr>
        <p:spPr>
          <a:xfrm>
            <a:off x="46592" y="1379655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Multithreaded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83DE7DF-811A-F148-B2B8-E0D781DE3BE0}"/>
              </a:ext>
            </a:extLst>
          </p:cNvPr>
          <p:cNvSpPr/>
          <p:nvPr/>
        </p:nvSpPr>
        <p:spPr>
          <a:xfrm>
            <a:off x="46592" y="3741855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Multicore Linking for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EFD7DA7-C7C7-8845-8BF5-76B0A8AF5F54}"/>
              </a:ext>
            </a:extLst>
          </p:cNvPr>
          <p:cNvSpPr/>
          <p:nvPr/>
        </p:nvSpPr>
        <p:spPr>
          <a:xfrm rot="5400000">
            <a:off x="7746102" y="2447340"/>
            <a:ext cx="2221691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C1626F1-30A8-564F-A16C-483826F6E115}"/>
              </a:ext>
            </a:extLst>
          </p:cNvPr>
          <p:cNvSpPr/>
          <p:nvPr/>
        </p:nvSpPr>
        <p:spPr>
          <a:xfrm>
            <a:off x="5690272" y="2518484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Certified Concurrent Abstraction Layers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0FA1727-3794-D048-B13B-A8CDF80A3089}"/>
              </a:ext>
            </a:extLst>
          </p:cNvPr>
          <p:cNvSpPr/>
          <p:nvPr/>
        </p:nvSpPr>
        <p:spPr>
          <a:xfrm>
            <a:off x="5698805" y="819150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Certified Concurrent Abstraction Layers</a:t>
            </a:r>
          </a:p>
        </p:txBody>
      </p:sp>
      <p:sp>
        <p:nvSpPr>
          <p:cNvPr id="51" name="Arrow">
            <a:extLst>
              <a:ext uri="{FF2B5EF4-FFF2-40B4-BE49-F238E27FC236}">
                <a16:creationId xmlns:a16="http://schemas.microsoft.com/office/drawing/2014/main" id="{EDE17AB7-6B77-414B-BCB1-94D7B516602F}"/>
              </a:ext>
            </a:extLst>
          </p:cNvPr>
          <p:cNvSpPr/>
          <p:nvPr/>
        </p:nvSpPr>
        <p:spPr>
          <a:xfrm rot="10800000">
            <a:off x="2831368" y="1508581"/>
            <a:ext cx="232662" cy="271953"/>
          </a:xfrm>
          <a:prstGeom prst="rightArrow">
            <a:avLst>
              <a:gd name="adj1" fmla="val 34448"/>
              <a:gd name="adj2" fmla="val 67325"/>
            </a:avLst>
          </a:prstGeom>
          <a:ln w="38100">
            <a:solidFill>
              <a:srgbClr val="424C53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266"/>
          </a:p>
        </p:txBody>
      </p:sp>
      <p:sp>
        <p:nvSpPr>
          <p:cNvPr id="52" name="Arrow">
            <a:extLst>
              <a:ext uri="{FF2B5EF4-FFF2-40B4-BE49-F238E27FC236}">
                <a16:creationId xmlns:a16="http://schemas.microsoft.com/office/drawing/2014/main" id="{4003A3D9-7DA1-D547-B8DC-6D024C8F7734}"/>
              </a:ext>
            </a:extLst>
          </p:cNvPr>
          <p:cNvSpPr/>
          <p:nvPr/>
        </p:nvSpPr>
        <p:spPr>
          <a:xfrm rot="10800000">
            <a:off x="2825995" y="3892977"/>
            <a:ext cx="232662" cy="271953"/>
          </a:xfrm>
          <a:prstGeom prst="rightArrow">
            <a:avLst>
              <a:gd name="adj1" fmla="val 34448"/>
              <a:gd name="adj2" fmla="val 67325"/>
            </a:avLst>
          </a:prstGeom>
          <a:ln w="38100">
            <a:solidFill>
              <a:srgbClr val="424C53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266"/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775A0E61-619F-4247-BB75-057DC88D97E9}"/>
              </a:ext>
            </a:extLst>
          </p:cNvPr>
          <p:cNvSpPr/>
          <p:nvPr/>
        </p:nvSpPr>
        <p:spPr>
          <a:xfrm rot="16200000">
            <a:off x="5428773" y="2336534"/>
            <a:ext cx="428108" cy="48584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9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endParaRPr sz="1529"/>
          </a:p>
        </p:txBody>
      </p:sp>
      <p:sp>
        <p:nvSpPr>
          <p:cNvPr id="55" name="seq machine">
            <a:extLst>
              <a:ext uri="{FF2B5EF4-FFF2-40B4-BE49-F238E27FC236}">
                <a16:creationId xmlns:a16="http://schemas.microsoft.com/office/drawing/2014/main" id="{8A5B0651-7ADC-4647-BD3A-3A46DB4DFF80}"/>
              </a:ext>
            </a:extLst>
          </p:cNvPr>
          <p:cNvSpPr/>
          <p:nvPr/>
        </p:nvSpPr>
        <p:spPr>
          <a:xfrm>
            <a:off x="3251384" y="4592389"/>
            <a:ext cx="4792865" cy="3467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>
              <a:defRPr sz="3500">
                <a:solidFill>
                  <a:srgbClr val="424C5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algn="ctr"/>
            <a:r>
              <a:rPr lang="en-US" sz="1846" dirty="0">
                <a:solidFill>
                  <a:schemeClr val="tx1"/>
                </a:solidFill>
              </a:rPr>
              <a:t>Multicore Machine</a:t>
            </a:r>
            <a:endParaRPr sz="1846" dirty="0">
              <a:solidFill>
                <a:schemeClr val="tx1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B28D648-E0D3-234E-ADB8-C74E5D997A52}"/>
              </a:ext>
            </a:extLst>
          </p:cNvPr>
          <p:cNvSpPr/>
          <p:nvPr/>
        </p:nvSpPr>
        <p:spPr>
          <a:xfrm>
            <a:off x="8264721" y="789486"/>
            <a:ext cx="207933" cy="3976297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8F3F6500-1116-1A47-BC0C-FAC28C8CF960}"/>
              </a:ext>
            </a:extLst>
          </p:cNvPr>
          <p:cNvSpPr/>
          <p:nvPr/>
        </p:nvSpPr>
        <p:spPr>
          <a:xfrm rot="10800000">
            <a:off x="2931387" y="666749"/>
            <a:ext cx="174280" cy="729630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8C77C84D-67E2-FA40-8B11-8C701B1AFB87}"/>
              </a:ext>
            </a:extLst>
          </p:cNvPr>
          <p:cNvSpPr/>
          <p:nvPr/>
        </p:nvSpPr>
        <p:spPr>
          <a:xfrm rot="10800000">
            <a:off x="2931387" y="1970856"/>
            <a:ext cx="169732" cy="1667693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BA9797-3837-9F4E-9494-FB958673BC7D}"/>
              </a:ext>
            </a:extLst>
          </p:cNvPr>
          <p:cNvSpPr/>
          <p:nvPr/>
        </p:nvSpPr>
        <p:spPr>
          <a:xfrm>
            <a:off x="43387" y="747112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Per-thread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1D1219-6E84-4F4A-B772-F60A688EBBF1}"/>
              </a:ext>
            </a:extLst>
          </p:cNvPr>
          <p:cNvSpPr/>
          <p:nvPr/>
        </p:nvSpPr>
        <p:spPr>
          <a:xfrm>
            <a:off x="39694" y="2542328"/>
            <a:ext cx="2626108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Per-CPU </a:t>
            </a:r>
            <a:r>
              <a:rPr lang="en-US" dirty="0" err="1">
                <a:solidFill>
                  <a:schemeClr val="tx1"/>
                </a:solidFill>
              </a:rPr>
              <a:t>CertiKOS</a:t>
            </a:r>
            <a:r>
              <a:rPr lang="en-US" dirty="0">
                <a:solidFill>
                  <a:schemeClr val="tx1"/>
                </a:solidFill>
              </a:rPr>
              <a:t> Correctness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52DF5-CA1D-6048-8D2B-9E0428F0927C}"/>
              </a:ext>
            </a:extLst>
          </p:cNvPr>
          <p:cNvSpPr/>
          <p:nvPr/>
        </p:nvSpPr>
        <p:spPr>
          <a:xfrm>
            <a:off x="5692173" y="1378176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Multithreaded Linking Framework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F2F5AD-96D6-B547-944C-BB9C1E6A114D}"/>
              </a:ext>
            </a:extLst>
          </p:cNvPr>
          <p:cNvSpPr/>
          <p:nvPr/>
        </p:nvSpPr>
        <p:spPr>
          <a:xfrm>
            <a:off x="5686985" y="4122855"/>
            <a:ext cx="2433785" cy="506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Multicore Linking Framework</a:t>
            </a:r>
          </a:p>
        </p:txBody>
      </p:sp>
    </p:spTree>
    <p:extLst>
      <p:ext uri="{BB962C8B-B14F-4D97-AF65-F5344CB8AC3E}">
        <p14:creationId xmlns:p14="http://schemas.microsoft.com/office/powerpoint/2010/main" val="42260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95</Words>
  <Application>Microsoft Macintosh PowerPoint</Application>
  <PresentationFormat>On-screen Show (16:9)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Mangal</vt:lpstr>
      <vt:lpstr>Microsoft Sans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TOPIC:</dc:title>
  <dc:creator>richard</dc:creator>
  <cp:lastModifiedBy>Jieung Kim</cp:lastModifiedBy>
  <cp:revision>822</cp:revision>
  <cp:lastPrinted>2019-03-08T17:24:24Z</cp:lastPrinted>
  <dcterms:created xsi:type="dcterms:W3CDTF">2011-03-17T08:18:11Z</dcterms:created>
  <dcterms:modified xsi:type="dcterms:W3CDTF">2019-03-11T05:07:53Z</dcterms:modified>
</cp:coreProperties>
</file>