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  <p:sldId id="8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3" autoAdjust="0"/>
    <p:restoredTop sz="80374" autoAdjust="0"/>
  </p:normalViewPr>
  <p:slideViewPr>
    <p:cSldViewPr>
      <p:cViewPr varScale="1">
        <p:scale>
          <a:sx n="75" d="100"/>
          <a:sy n="75" d="100"/>
        </p:scale>
        <p:origin x="288" y="16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0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CoreSet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</a:t>
            </a:r>
          </a:p>
          <a:p>
            <a:pPr algn="ctr"/>
            <a:r>
              <a:rPr lang="en-US" sz="16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(manual 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Multicore Linking 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primitives are included)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Multithreaded Linking </a:t>
            </a:r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50229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189002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50229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193029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42439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281005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69829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63469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14458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36629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29321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39675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50229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57807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51447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42439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281005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679429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48592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32828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/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  <a:blipFill>
                <a:blip r:embed="rId4"/>
                <a:stretch>
                  <a:fillRect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/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EAsm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  <a:blipFill>
                <a:blip r:embed="rId5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1A415C-70A7-C544-B7C1-A66DA1B8A600}"/>
              </a:ext>
            </a:extLst>
          </p:cNvPr>
          <p:cNvCxnSpPr/>
          <p:nvPr/>
        </p:nvCxnSpPr>
        <p:spPr bwMode="auto">
          <a:xfrm>
            <a:off x="0" y="283289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A90AB-7B2D-E745-9C05-88A90AE95287}"/>
              </a:ext>
            </a:extLst>
          </p:cNvPr>
          <p:cNvSpPr txBox="1"/>
          <p:nvPr/>
        </p:nvSpPr>
        <p:spPr>
          <a:xfrm>
            <a:off x="0" y="4381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F26CE-9E5A-714F-9D5F-122AF261D9A7}"/>
              </a:ext>
            </a:extLst>
          </p:cNvPr>
          <p:cNvSpPr txBox="1"/>
          <p:nvPr/>
        </p:nvSpPr>
        <p:spPr>
          <a:xfrm>
            <a:off x="0" y="29053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27635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215173" y="10848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03947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219200" y="186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68610" y="117609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307176" y="117750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96000" y="192769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89640" y="193494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40629" y="128612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2800" y="1275794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55492" y="25453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65846" y="2049039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76400" y="3123217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83978" y="3022100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77618" y="302935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68610" y="304246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307176" y="304387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705600" y="3031662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74763" y="28808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58999" y="293070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652305" y="1688461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/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347692" y="1791972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356293" y="2556187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86465" y="16004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90492" y="23769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611921" y="1801742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939902" y="169171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978468" y="169312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67292" y="2443313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60932" y="245057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4007217" y="24464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965102" y="2659609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86683" y="3431174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852596" y="1561387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371737" y="834020"/>
            <a:ext cx="2676310" cy="2601932"/>
            <a:chOff x="2292835" y="350818"/>
            <a:chExt cx="2676310" cy="2601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5" y="350818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824334" y="1918763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709892" y="1418795"/>
            <a:ext cx="0" cy="1119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/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[…]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  <a:blipFill>
                <a:blip r:embed="rId3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/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/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/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2F86CE-A38F-0048-9038-7CDE10D4C129}"/>
              </a:ext>
            </a:extLst>
          </p:cNvPr>
          <p:cNvCxnSpPr/>
          <p:nvPr/>
        </p:nvCxnSpPr>
        <p:spPr bwMode="auto">
          <a:xfrm>
            <a:off x="0" y="357851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A68236-BF68-DD47-AE0C-A6F9C598B27B}"/>
              </a:ext>
            </a:extLst>
          </p:cNvPr>
          <p:cNvSpPr txBox="1"/>
          <p:nvPr/>
        </p:nvSpPr>
        <p:spPr>
          <a:xfrm>
            <a:off x="0" y="685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8167C6-E1FB-BD46-9F6D-FDEBA2D22D0B}"/>
              </a:ext>
            </a:extLst>
          </p:cNvPr>
          <p:cNvSpPr txBox="1"/>
          <p:nvPr/>
        </p:nvSpPr>
        <p:spPr>
          <a:xfrm>
            <a:off x="0" y="36511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2213827" y="685502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752600" y="493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478056" y="695272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806037" y="58524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844603" y="58665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4263202" y="3079215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4263202" y="3497818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2213827" y="1123379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756627" y="945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627067" y="101885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756953" y="100957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532557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752600" y="2341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478056" y="2542327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806037" y="243230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844603" y="243371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970434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756627" y="27922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627067" y="286590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756953" y="2856625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752600" y="909854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759719" y="101188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612630" y="101330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/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IEA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others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D57685-96EF-F04E-9F4D-BE1F4C31DCF0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0000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F0A009-2EF3-E248-AA17-6E872ADFF951}"/>
              </a:ext>
            </a:extLst>
          </p:cNvPr>
          <p:cNvSpPr txBox="1"/>
          <p:nvPr/>
        </p:nvSpPr>
        <p:spPr>
          <a:xfrm>
            <a:off x="1697699" y="3808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F1B3D9-4B02-BF4A-ACF1-E75DDC8CD747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4423155" y="40098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D60A7F-8C14-8A4C-A587-C9379700B9AE}"/>
              </a:ext>
            </a:extLst>
          </p:cNvPr>
          <p:cNvSpPr/>
          <p:nvPr/>
        </p:nvSpPr>
        <p:spPr bwMode="auto">
          <a:xfrm>
            <a:off x="2751136" y="38998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477270-10CA-BC4D-9218-EE471470B02A}"/>
              </a:ext>
            </a:extLst>
          </p:cNvPr>
          <p:cNvSpPr/>
          <p:nvPr/>
        </p:nvSpPr>
        <p:spPr bwMode="auto">
          <a:xfrm>
            <a:off x="3789702" y="39012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D1534-716E-8C41-81CE-EB92FEDBC48E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4379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9BE9DD3-502C-9442-B8F4-2499C3224703}"/>
              </a:ext>
            </a:extLst>
          </p:cNvPr>
          <p:cNvSpPr txBox="1"/>
          <p:nvPr/>
        </p:nvSpPr>
        <p:spPr>
          <a:xfrm>
            <a:off x="1701726" y="42598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265356-19F3-EE49-A70D-ECDD6B08B1A2}"/>
              </a:ext>
            </a:extLst>
          </p:cNvPr>
          <p:cNvSpPr/>
          <p:nvPr/>
        </p:nvSpPr>
        <p:spPr bwMode="auto">
          <a:xfrm>
            <a:off x="5572166" y="43334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B9008-00B7-9441-B643-861684BC0284}"/>
              </a:ext>
            </a:extLst>
          </p:cNvPr>
          <p:cNvSpPr/>
          <p:nvPr/>
        </p:nvSpPr>
        <p:spPr bwMode="auto">
          <a:xfrm>
            <a:off x="4702052" y="43241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/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blipFill>
                <a:blip r:embed="rId8"/>
                <a:stretch>
                  <a:fillRect l="-109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/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/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blipFill>
                <a:blip r:embed="rId10"/>
                <a:stretch>
                  <a:fillRect l="-609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/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  <a:blipFill>
                <a:blip r:embed="rId11"/>
                <a:stretch>
                  <a:fillRect t="-882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499A60-ACC8-D24F-8AC6-9335F19B3DB3}"/>
              </a:ext>
            </a:extLst>
          </p:cNvPr>
          <p:cNvCxnSpPr/>
          <p:nvPr/>
        </p:nvCxnSpPr>
        <p:spPr bwMode="auto">
          <a:xfrm>
            <a:off x="0" y="217808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3FE07-0EE2-A04D-83AA-A1F5CCAF8377}"/>
              </a:ext>
            </a:extLst>
          </p:cNvPr>
          <p:cNvCxnSpPr/>
          <p:nvPr/>
        </p:nvCxnSpPr>
        <p:spPr bwMode="auto">
          <a:xfrm>
            <a:off x="0" y="380919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F65208-D2AE-4341-B462-BE48FFFD444C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873D-1134-B04C-B62F-0BA5DF3E35CA}"/>
              </a:ext>
            </a:extLst>
          </p:cNvPr>
          <p:cNvSpPr txBox="1"/>
          <p:nvPr/>
        </p:nvSpPr>
        <p:spPr>
          <a:xfrm>
            <a:off x="-2138" y="22049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FB2D13-9BED-784A-8442-B1EA77D537F9}"/>
              </a:ext>
            </a:extLst>
          </p:cNvPr>
          <p:cNvSpPr txBox="1"/>
          <p:nvPr/>
        </p:nvSpPr>
        <p:spPr>
          <a:xfrm>
            <a:off x="0" y="38576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944173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875227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879254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928664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967230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756054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749694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600683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941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483556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332810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8124289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927254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342576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881349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342576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885376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934786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973352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762176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755816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063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489678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338932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8130411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933376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12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751821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1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967230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610577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732976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726854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/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282A1D-64E4-F84B-86ED-E862A2019F22}"/>
              </a:ext>
            </a:extLst>
          </p:cNvPr>
          <p:cNvCxnSpPr/>
          <p:nvPr/>
        </p:nvCxnSpPr>
        <p:spPr bwMode="auto">
          <a:xfrm>
            <a:off x="0" y="30289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CB7D2-AB48-A94D-80B7-D9E9EAB95F16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06E1B2-4108-D347-8AB7-1DFB08FE4FB3}"/>
              </a:ext>
            </a:extLst>
          </p:cNvPr>
          <p:cNvSpPr txBox="1"/>
          <p:nvPr/>
        </p:nvSpPr>
        <p:spPr>
          <a:xfrm>
            <a:off x="0" y="30779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7600" y="1352550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57435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4776" y="138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98109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598803" y="18029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8213" y="147409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6779" y="147550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5603" y="1869309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69243" y="1876566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8490" y="1573797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3105" y="2107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2359" y="1992834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3838" y="147980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6803" y="1875214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7F93D70-CE4A-E444-98DD-157EC5AD4034}"/>
              </a:ext>
            </a:extLst>
          </p:cNvPr>
          <p:cNvSpPr/>
          <p:nvPr/>
        </p:nvSpPr>
        <p:spPr>
          <a:xfrm>
            <a:off x="5340103" y="2801395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atomic update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0657" y="2749355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4004" y="15864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6403" y="1782603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/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/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64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90208</TotalTime>
  <Words>702</Words>
  <Application>Microsoft Macintosh PowerPoint</Application>
  <PresentationFormat>On-screen Show (16:9)</PresentationFormat>
  <Paragraphs>228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4434</cp:revision>
  <cp:lastPrinted>2019-01-27T00:07:18Z</cp:lastPrinted>
  <dcterms:created xsi:type="dcterms:W3CDTF">2011-07-15T14:05:55Z</dcterms:created>
  <dcterms:modified xsi:type="dcterms:W3CDTF">2019-03-15T03:09:47Z</dcterms:modified>
</cp:coreProperties>
</file>