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886" r:id="rId2"/>
    <p:sldId id="890" r:id="rId3"/>
    <p:sldId id="89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FFFF"/>
    <a:srgbClr val="FFD8B9"/>
    <a:srgbClr val="49FF8A"/>
    <a:srgbClr val="FFF7C4"/>
    <a:srgbClr val="EFCDD0"/>
    <a:srgbClr val="E1DEA3"/>
    <a:srgbClr val="48F484"/>
    <a:srgbClr val="44E51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421" autoAdjust="0"/>
    <p:restoredTop sz="80374" autoAdjust="0"/>
  </p:normalViewPr>
  <p:slideViewPr>
    <p:cSldViewPr>
      <p:cViewPr varScale="1">
        <p:scale>
          <a:sx n="63" d="100"/>
          <a:sy n="63" d="100"/>
        </p:scale>
        <p:origin x="176" y="36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3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C8A0B07-494D-9F44-969E-26556242E355}"/>
              </a:ext>
            </a:extLst>
          </p:cNvPr>
          <p:cNvSpPr/>
          <p:nvPr/>
        </p:nvSpPr>
        <p:spPr bwMode="auto">
          <a:xfrm rot="16200000" flipH="1">
            <a:off x="4526397" y="-1871173"/>
            <a:ext cx="51566" cy="90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503B4D-50CA-2D4D-90ED-F8AF5B99C0DE}"/>
              </a:ext>
            </a:extLst>
          </p:cNvPr>
          <p:cNvSpPr/>
          <p:nvPr/>
        </p:nvSpPr>
        <p:spPr bwMode="auto">
          <a:xfrm rot="16200000" flipH="1">
            <a:off x="4517851" y="-1051219"/>
            <a:ext cx="51566" cy="90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59C422-173D-FE4F-B4A1-4F63052290EB}"/>
              </a:ext>
            </a:extLst>
          </p:cNvPr>
          <p:cNvSpPr/>
          <p:nvPr/>
        </p:nvSpPr>
        <p:spPr bwMode="auto">
          <a:xfrm rot="16200000" flipH="1">
            <a:off x="4513578" y="-2792676"/>
            <a:ext cx="51566" cy="90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F5B4B5-12F8-1D41-BF43-F67DF63DD38F}"/>
              </a:ext>
            </a:extLst>
          </p:cNvPr>
          <p:cNvSpPr/>
          <p:nvPr/>
        </p:nvSpPr>
        <p:spPr bwMode="auto">
          <a:xfrm>
            <a:off x="3474858" y="2195902"/>
            <a:ext cx="1218631" cy="16764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55B9C-19C4-AD4A-A6C9-2CD8B3F7EAEE}"/>
              </a:ext>
            </a:extLst>
          </p:cNvPr>
          <p:cNvSpPr/>
          <p:nvPr/>
        </p:nvSpPr>
        <p:spPr bwMode="auto">
          <a:xfrm>
            <a:off x="2942396" y="625657"/>
            <a:ext cx="1751093" cy="145460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770341" y="1545540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𝑡𝑖𝑑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41" y="1545540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964753" y="4693806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53" y="4693806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2971800" y="144476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3131085" y="1045086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3699081" y="141679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4161476" y="141430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4063162" y="288571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3662848" y="3208056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2133601" y="2502092"/>
            <a:ext cx="1300826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PBThrd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2133601" y="3338281"/>
            <a:ext cx="1300827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MBoot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2133600" y="4242224"/>
            <a:ext cx="2371347" cy="2124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MBoot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4026814" y="3341243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4315535" y="3341243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4026814" y="2502092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4315535" y="2502092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3225550" y="1556968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2133600" y="727179"/>
            <a:ext cx="763507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TSyscall</a:t>
            </a:r>
            <a:endParaRPr lang="en-US" sz="1013" b="1" dirty="0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3442374" y="1556048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3230046" y="717192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3446870" y="716273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4026242" y="1546741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4028987" y="707159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4427373" y="1544054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4431830" y="707159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2133600" y="1561051"/>
            <a:ext cx="763507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>
                <a:latin typeface="Helvetica" pitchFamily="2" charset="0"/>
              </a:rPr>
              <a:t>PHThrd</a:t>
            </a:r>
            <a:endParaRPr lang="en-US" sz="1013" b="1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2978130" y="48386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3699081" y="48546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4161476" y="48297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3657600" y="2362457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>
                <a:latin typeface="Helvetica" pitchFamily="2" charset="0"/>
              </a:rPr>
              <a:t>…</a:t>
            </a:r>
            <a:endParaRPr lang="en-US" sz="1688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𝑡𝑖𝑑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826455" y="2471509"/>
                <a:ext cx="4113370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𝑐𝑖𝑑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5" y="2471509"/>
                <a:ext cx="4113370" cy="327334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869412" y="3291444"/>
                <a:ext cx="402296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12" y="3291444"/>
                <a:ext cx="4022961" cy="32733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152402" y="2878129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(1) Section 5.1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152401" y="101224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(2) Section 5.2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152401" y="197733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(3) Section 5.3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152400" y="3761827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(4) Section 5.4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ED84DC-EBBD-EC4C-BDC1-73FE619FB651}"/>
              </a:ext>
            </a:extLst>
          </p:cNvPr>
          <p:cNvSpPr/>
          <p:nvPr/>
        </p:nvSpPr>
        <p:spPr bwMode="auto">
          <a:xfrm>
            <a:off x="4811426" y="91334"/>
            <a:ext cx="45719" cy="5082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D39148-0EFE-A14A-BAD6-B9F318B80B0C}"/>
              </a:ext>
            </a:extLst>
          </p:cNvPr>
          <p:cNvSpPr txBox="1"/>
          <p:nvPr/>
        </p:nvSpPr>
        <p:spPr>
          <a:xfrm>
            <a:off x="2285739" y="7868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CertiKOS</a:t>
            </a:r>
            <a:r>
              <a:rPr lang="en-US" dirty="0">
                <a:latin typeface="Helvetica" pitchFamily="2" charset="0"/>
              </a:rPr>
              <a:t> 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030E6-0F7D-7C48-B4E8-45B66A9933F8}"/>
              </a:ext>
            </a:extLst>
          </p:cNvPr>
          <p:cNvSpPr txBox="1"/>
          <p:nvPr/>
        </p:nvSpPr>
        <p:spPr>
          <a:xfrm>
            <a:off x="5746494" y="7449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CertiKOS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Theorems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80E300-A8B6-204E-B6E2-BAA515E377BB}"/>
              </a:ext>
            </a:extLst>
          </p:cNvPr>
          <p:cNvSpPr/>
          <p:nvPr/>
        </p:nvSpPr>
        <p:spPr bwMode="auto">
          <a:xfrm>
            <a:off x="2133600" y="4830930"/>
            <a:ext cx="879423" cy="24748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C8C0BE-3FB0-8F40-B83F-71DEE17AC687}"/>
              </a:ext>
            </a:extLst>
          </p:cNvPr>
          <p:cNvSpPr txBox="1"/>
          <p:nvPr/>
        </p:nvSpPr>
        <p:spPr>
          <a:xfrm>
            <a:off x="2952614" y="477000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: Environments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B3320D-3A39-B749-888C-345CAB42F5C1}"/>
              </a:ext>
            </a:extLst>
          </p:cNvPr>
          <p:cNvSpPr/>
          <p:nvPr/>
        </p:nvSpPr>
        <p:spPr bwMode="auto">
          <a:xfrm>
            <a:off x="1849679" y="112867"/>
            <a:ext cx="45719" cy="5082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533400" y="3254749"/>
            <a:ext cx="84308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533401" y="3677366"/>
            <a:ext cx="8430885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539193" y="4421867"/>
            <a:ext cx="842509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533400" y="662914"/>
            <a:ext cx="8430886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4613770" y="4651211"/>
                <a:ext cx="32322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70" y="4651211"/>
                <a:ext cx="323223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5942092" y="202373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092" y="2023737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5946300" y="444871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6300" y="4448718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5938136" y="244324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8136" y="2443245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4143947" y="4257696"/>
                <a:ext cx="41489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947" y="4257696"/>
                <a:ext cx="4148956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5948267" y="405876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8267" y="4058760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3352800" y="3917758"/>
                <a:ext cx="5718232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𝐶𝑜𝑟𝑒𝑆𝑒𝑡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17758"/>
                <a:ext cx="5718232" cy="328873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4108235" y="3507716"/>
                <a:ext cx="4207369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35" y="3507716"/>
                <a:ext cx="4207369" cy="32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4284070" y="3074356"/>
                <a:ext cx="38863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70" y="3074356"/>
                <a:ext cx="3886385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4153050" y="2671673"/>
                <a:ext cx="4132092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50" y="2671673"/>
                <a:ext cx="4132092" cy="328103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4129136" y="2235312"/>
                <a:ext cx="4178580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36" y="2235312"/>
                <a:ext cx="4178580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4162829" y="1835257"/>
                <a:ext cx="4063164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29" y="1835257"/>
                <a:ext cx="4063164" cy="3269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3931034" y="1414264"/>
                <a:ext cx="4574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34" y="1414264"/>
                <a:ext cx="4574779" cy="307777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4217929" y="503130"/>
                <a:ext cx="4018664" cy="342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29" y="503130"/>
                <a:ext cx="4018664" cy="342338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5942092" y="36918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092" y="3691878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5942093" y="32768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093" y="3276893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5942092" y="286718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092" y="2867188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5942092" y="162812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092" y="1628122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5942706" y="72374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706" y="723747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3941920" y="958312"/>
                <a:ext cx="4574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20" y="958312"/>
                <a:ext cx="4574779" cy="307777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5935582" y="118969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5582" y="1189692"/>
                <a:ext cx="552669" cy="346249"/>
              </a:xfrm>
              <a:prstGeom prst="rect">
                <a:avLst/>
              </a:prstGeom>
              <a:blipFill>
                <a:blip r:embed="rId2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-11271" y="1508858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-11271" y="4440977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-64402" y="3699835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135339" y="3283115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4162404" y="28664"/>
                <a:ext cx="4115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MBoot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04" y="28664"/>
                <a:ext cx="4115357" cy="307777"/>
              </a:xfrm>
              <a:prstGeom prst="rect">
                <a:avLst/>
              </a:prstGeom>
              <a:blipFill>
                <a:blip r:embed="rId2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110834" y="257264"/>
            <a:ext cx="37008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CompCertX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 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5946300" y="29468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6300" y="294685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13950E2-3AC2-6F4F-85B6-FE502FBFBCA0}"/>
              </a:ext>
            </a:extLst>
          </p:cNvPr>
          <p:cNvSpPr/>
          <p:nvPr/>
        </p:nvSpPr>
        <p:spPr bwMode="auto">
          <a:xfrm>
            <a:off x="117978" y="70199"/>
            <a:ext cx="8939135" cy="4987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5784A2-7F83-3448-A82F-BEA6FBC0CD7A}"/>
              </a:ext>
            </a:extLst>
          </p:cNvPr>
          <p:cNvSpPr txBox="1"/>
          <p:nvPr/>
        </p:nvSpPr>
        <p:spPr>
          <a:xfrm rot="16200000">
            <a:off x="-1551844" y="2382713"/>
            <a:ext cx="3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Multicore Linking in </a:t>
            </a:r>
            <a:r>
              <a:rPr lang="en-US" dirty="0" err="1"/>
              <a:t>CertiKOS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7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533400" y="749869"/>
            <a:ext cx="8458200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533400" y="1365309"/>
            <a:ext cx="8458200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533400" y="2438479"/>
            <a:ext cx="8458200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3838179" y="3306953"/>
                <a:ext cx="4504375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PBThrd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79" y="3306953"/>
                <a:ext cx="4504375" cy="307969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3800379" y="596398"/>
                <a:ext cx="4520404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79" y="596398"/>
                <a:ext cx="4520404" cy="302840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/>
              <p:nvPr/>
            </p:nvSpPr>
            <p:spPr>
              <a:xfrm rot="16200000">
                <a:off x="5786814" y="304262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86814" y="3042620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/>
              <p:nvPr/>
            </p:nvSpPr>
            <p:spPr>
              <a:xfrm rot="16200000">
                <a:off x="5793416" y="255445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93416" y="2554459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/>
              <p:nvPr/>
            </p:nvSpPr>
            <p:spPr>
              <a:xfrm rot="16200000">
                <a:off x="5784250" y="147642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84250" y="147642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/>
              <p:nvPr/>
            </p:nvSpPr>
            <p:spPr>
              <a:xfrm rot="16200000">
                <a:off x="5784248" y="8528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84248" y="85287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/>
              <p:nvPr/>
            </p:nvSpPr>
            <p:spPr>
              <a:xfrm>
                <a:off x="3173103" y="2803672"/>
                <a:ext cx="5788636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sm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PHBThrd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03" y="2803672"/>
                <a:ext cx="5788636" cy="3517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/>
              <p:nvPr/>
            </p:nvSpPr>
            <p:spPr>
              <a:xfrm>
                <a:off x="2990841" y="2233729"/>
                <a:ext cx="6153159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PHBThrd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41" y="2233729"/>
                <a:ext cx="6153159" cy="3713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/>
              <p:nvPr/>
            </p:nvSpPr>
            <p:spPr>
              <a:xfrm rot="16200000">
                <a:off x="5800578" y="202130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0578" y="2021301"/>
                <a:ext cx="552669" cy="3462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/>
              <p:nvPr/>
            </p:nvSpPr>
            <p:spPr>
              <a:xfrm>
                <a:off x="3421165" y="1755082"/>
                <a:ext cx="5251374" cy="348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PHBThrd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65" y="1755082"/>
                <a:ext cx="5251374" cy="348493"/>
              </a:xfrm>
              <a:prstGeom prst="rect">
                <a:avLst/>
              </a:prstGeom>
              <a:blipFill>
                <a:blip r:embed="rId1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/>
              <p:nvPr/>
            </p:nvSpPr>
            <p:spPr>
              <a:xfrm>
                <a:off x="3607323" y="1156836"/>
                <a:ext cx="4920193" cy="33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PHBThrd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𝐭𝐡𝐫𝐝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323" y="1156836"/>
                <a:ext cx="4920193" cy="339708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152400" y="872770"/>
            <a:ext cx="3603087" cy="2453097"/>
            <a:chOff x="664118" y="1846331"/>
            <a:chExt cx="3708498" cy="24530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64118" y="3468431"/>
              <a:ext cx="3708497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64119" y="2318133"/>
              <a:ext cx="3708497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64118" y="1846331"/>
              <a:ext cx="370849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B2147-91DD-164E-ABCB-1506C9D79F29}"/>
              </a:ext>
            </a:extLst>
          </p:cNvPr>
          <p:cNvSpPr/>
          <p:nvPr/>
        </p:nvSpPr>
        <p:spPr bwMode="auto">
          <a:xfrm>
            <a:off x="26714" y="312553"/>
            <a:ext cx="9041086" cy="3581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BA0DB8-CC61-D64B-A8E6-3DA049D9A10E}"/>
              </a:ext>
            </a:extLst>
          </p:cNvPr>
          <p:cNvSpPr txBox="1"/>
          <p:nvPr/>
        </p:nvSpPr>
        <p:spPr>
          <a:xfrm rot="16200000">
            <a:off x="-1801086" y="1918587"/>
            <a:ext cx="413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Multithreaded Linking in </a:t>
            </a:r>
            <a:r>
              <a:rPr lang="en-US" dirty="0" err="1"/>
              <a:t>CertiKOS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2843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90248</TotalTime>
  <Words>189</Words>
  <Application>Microsoft Macintosh PowerPoint</Application>
  <PresentationFormat>On-screen Show (16:9)</PresentationFormat>
  <Paragraphs>97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Helvetica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4312</cp:revision>
  <cp:lastPrinted>2019-01-21T17:38:55Z</cp:lastPrinted>
  <dcterms:created xsi:type="dcterms:W3CDTF">2011-07-15T14:05:55Z</dcterms:created>
  <dcterms:modified xsi:type="dcterms:W3CDTF">2019-01-25T21:04:11Z</dcterms:modified>
</cp:coreProperties>
</file>