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848" r:id="rId2"/>
    <p:sldId id="888" r:id="rId3"/>
    <p:sldId id="889" r:id="rId4"/>
    <p:sldId id="824" r:id="rId5"/>
    <p:sldId id="875" r:id="rId6"/>
    <p:sldId id="871" r:id="rId7"/>
    <p:sldId id="873" r:id="rId8"/>
    <p:sldId id="826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D8B9"/>
    <a:srgbClr val="49FF8A"/>
    <a:srgbClr val="FFF7C4"/>
    <a:srgbClr val="EFCDD0"/>
    <a:srgbClr val="E1DEA3"/>
    <a:srgbClr val="48F484"/>
    <a:srgbClr val="44E51B"/>
    <a:srgbClr val="FFFF66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96" autoAdjust="0"/>
    <p:restoredTop sz="80372" autoAdjust="0"/>
  </p:normalViewPr>
  <p:slideViewPr>
    <p:cSldViewPr>
      <p:cViewPr varScale="1">
        <p:scale>
          <a:sx n="122" d="100"/>
          <a:sy n="122" d="100"/>
        </p:scale>
        <p:origin x="200" y="816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CAA9350-0590-9740-BBD7-3B5222B5A3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25F4BD-2E97-C744-ADE6-A3D99260D7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D50F9-C04E-0643-A81F-E269F6C4EDC0}" type="datetimeFigureOut">
              <a:rPr lang="en-US" smtClean="0"/>
              <a:t>1/25/19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C8DF03-8293-2F40-A711-33D2496950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61A0E-6354-FC4A-BF9D-F163B1CF47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23D09-AE46-9C45-906F-F68105497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112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7BBF0-95DB-485B-8F44-219DC193D725}" type="datetimeFigureOut">
              <a:rPr lang="en-US" smtClean="0"/>
              <a:pPr/>
              <a:t>1/25/19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49B44-D953-4C15-A5A6-64A7BF99D1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111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078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22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830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771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710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797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2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670" indent="0" algn="ctr">
              <a:buNone/>
              <a:defRPr/>
            </a:lvl2pPr>
            <a:lvl3pPr marL="685341" indent="0" algn="ctr">
              <a:buNone/>
              <a:defRPr/>
            </a:lvl3pPr>
            <a:lvl4pPr marL="1028015" indent="0" algn="ctr">
              <a:buNone/>
              <a:defRPr/>
            </a:lvl4pPr>
            <a:lvl5pPr marL="1370685" indent="0" algn="ctr">
              <a:buNone/>
              <a:defRPr/>
            </a:lvl5pPr>
            <a:lvl6pPr marL="1713355" indent="0" algn="ctr">
              <a:buNone/>
              <a:defRPr/>
            </a:lvl6pPr>
            <a:lvl7pPr marL="2056026" indent="0" algn="ctr">
              <a:buNone/>
              <a:defRPr/>
            </a:lvl7pPr>
            <a:lvl8pPr marL="2398697" indent="0" algn="ctr">
              <a:buNone/>
              <a:defRPr/>
            </a:lvl8pPr>
            <a:lvl9pPr marL="2741369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62A3166-74DB-AD4F-BEFB-612C76B5823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78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0C2C40E-C53C-E041-8054-E46DC1A7646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780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05987"/>
            <a:ext cx="2057400" cy="4388644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7"/>
            <a:ext cx="6019800" cy="4388644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61BBD70-3465-B347-ACEC-3F3F01CFE3C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69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D3ED98D-1A6F-0442-B004-7EE3CDD44B8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27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84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44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670" indent="0">
              <a:buNone/>
              <a:defRPr sz="1350"/>
            </a:lvl2pPr>
            <a:lvl3pPr marL="685341" indent="0">
              <a:buNone/>
              <a:defRPr sz="1200"/>
            </a:lvl3pPr>
            <a:lvl4pPr marL="1028015" indent="0">
              <a:buNone/>
              <a:defRPr sz="1050"/>
            </a:lvl4pPr>
            <a:lvl5pPr marL="1370685" indent="0">
              <a:buNone/>
              <a:defRPr sz="1050"/>
            </a:lvl5pPr>
            <a:lvl6pPr marL="1713355" indent="0">
              <a:buNone/>
              <a:defRPr sz="1050"/>
            </a:lvl6pPr>
            <a:lvl7pPr marL="2056026" indent="0">
              <a:buNone/>
              <a:defRPr sz="1050"/>
            </a:lvl7pPr>
            <a:lvl8pPr marL="2398697" indent="0">
              <a:buNone/>
              <a:defRPr sz="1050"/>
            </a:lvl8pPr>
            <a:lvl9pPr marL="2741369" indent="0">
              <a:buNone/>
              <a:defRPr sz="105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2571B28-0992-FF42-86C6-E0919BC9B5D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721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9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9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97C83D2-BEF3-6747-BCA6-CC869C7E67A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901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670" indent="0">
              <a:buNone/>
              <a:defRPr sz="1500" b="1"/>
            </a:lvl2pPr>
            <a:lvl3pPr marL="685341" indent="0">
              <a:buNone/>
              <a:defRPr sz="1350" b="1"/>
            </a:lvl3pPr>
            <a:lvl4pPr marL="1028015" indent="0">
              <a:buNone/>
              <a:defRPr sz="1200" b="1"/>
            </a:lvl4pPr>
            <a:lvl5pPr marL="1370685" indent="0">
              <a:buNone/>
              <a:defRPr sz="1200" b="1"/>
            </a:lvl5pPr>
            <a:lvl6pPr marL="1713355" indent="0">
              <a:buNone/>
              <a:defRPr sz="1200" b="1"/>
            </a:lvl6pPr>
            <a:lvl7pPr marL="2056026" indent="0">
              <a:buNone/>
              <a:defRPr sz="1200" b="1"/>
            </a:lvl7pPr>
            <a:lvl8pPr marL="2398697" indent="0">
              <a:buNone/>
              <a:defRPr sz="1200" b="1"/>
            </a:lvl8pPr>
            <a:lvl9pPr marL="2741369" indent="0">
              <a:buNone/>
              <a:defRPr sz="12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670" indent="0">
              <a:buNone/>
              <a:defRPr sz="1500" b="1"/>
            </a:lvl2pPr>
            <a:lvl3pPr marL="685341" indent="0">
              <a:buNone/>
              <a:defRPr sz="1350" b="1"/>
            </a:lvl3pPr>
            <a:lvl4pPr marL="1028015" indent="0">
              <a:buNone/>
              <a:defRPr sz="1200" b="1"/>
            </a:lvl4pPr>
            <a:lvl5pPr marL="1370685" indent="0">
              <a:buNone/>
              <a:defRPr sz="1200" b="1"/>
            </a:lvl5pPr>
            <a:lvl6pPr marL="1713355" indent="0">
              <a:buNone/>
              <a:defRPr sz="1200" b="1"/>
            </a:lvl6pPr>
            <a:lvl7pPr marL="2056026" indent="0">
              <a:buNone/>
              <a:defRPr sz="1200" b="1"/>
            </a:lvl7pPr>
            <a:lvl8pPr marL="2398697" indent="0">
              <a:buNone/>
              <a:defRPr sz="1200" b="1"/>
            </a:lvl8pPr>
            <a:lvl9pPr marL="2741369" indent="0">
              <a:buNone/>
              <a:defRPr sz="12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7241FCB7-2830-0E4A-A414-54900BB762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223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73EE6-27B2-D741-8E97-ADB5AD7525F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361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5AB09FC-7DCF-8B48-ABAF-365B389C579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699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6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8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670" indent="0">
              <a:buNone/>
              <a:defRPr sz="900"/>
            </a:lvl2pPr>
            <a:lvl3pPr marL="685341" indent="0">
              <a:buNone/>
              <a:defRPr sz="750"/>
            </a:lvl3pPr>
            <a:lvl4pPr marL="1028015" indent="0">
              <a:buNone/>
              <a:defRPr sz="675"/>
            </a:lvl4pPr>
            <a:lvl5pPr marL="1370685" indent="0">
              <a:buNone/>
              <a:defRPr sz="675"/>
            </a:lvl5pPr>
            <a:lvl6pPr marL="1713355" indent="0">
              <a:buNone/>
              <a:defRPr sz="675"/>
            </a:lvl6pPr>
            <a:lvl7pPr marL="2056026" indent="0">
              <a:buNone/>
              <a:defRPr sz="675"/>
            </a:lvl7pPr>
            <a:lvl8pPr marL="2398697" indent="0">
              <a:buNone/>
              <a:defRPr sz="675"/>
            </a:lvl8pPr>
            <a:lvl9pPr marL="2741369" indent="0">
              <a:buNone/>
              <a:defRPr sz="675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77ECE30-299C-B445-90BE-3E752702035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78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670" indent="0">
              <a:buNone/>
              <a:defRPr sz="2100"/>
            </a:lvl2pPr>
            <a:lvl3pPr marL="685341" indent="0">
              <a:buNone/>
              <a:defRPr sz="1800"/>
            </a:lvl3pPr>
            <a:lvl4pPr marL="1028015" indent="0">
              <a:buNone/>
              <a:defRPr sz="1500"/>
            </a:lvl4pPr>
            <a:lvl5pPr marL="1370685" indent="0">
              <a:buNone/>
              <a:defRPr sz="1500"/>
            </a:lvl5pPr>
            <a:lvl6pPr marL="1713355" indent="0">
              <a:buNone/>
              <a:defRPr sz="1500"/>
            </a:lvl6pPr>
            <a:lvl7pPr marL="2056026" indent="0">
              <a:buNone/>
              <a:defRPr sz="1500"/>
            </a:lvl7pPr>
            <a:lvl8pPr marL="2398697" indent="0">
              <a:buNone/>
              <a:defRPr sz="1500"/>
            </a:lvl8pPr>
            <a:lvl9pPr marL="2741369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670" indent="0">
              <a:buNone/>
              <a:defRPr sz="900"/>
            </a:lvl2pPr>
            <a:lvl3pPr marL="685341" indent="0">
              <a:buNone/>
              <a:defRPr sz="750"/>
            </a:lvl3pPr>
            <a:lvl4pPr marL="1028015" indent="0">
              <a:buNone/>
              <a:defRPr sz="675"/>
            </a:lvl4pPr>
            <a:lvl5pPr marL="1370685" indent="0">
              <a:buNone/>
              <a:defRPr sz="675"/>
            </a:lvl5pPr>
            <a:lvl6pPr marL="1713355" indent="0">
              <a:buNone/>
              <a:defRPr sz="675"/>
            </a:lvl6pPr>
            <a:lvl7pPr marL="2056026" indent="0">
              <a:buNone/>
              <a:defRPr sz="675"/>
            </a:lvl7pPr>
            <a:lvl8pPr marL="2398697" indent="0">
              <a:buNone/>
              <a:defRPr sz="675"/>
            </a:lvl8pPr>
            <a:lvl9pPr marL="2741369" indent="0">
              <a:buNone/>
              <a:defRPr sz="675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802892C-B9A4-A04D-BF71-236D0190998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056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ct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B537B-62FB-7E4B-B484-BE73BD00F1B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913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34267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685341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028015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370685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254794" indent="-254794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4831" indent="-211931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Arial" charset="0"/>
          <a:cs typeface="+mn-cs"/>
        </a:defRPr>
      </a:lvl2pPr>
      <a:lvl3pPr marL="854869" indent="-169069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Arial" charset="0"/>
          <a:cs typeface="+mn-cs"/>
        </a:defRPr>
      </a:lvl3pPr>
      <a:lvl4pPr marL="1197769" indent="-169069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Arial" charset="0"/>
          <a:cs typeface="+mn-cs"/>
        </a:defRPr>
      </a:lvl4pPr>
      <a:lvl5pPr marL="1540669" indent="-169069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Arial" charset="0"/>
          <a:cs typeface="+mn-cs"/>
        </a:defRPr>
      </a:lvl5pPr>
      <a:lvl6pPr marL="1884693" indent="-171335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Arial" charset="0"/>
          <a:cs typeface="+mn-cs"/>
        </a:defRPr>
      </a:lvl6pPr>
      <a:lvl7pPr marL="2227362" indent="-171335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Arial" charset="0"/>
          <a:cs typeface="+mn-cs"/>
        </a:defRPr>
      </a:lvl7pPr>
      <a:lvl8pPr marL="2570035" indent="-171335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Arial" charset="0"/>
          <a:cs typeface="+mn-cs"/>
        </a:defRPr>
      </a:lvl8pPr>
      <a:lvl9pPr marL="2912702" indent="-171335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zh-CN"/>
      </a:defPPr>
      <a:lvl1pPr marL="0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670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341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015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0685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3355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026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8697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1369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1.png"/><Relationship Id="rId18" Type="http://schemas.openxmlformats.org/officeDocument/2006/relationships/image" Target="../media/image20.png"/><Relationship Id="rId3" Type="http://schemas.openxmlformats.org/officeDocument/2006/relationships/image" Target="../media/image1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0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7.png"/><Relationship Id="rId23" Type="http://schemas.openxmlformats.org/officeDocument/2006/relationships/image" Target="../media/image12.png"/><Relationship Id="rId10" Type="http://schemas.openxmlformats.org/officeDocument/2006/relationships/image" Target="../media/image6.png"/><Relationship Id="rId19" Type="http://schemas.openxmlformats.org/officeDocument/2006/relationships/image" Target="../media/image21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8" Type="http://schemas.openxmlformats.org/officeDocument/2006/relationships/image" Target="../media/image38.png"/><Relationship Id="rId3" Type="http://schemas.openxmlformats.org/officeDocument/2006/relationships/image" Target="../media/image13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15.png"/><Relationship Id="rId15" Type="http://schemas.openxmlformats.org/officeDocument/2006/relationships/image" Target="../media/image35.png"/><Relationship Id="rId10" Type="http://schemas.openxmlformats.org/officeDocument/2006/relationships/image" Target="../media/image29.png"/><Relationship Id="rId19" Type="http://schemas.openxmlformats.org/officeDocument/2006/relationships/image" Target="../media/image39.png"/><Relationship Id="rId4" Type="http://schemas.openxmlformats.org/officeDocument/2006/relationships/image" Target="../media/image14.png"/><Relationship Id="rId9" Type="http://schemas.openxmlformats.org/officeDocument/2006/relationships/image" Target="../media/image28.png"/><Relationship Id="rId1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800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6FF971F3-C66C-F54A-AB95-27C793296BAB}"/>
              </a:ext>
            </a:extLst>
          </p:cNvPr>
          <p:cNvSpPr/>
          <p:nvPr/>
        </p:nvSpPr>
        <p:spPr>
          <a:xfrm>
            <a:off x="686331" y="3207035"/>
            <a:ext cx="8411600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BEA8BCD-E4AA-F142-8319-FB4088562B4E}"/>
              </a:ext>
            </a:extLst>
          </p:cNvPr>
          <p:cNvSpPr/>
          <p:nvPr/>
        </p:nvSpPr>
        <p:spPr>
          <a:xfrm>
            <a:off x="686332" y="3629652"/>
            <a:ext cx="8411599" cy="7078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7D02F25-0784-E441-9DBA-1271564FF21E}"/>
              </a:ext>
            </a:extLst>
          </p:cNvPr>
          <p:cNvSpPr/>
          <p:nvPr/>
        </p:nvSpPr>
        <p:spPr>
          <a:xfrm>
            <a:off x="692506" y="4374153"/>
            <a:ext cx="8405426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9FCA034-4C24-BA4A-B68C-1427E8C38449}"/>
              </a:ext>
            </a:extLst>
          </p:cNvPr>
          <p:cNvSpPr/>
          <p:nvPr/>
        </p:nvSpPr>
        <p:spPr>
          <a:xfrm>
            <a:off x="686331" y="608375"/>
            <a:ext cx="8411600" cy="255454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7F6D3A0-41A2-064D-AED2-421B2E9C9D5C}"/>
                  </a:ext>
                </a:extLst>
              </p:cNvPr>
              <p:cNvSpPr txBox="1"/>
              <p:nvPr/>
            </p:nvSpPr>
            <p:spPr>
              <a:xfrm>
                <a:off x="5820478" y="4603497"/>
                <a:ext cx="2051972" cy="338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mc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7F6D3A0-41A2-064D-AED2-421B2E9C9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478" y="4603497"/>
                <a:ext cx="2051972" cy="3385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3FC3B70-8CFC-6847-9172-0E38784A8FF7}"/>
                  </a:ext>
                </a:extLst>
              </p:cNvPr>
              <p:cNvSpPr txBox="1"/>
              <p:nvPr/>
            </p:nvSpPr>
            <p:spPr>
              <a:xfrm rot="16200000">
                <a:off x="6558670" y="1976023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3FC3B70-8CFC-6847-9172-0E38784A8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58670" y="1976023"/>
                <a:ext cx="552669" cy="346249"/>
              </a:xfrm>
              <a:prstGeom prst="rect">
                <a:avLst/>
              </a:prstGeom>
              <a:blipFill>
                <a:blip r:embed="rId4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32B542D-D73D-ED47-B068-5636CE7B4BD5}"/>
                  </a:ext>
                </a:extLst>
              </p:cNvPr>
              <p:cNvSpPr txBox="1"/>
              <p:nvPr/>
            </p:nvSpPr>
            <p:spPr>
              <a:xfrm rot="16200000">
                <a:off x="6562878" y="4401004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32B542D-D73D-ED47-B068-5636CE7B4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62878" y="4401004"/>
                <a:ext cx="552669" cy="346249"/>
              </a:xfrm>
              <a:prstGeom prst="rect">
                <a:avLst/>
              </a:prstGeom>
              <a:blipFill>
                <a:blip r:embed="rId5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D51ED12E-C0B3-3440-8E0E-B1947A502112}"/>
                  </a:ext>
                </a:extLst>
              </p:cNvPr>
              <p:cNvSpPr txBox="1"/>
              <p:nvPr/>
            </p:nvSpPr>
            <p:spPr>
              <a:xfrm rot="16200000">
                <a:off x="6554714" y="2395531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D51ED12E-C0B3-3440-8E0E-B1947A502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54714" y="2395531"/>
                <a:ext cx="552669" cy="3462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4911209F-DD8F-9845-8C44-C62114827BAA}"/>
                  </a:ext>
                </a:extLst>
              </p:cNvPr>
              <p:cNvSpPr txBox="1"/>
              <p:nvPr/>
            </p:nvSpPr>
            <p:spPr>
              <a:xfrm>
                <a:off x="5341933" y="4209982"/>
                <a:ext cx="29861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oracle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𝐶𝑜𝑟𝑒𝑆𝑒𝑡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4911209F-DD8F-9845-8C44-C62114827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933" y="4209982"/>
                <a:ext cx="2986138" cy="307777"/>
              </a:xfrm>
              <a:prstGeom prst="rect">
                <a:avLst/>
              </a:prstGeom>
              <a:blipFill>
                <a:blip r:embed="rId7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80BF45B-1178-5041-B0C3-7D2B4D569781}"/>
                  </a:ext>
                </a:extLst>
              </p:cNvPr>
              <p:cNvSpPr txBox="1"/>
              <p:nvPr/>
            </p:nvSpPr>
            <p:spPr>
              <a:xfrm rot="16200000">
                <a:off x="6564845" y="4011046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80BF45B-1178-5041-B0C3-7D2B4D569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64845" y="4011046"/>
                <a:ext cx="552669" cy="346249"/>
              </a:xfrm>
              <a:prstGeom prst="rect">
                <a:avLst/>
              </a:prstGeom>
              <a:blipFill>
                <a:blip r:embed="rId6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E04593FD-5B42-6646-B8EE-90782739871C}"/>
                  </a:ext>
                </a:extLst>
              </p:cNvPr>
              <p:cNvSpPr txBox="1"/>
              <p:nvPr/>
            </p:nvSpPr>
            <p:spPr>
              <a:xfrm>
                <a:off x="4542519" y="3853951"/>
                <a:ext cx="4571956" cy="328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env</m:t>
                          </m:r>
                          <m: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CoreSet</m:t>
                          </m:r>
                          <m: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𝐶𝑜𝑟𝑒𝑆𝑒𝑡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𝐶𝑜𝑟𝑒𝑆𝑒𝑡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E04593FD-5B42-6646-B8EE-907827398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2519" y="3853951"/>
                <a:ext cx="4571956" cy="328873"/>
              </a:xfrm>
              <a:prstGeom prst="rect">
                <a:avLst/>
              </a:prstGeom>
              <a:blipFill>
                <a:blip r:embed="rId8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A2A0D10-AAB1-104B-8210-46B85C995125}"/>
                  </a:ext>
                </a:extLst>
              </p:cNvPr>
              <p:cNvSpPr txBox="1"/>
              <p:nvPr/>
            </p:nvSpPr>
            <p:spPr>
              <a:xfrm>
                <a:off x="5322315" y="3460002"/>
                <a:ext cx="3012363" cy="328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env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A2A0D10-AAB1-104B-8210-46B85C995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315" y="3460002"/>
                <a:ext cx="3012363" cy="32887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FCC50E8-108D-5443-A602-48DBEDBCC207}"/>
                  </a:ext>
                </a:extLst>
              </p:cNvPr>
              <p:cNvSpPr txBox="1"/>
              <p:nvPr/>
            </p:nvSpPr>
            <p:spPr>
              <a:xfrm>
                <a:off x="5491835" y="3026642"/>
                <a:ext cx="27040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FCC50E8-108D-5443-A602-48DBEDBCC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835" y="3026642"/>
                <a:ext cx="2704009" cy="307777"/>
              </a:xfrm>
              <a:prstGeom prst="rect">
                <a:avLst/>
              </a:prstGeom>
              <a:blipFill>
                <a:blip r:embed="rId10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5F453FEF-4445-364B-B578-BCCB2E5C323F}"/>
                  </a:ext>
                </a:extLst>
              </p:cNvPr>
              <p:cNvSpPr txBox="1"/>
              <p:nvPr/>
            </p:nvSpPr>
            <p:spPr>
              <a:xfrm>
                <a:off x="5361842" y="2623959"/>
                <a:ext cx="2947666" cy="328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</m:t>
                          </m:r>
                          <m: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big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5F453FEF-4445-364B-B578-BCCB2E5C3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842" y="2623959"/>
                <a:ext cx="2947666" cy="328103"/>
              </a:xfrm>
              <a:prstGeom prst="rect">
                <a:avLst/>
              </a:prstGeom>
              <a:blipFill>
                <a:blip r:embed="rId11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6D78DE1-5C00-5741-B326-1E06A1A5B6C9}"/>
                  </a:ext>
                </a:extLst>
              </p:cNvPr>
              <p:cNvSpPr txBox="1"/>
              <p:nvPr/>
            </p:nvSpPr>
            <p:spPr>
              <a:xfrm>
                <a:off x="5337927" y="2187598"/>
                <a:ext cx="2994153" cy="328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</m:t>
                          </m:r>
                          <m: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big</m:t>
                          </m:r>
                          <m: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6D78DE1-5C00-5741-B326-1E06A1A5B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927" y="2187598"/>
                <a:ext cx="2994153" cy="328103"/>
              </a:xfrm>
              <a:prstGeom prst="rect">
                <a:avLst/>
              </a:prstGeom>
              <a:blipFill>
                <a:blip r:embed="rId12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8D617E7-60D8-364A-8C3D-71562A249E2C}"/>
                  </a:ext>
                </a:extLst>
              </p:cNvPr>
              <p:cNvSpPr txBox="1"/>
              <p:nvPr/>
            </p:nvSpPr>
            <p:spPr>
              <a:xfrm>
                <a:off x="5371620" y="1787543"/>
                <a:ext cx="2878737" cy="326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split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8D617E7-60D8-364A-8C3D-71562A249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1620" y="1787543"/>
                <a:ext cx="2878737" cy="326949"/>
              </a:xfrm>
              <a:prstGeom prst="rect">
                <a:avLst/>
              </a:prstGeom>
              <a:blipFill>
                <a:blip r:embed="rId13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7CE5CB0-2DC9-7341-8D5E-B0DA9C95CEFA}"/>
                  </a:ext>
                </a:extLst>
              </p:cNvPr>
              <p:cNvSpPr txBox="1"/>
              <p:nvPr/>
            </p:nvSpPr>
            <p:spPr>
              <a:xfrm>
                <a:off x="5129727" y="1366550"/>
                <a:ext cx="34105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reorder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𝑟𝑒𝑜𝑟𝑑𝑒𝑟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7CE5CB0-2DC9-7341-8D5E-B0DA9C95C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727" y="1366550"/>
                <a:ext cx="3410549" cy="307777"/>
              </a:xfrm>
              <a:prstGeom prst="rect">
                <a:avLst/>
              </a:prstGeom>
              <a:blipFill>
                <a:blip r:embed="rId1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3ACEACD-F50A-0042-89BF-B56743DD40CD}"/>
                  </a:ext>
                </a:extLst>
              </p:cNvPr>
              <p:cNvSpPr txBox="1"/>
              <p:nvPr/>
            </p:nvSpPr>
            <p:spPr>
              <a:xfrm>
                <a:off x="5411730" y="417941"/>
                <a:ext cx="2834237" cy="339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sep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𝑠𝑒𝑝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3ACEACD-F50A-0042-89BF-B56743DD4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730" y="417941"/>
                <a:ext cx="2834237" cy="339773"/>
              </a:xfrm>
              <a:prstGeom prst="rect">
                <a:avLst/>
              </a:prstGeom>
              <a:blipFill>
                <a:blip r:embed="rId1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760C474-9958-A44C-9209-26E5682B8072}"/>
                  </a:ext>
                </a:extLst>
              </p:cNvPr>
              <p:cNvSpPr txBox="1"/>
              <p:nvPr/>
            </p:nvSpPr>
            <p:spPr>
              <a:xfrm rot="16200000">
                <a:off x="6558670" y="3644164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760C474-9958-A44C-9209-26E5682B8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58670" y="3644164"/>
                <a:ext cx="552669" cy="346249"/>
              </a:xfrm>
              <a:prstGeom prst="rect">
                <a:avLst/>
              </a:prstGeom>
              <a:blipFill>
                <a:blip r:embed="rId16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D763FF7-5FC3-EF49-8DA8-92BB11A1A61C}"/>
                  </a:ext>
                </a:extLst>
              </p:cNvPr>
              <p:cNvSpPr txBox="1"/>
              <p:nvPr/>
            </p:nvSpPr>
            <p:spPr>
              <a:xfrm rot="16200000">
                <a:off x="6558671" y="3229179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D763FF7-5FC3-EF49-8DA8-92BB11A1A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58671" y="3229179"/>
                <a:ext cx="552669" cy="346249"/>
              </a:xfrm>
              <a:prstGeom prst="rect">
                <a:avLst/>
              </a:prstGeom>
              <a:blipFill>
                <a:blip r:embed="rId17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16C62C6A-DBA3-E349-A570-DAA6878A7E6E}"/>
                  </a:ext>
                </a:extLst>
              </p:cNvPr>
              <p:cNvSpPr txBox="1"/>
              <p:nvPr/>
            </p:nvSpPr>
            <p:spPr>
              <a:xfrm rot="16200000">
                <a:off x="6558670" y="2819474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16C62C6A-DBA3-E349-A570-DAA6878A7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58670" y="2819474"/>
                <a:ext cx="552669" cy="346249"/>
              </a:xfrm>
              <a:prstGeom prst="rect">
                <a:avLst/>
              </a:prstGeom>
              <a:blipFill>
                <a:blip r:embed="rId18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607136F1-A4F6-C54F-A0F8-BBE50C41C67E}"/>
                  </a:ext>
                </a:extLst>
              </p:cNvPr>
              <p:cNvSpPr txBox="1"/>
              <p:nvPr/>
            </p:nvSpPr>
            <p:spPr>
              <a:xfrm rot="16200000">
                <a:off x="6558670" y="1580408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607136F1-A4F6-C54F-A0F8-BBE50C41C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58670" y="1580408"/>
                <a:ext cx="552669" cy="346249"/>
              </a:xfrm>
              <a:prstGeom prst="rect">
                <a:avLst/>
              </a:prstGeom>
              <a:blipFill>
                <a:blip r:embed="rId4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EE3A79E0-7C30-0C48-8878-9CF738B165F7}"/>
                  </a:ext>
                </a:extLst>
              </p:cNvPr>
              <p:cNvSpPr txBox="1"/>
              <p:nvPr/>
            </p:nvSpPr>
            <p:spPr>
              <a:xfrm rot="16200000">
                <a:off x="6559284" y="676033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EE3A79E0-7C30-0C48-8878-9CF738B16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59284" y="676033"/>
                <a:ext cx="552669" cy="346249"/>
              </a:xfrm>
              <a:prstGeom prst="rect">
                <a:avLst/>
              </a:prstGeom>
              <a:blipFill>
                <a:blip r:embed="rId19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E07D3D6-BA8D-AD4B-BF51-977C85DD633B}"/>
                  </a:ext>
                </a:extLst>
              </p:cNvPr>
              <p:cNvSpPr txBox="1"/>
              <p:nvPr/>
            </p:nvSpPr>
            <p:spPr>
              <a:xfrm>
                <a:off x="5140613" y="910598"/>
                <a:ext cx="34105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reorder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𝑟𝑒𝑜𝑟𝑑𝑒𝑟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E07D3D6-BA8D-AD4B-BF51-977C85DD6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613" y="910598"/>
                <a:ext cx="3410549" cy="307777"/>
              </a:xfrm>
              <a:prstGeom prst="rect">
                <a:avLst/>
              </a:prstGeom>
              <a:blipFill>
                <a:blip r:embed="rId20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0EFC485F-351A-084C-BCF7-27487DBDCCB9}"/>
                  </a:ext>
                </a:extLst>
              </p:cNvPr>
              <p:cNvSpPr txBox="1"/>
              <p:nvPr/>
            </p:nvSpPr>
            <p:spPr>
              <a:xfrm rot="16200000">
                <a:off x="6552160" y="1141978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0EFC485F-351A-084C-BCF7-27487DBDC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52160" y="1141978"/>
                <a:ext cx="552669" cy="346249"/>
              </a:xfrm>
              <a:prstGeom prst="rect">
                <a:avLst/>
              </a:prstGeom>
              <a:blipFill>
                <a:blip r:embed="rId6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CC4F15A6-F7F0-BB4E-83A6-46556C59BCBA}"/>
              </a:ext>
            </a:extLst>
          </p:cNvPr>
          <p:cNvSpPr/>
          <p:nvPr/>
        </p:nvSpPr>
        <p:spPr>
          <a:xfrm>
            <a:off x="793713" y="1471392"/>
            <a:ext cx="3945034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Optimize </a:t>
            </a:r>
            <a:b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</a:b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environmental context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602F400-AC1A-B044-B8A3-EB994043FEFA}"/>
              </a:ext>
            </a:extLst>
          </p:cNvPr>
          <p:cNvSpPr/>
          <p:nvPr/>
        </p:nvSpPr>
        <p:spPr>
          <a:xfrm>
            <a:off x="793713" y="4413316"/>
            <a:ext cx="3945034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r>
              <a:rPr lang="en-US" sz="1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Introduce 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h</a:t>
            </a:r>
            <a:r>
              <a:rPr lang="en-US" sz="1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ardware scheduler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848B252-E977-8C42-8D32-910C2DA9EDEF}"/>
              </a:ext>
            </a:extLst>
          </p:cNvPr>
          <p:cNvSpPr/>
          <p:nvPr/>
        </p:nvSpPr>
        <p:spPr>
          <a:xfrm>
            <a:off x="740761" y="3681760"/>
            <a:ext cx="3945034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Introduce partial machine </a:t>
            </a:r>
            <a:b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</a:b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and prove linking theorem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65DB806-E207-0F4A-BCF2-2D56A8835F69}"/>
              </a:ext>
            </a:extLst>
          </p:cNvPr>
          <p:cNvSpPr/>
          <p:nvPr/>
        </p:nvSpPr>
        <p:spPr>
          <a:xfrm>
            <a:off x="940323" y="3238127"/>
            <a:ext cx="365181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r>
              <a:rPr lang="en-US" sz="1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Introduce per-CPU machine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AC5FEDD-3205-A242-89DA-FA217AF5D271}"/>
              </a:ext>
            </a:extLst>
          </p:cNvPr>
          <p:cNvSpPr txBox="1"/>
          <p:nvPr/>
        </p:nvSpPr>
        <p:spPr>
          <a:xfrm>
            <a:off x="609600" y="55679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(4)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60FB713-F259-0E46-8C00-831C0FFE3A46}"/>
              </a:ext>
            </a:extLst>
          </p:cNvPr>
          <p:cNvSpPr txBox="1"/>
          <p:nvPr/>
        </p:nvSpPr>
        <p:spPr>
          <a:xfrm>
            <a:off x="626398" y="321312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(2)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4FA54A0-0633-8141-B97D-54F8342AA2FA}"/>
              </a:ext>
            </a:extLst>
          </p:cNvPr>
          <p:cNvSpPr txBox="1"/>
          <p:nvPr/>
        </p:nvSpPr>
        <p:spPr>
          <a:xfrm>
            <a:off x="624088" y="361762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(2,</a:t>
            </a:r>
            <a:r>
              <a:rPr lang="ko-KR" altLang="en-US" dirty="0"/>
              <a:t> </a:t>
            </a:r>
            <a:r>
              <a:rPr lang="en-US" altLang="ko-KR" dirty="0"/>
              <a:t>3)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995AB38-23BA-6E4D-9512-0A43F3C52623}"/>
              </a:ext>
            </a:extLst>
          </p:cNvPr>
          <p:cNvSpPr txBox="1"/>
          <p:nvPr/>
        </p:nvSpPr>
        <p:spPr>
          <a:xfrm>
            <a:off x="626398" y="437415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ADB6380-9EA4-144A-B188-20C36B9D82FD}"/>
                  </a:ext>
                </a:extLst>
              </p:cNvPr>
              <p:cNvSpPr/>
              <p:nvPr/>
            </p:nvSpPr>
            <p:spPr>
              <a:xfrm>
                <a:off x="4535853" y="4837608"/>
                <a:ext cx="409701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600" dirty="0">
                    <a:latin typeface="Helvetica" pitchFamily="2" charset="0"/>
                  </a:rPr>
                  <a:t>: an arbitrary layer with a certain condition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ADB6380-9EA4-144A-B188-20C36B9D82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853" y="4837608"/>
                <a:ext cx="4097019" cy="338554"/>
              </a:xfrm>
              <a:prstGeom prst="rect">
                <a:avLst/>
              </a:prstGeom>
              <a:blipFill>
                <a:blip r:embed="rId21"/>
                <a:stretch>
                  <a:fillRect t="-3571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0CEB48A-E3DB-6547-8F63-86DB13395DF9}"/>
                  </a:ext>
                </a:extLst>
              </p:cNvPr>
              <p:cNvSpPr/>
              <p:nvPr/>
            </p:nvSpPr>
            <p:spPr>
              <a:xfrm>
                <a:off x="1596590" y="4850463"/>
                <a:ext cx="251645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600" dirty="0">
                    <a:latin typeface="Helvetica" pitchFamily="2" charset="0"/>
                  </a:rPr>
                  <a:t>: hardware configuration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0CEB48A-E3DB-6547-8F63-86DB13395D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590" y="4850463"/>
                <a:ext cx="2516458" cy="338554"/>
              </a:xfrm>
              <a:prstGeom prst="rect">
                <a:avLst/>
              </a:prstGeom>
              <a:blipFill>
                <a:blip r:embed="rId22"/>
                <a:stretch>
                  <a:fillRect t="-3571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92CE588-AB3E-9446-AB86-9157828A6963}"/>
                  </a:ext>
                </a:extLst>
              </p:cNvPr>
              <p:cNvSpPr txBox="1"/>
              <p:nvPr/>
            </p:nvSpPr>
            <p:spPr>
              <a:xfrm>
                <a:off x="5304164" y="26826"/>
                <a:ext cx="30136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Local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𝑐𝑖𝑑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92CE588-AB3E-9446-AB86-9157828A6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164" y="26826"/>
                <a:ext cx="3013646" cy="307777"/>
              </a:xfrm>
              <a:prstGeom prst="rect">
                <a:avLst/>
              </a:prstGeom>
              <a:blipFill>
                <a:blip r:embed="rId23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C1AF9C91-A41D-5140-AB9D-762BBDBEA32D}"/>
              </a:ext>
            </a:extLst>
          </p:cNvPr>
          <p:cNvSpPr/>
          <p:nvPr/>
        </p:nvSpPr>
        <p:spPr>
          <a:xfrm>
            <a:off x="78129" y="23600"/>
            <a:ext cx="3563353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r>
              <a:rPr lang="en-US" sz="1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Connect local layer interface (Manually proof required)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3CFEEF-6C47-2144-AF6A-D386C0E2C666}"/>
              </a:ext>
            </a:extLst>
          </p:cNvPr>
          <p:cNvSpPr txBox="1"/>
          <p:nvPr/>
        </p:nvSpPr>
        <p:spPr>
          <a:xfrm>
            <a:off x="141009" y="-738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E89B9D4-7F27-7148-9E35-70F5B80FC45E}"/>
                  </a:ext>
                </a:extLst>
              </p:cNvPr>
              <p:cNvSpPr txBox="1"/>
              <p:nvPr/>
            </p:nvSpPr>
            <p:spPr>
              <a:xfrm rot="16200000">
                <a:off x="6562878" y="246971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E89B9D4-7F27-7148-9E35-70F5B80FC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62878" y="246971"/>
                <a:ext cx="552669" cy="346249"/>
              </a:xfrm>
              <a:prstGeom prst="rect">
                <a:avLst/>
              </a:prstGeom>
              <a:blipFill>
                <a:blip r:embed="rId5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9C62D549-E970-BC4E-84D1-E820BA672F5E}"/>
              </a:ext>
            </a:extLst>
          </p:cNvPr>
          <p:cNvSpPr/>
          <p:nvPr/>
        </p:nvSpPr>
        <p:spPr bwMode="auto">
          <a:xfrm>
            <a:off x="182380" y="584616"/>
            <a:ext cx="8939135" cy="45588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6EACA1-768C-1C47-B202-3476858FEBB2}"/>
              </a:ext>
            </a:extLst>
          </p:cNvPr>
          <p:cNvSpPr txBox="1"/>
          <p:nvPr/>
        </p:nvSpPr>
        <p:spPr>
          <a:xfrm rot="16200000">
            <a:off x="-1300215" y="2522267"/>
            <a:ext cx="319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Multicore Linking Framework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B11B48C-4437-284C-AC47-B91721E9A3E3}"/>
              </a:ext>
            </a:extLst>
          </p:cNvPr>
          <p:cNvSpPr/>
          <p:nvPr/>
        </p:nvSpPr>
        <p:spPr bwMode="auto">
          <a:xfrm>
            <a:off x="182380" y="47657"/>
            <a:ext cx="8939135" cy="540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912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C879A7DD-C44C-DB43-8E21-0C042AC466D5}"/>
              </a:ext>
            </a:extLst>
          </p:cNvPr>
          <p:cNvSpPr/>
          <p:nvPr/>
        </p:nvSpPr>
        <p:spPr>
          <a:xfrm>
            <a:off x="378595" y="201441"/>
            <a:ext cx="8687526" cy="55399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F864A81-7938-B343-8C0D-D3F3A185294D}"/>
              </a:ext>
            </a:extLst>
          </p:cNvPr>
          <p:cNvSpPr/>
          <p:nvPr/>
        </p:nvSpPr>
        <p:spPr>
          <a:xfrm>
            <a:off x="378595" y="816881"/>
            <a:ext cx="8687526" cy="10156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6BCABB4-B4DA-B742-9181-EA15163FC29A}"/>
              </a:ext>
            </a:extLst>
          </p:cNvPr>
          <p:cNvSpPr/>
          <p:nvPr/>
        </p:nvSpPr>
        <p:spPr>
          <a:xfrm>
            <a:off x="378595" y="1890051"/>
            <a:ext cx="8687526" cy="10156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865792C2-2B12-4741-B505-C7BAA8F49554}"/>
                  </a:ext>
                </a:extLst>
              </p:cNvPr>
              <p:cNvSpPr txBox="1"/>
              <p:nvPr/>
            </p:nvSpPr>
            <p:spPr>
              <a:xfrm>
                <a:off x="4955326" y="2763712"/>
                <a:ext cx="3411447" cy="302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LAsm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40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Sched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𝑐𝑖𝑑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865792C2-2B12-4741-B505-C7BAA8F49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326" y="2763712"/>
                <a:ext cx="3411447" cy="302840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78D04891-F9B3-1642-BC43-D4B69CD3FCF1}"/>
                  </a:ext>
                </a:extLst>
              </p:cNvPr>
              <p:cNvSpPr txBox="1"/>
              <p:nvPr/>
            </p:nvSpPr>
            <p:spPr>
              <a:xfrm>
                <a:off x="4888382" y="42122"/>
                <a:ext cx="3419462" cy="302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HAsm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TSched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𝑡𝑖𝑑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𝑡𝑖𝑑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78D04891-F9B3-1642-BC43-D4B69CD3F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382" y="42122"/>
                <a:ext cx="3419462" cy="302840"/>
              </a:xfrm>
              <a:prstGeom prst="rect">
                <a:avLst/>
              </a:prstGeom>
              <a:blipFill>
                <a:blip r:embed="rId4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E562659-E130-0F4B-9614-545D7C02C94D}"/>
                  </a:ext>
                </a:extLst>
              </p:cNvPr>
              <p:cNvSpPr txBox="1"/>
              <p:nvPr/>
            </p:nvSpPr>
            <p:spPr>
              <a:xfrm rot="16200000">
                <a:off x="6403525" y="2530489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E562659-E130-0F4B-9614-545D7C02C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403525" y="2530489"/>
                <a:ext cx="552669" cy="3462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A83BD1F-A2EC-E14E-AD06-CD4F0DAF8410}"/>
                  </a:ext>
                </a:extLst>
              </p:cNvPr>
              <p:cNvSpPr txBox="1"/>
              <p:nvPr/>
            </p:nvSpPr>
            <p:spPr>
              <a:xfrm rot="16200000">
                <a:off x="6393916" y="2006031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A83BD1F-A2EC-E14E-AD06-CD4F0DAF8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393916" y="2006031"/>
                <a:ext cx="552669" cy="3462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5109834-2B25-184D-AAAA-907697571C73}"/>
                  </a:ext>
                </a:extLst>
              </p:cNvPr>
              <p:cNvSpPr txBox="1"/>
              <p:nvPr/>
            </p:nvSpPr>
            <p:spPr>
              <a:xfrm rot="16200000">
                <a:off x="6384750" y="927993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5109834-2B25-184D-AAAA-907697571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384750" y="927993"/>
                <a:ext cx="552669" cy="3462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2E580FB-B760-7C4A-92CB-D12D033767A2}"/>
                  </a:ext>
                </a:extLst>
              </p:cNvPr>
              <p:cNvSpPr txBox="1"/>
              <p:nvPr/>
            </p:nvSpPr>
            <p:spPr>
              <a:xfrm rot="16200000">
                <a:off x="6384748" y="304446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2E580FB-B760-7C4A-92CB-D12D0337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384748" y="304446"/>
                <a:ext cx="552669" cy="3462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3AA2853-6A23-2B41-82F0-03E77DFFF0CB}"/>
                  </a:ext>
                </a:extLst>
              </p:cNvPr>
              <p:cNvSpPr txBox="1"/>
              <p:nvPr/>
            </p:nvSpPr>
            <p:spPr>
              <a:xfrm>
                <a:off x="4315579" y="2278959"/>
                <a:ext cx="4723665" cy="3517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sm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𝑐𝑖𝑑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𝑡𝑖𝑑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TLink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𝑐𝑖𝑑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3AA2853-6A23-2B41-82F0-03E77DFFF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579" y="2278959"/>
                <a:ext cx="4723665" cy="3517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AA5BA2F-A974-BE4B-AA80-F1688BA20308}"/>
                  </a:ext>
                </a:extLst>
              </p:cNvPr>
              <p:cNvSpPr txBox="1"/>
              <p:nvPr/>
            </p:nvSpPr>
            <p:spPr>
              <a:xfrm>
                <a:off x="4114800" y="1679835"/>
                <a:ext cx="5097806" cy="371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IE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Asm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𝑐𝑖𝑑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𝑡𝑖𝑑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TLink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𝑀𝑇𝐿𝑖𝑛𝑘</m:t>
                              </m:r>
                            </m:sup>
                          </m:sSubSup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AA5BA2F-A974-BE4B-AA80-F1688BA20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1679835"/>
                <a:ext cx="5097806" cy="3713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AF83BE7-164A-0840-B467-EDBE615BE96D}"/>
                  </a:ext>
                </a:extLst>
              </p:cNvPr>
              <p:cNvSpPr txBox="1"/>
              <p:nvPr/>
            </p:nvSpPr>
            <p:spPr>
              <a:xfrm rot="16200000">
                <a:off x="6401078" y="1495358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AF83BE7-164A-0840-B467-EDBE615BE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401078" y="1495358"/>
                <a:ext cx="552669" cy="346249"/>
              </a:xfrm>
              <a:prstGeom prst="rect">
                <a:avLst/>
              </a:prstGeom>
              <a:blipFill>
                <a:blip r:embed="rId10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DB6750F-B87F-A348-9880-D146DDB4917F}"/>
                  </a:ext>
                </a:extLst>
              </p:cNvPr>
              <p:cNvSpPr txBox="1"/>
              <p:nvPr/>
            </p:nvSpPr>
            <p:spPr>
              <a:xfrm>
                <a:off x="4729442" y="1196275"/>
                <a:ext cx="3909019" cy="3484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IEAsm</m:t>
                          </m:r>
                          <m: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𝑡𝑖𝑑</m:t>
                          </m:r>
                          <m: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TLink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𝑡𝑖𝑑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𝑡𝑖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𝑀𝑇𝐿𝑖𝑛𝑘</m:t>
                              </m:r>
                            </m:sup>
                          </m:sSubSup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DB6750F-B87F-A348-9880-D146DDB49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442" y="1196275"/>
                <a:ext cx="3909019" cy="348493"/>
              </a:xfrm>
              <a:prstGeom prst="rect">
                <a:avLst/>
              </a:prstGeom>
              <a:blipFill>
                <a:blip r:embed="rId11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194CE62-850A-EB42-BCD6-38B28CA7FAA7}"/>
                  </a:ext>
                </a:extLst>
              </p:cNvPr>
              <p:cNvSpPr txBox="1"/>
              <p:nvPr/>
            </p:nvSpPr>
            <p:spPr>
              <a:xfrm>
                <a:off x="4896078" y="610947"/>
                <a:ext cx="3594830" cy="3397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TAsm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4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TLink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𝑡𝑖𝑑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𝑡𝑖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𝑀𝑇𝐿𝑖𝑛𝑘</m:t>
                              </m:r>
                            </m:sup>
                          </m:sSubSup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194CE62-850A-EB42-BCD6-38B28CA7F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078" y="610947"/>
                <a:ext cx="3594830" cy="339708"/>
              </a:xfrm>
              <a:prstGeom prst="rect">
                <a:avLst/>
              </a:prstGeom>
              <a:blipFill>
                <a:blip r:embed="rId12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E9E77384-C0D1-8C45-BB1F-6B3EA1C4298F}"/>
              </a:ext>
            </a:extLst>
          </p:cNvPr>
          <p:cNvGrpSpPr/>
          <p:nvPr/>
        </p:nvGrpSpPr>
        <p:grpSpPr>
          <a:xfrm>
            <a:off x="304800" y="293552"/>
            <a:ext cx="4247733" cy="2490434"/>
            <a:chOff x="606144" y="1815541"/>
            <a:chExt cx="3924216" cy="249043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F209F74-08E3-E644-86A4-4A15E84186DF}"/>
                </a:ext>
              </a:extLst>
            </p:cNvPr>
            <p:cNvSpPr/>
            <p:nvPr/>
          </p:nvSpPr>
          <p:spPr>
            <a:xfrm>
              <a:off x="623956" y="3474978"/>
              <a:ext cx="3832193" cy="8309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convex"/>
              </a:sp3d>
            </a:bodyPr>
            <a:lstStyle/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2" charset="0"/>
                </a:rPr>
                <a:t>Introduce </a:t>
              </a:r>
              <a:b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2" charset="0"/>
                </a:rPr>
              </a:br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2" charset="0"/>
                </a:rPr>
                <a:t>multithreaded machine and </a:t>
              </a:r>
              <a:b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2" charset="0"/>
                </a:rPr>
              </a:br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2" charset="0"/>
                </a:rPr>
                <a:t>prove linking theorem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9895BC6-36D4-6845-850A-8869A6B22484}"/>
                </a:ext>
              </a:extLst>
            </p:cNvPr>
            <p:cNvSpPr/>
            <p:nvPr/>
          </p:nvSpPr>
          <p:spPr>
            <a:xfrm>
              <a:off x="606144" y="2318133"/>
              <a:ext cx="3832193" cy="1077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convex"/>
              </a:sp3d>
            </a:bodyPr>
            <a:lstStyle/>
            <a:p>
              <a:pPr algn="ctr"/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endParaRPr>
            </a:p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2" charset="0"/>
                </a:rPr>
                <a:t>Introduce </a:t>
              </a:r>
              <a:b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2" charset="0"/>
                </a:rPr>
              </a:br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2" charset="0"/>
                </a:rPr>
                <a:t>per-thread machine</a:t>
              </a:r>
            </a:p>
            <a:p>
              <a:pPr algn="ctr"/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E956C0D-FA1F-E844-96BE-AB032A63948B}"/>
                </a:ext>
              </a:extLst>
            </p:cNvPr>
            <p:cNvSpPr/>
            <p:nvPr/>
          </p:nvSpPr>
          <p:spPr>
            <a:xfrm>
              <a:off x="698167" y="1815541"/>
              <a:ext cx="3832193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convex"/>
              </a:sp3d>
            </a:bodyPr>
            <a:lstStyle/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2" charset="0"/>
                </a:rPr>
                <a:t>Connect </a:t>
              </a:r>
              <a:r>
                <a:rPr lang="en-US" sz="1600" b="0" cap="none" spc="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2" charset="0"/>
                </a:rPr>
                <a:t>CompCertX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2" charset="0"/>
                </a:rPr>
                <a:t> Interface 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4604DAC-08EC-C941-AF93-53B0CA9F764D}"/>
              </a:ext>
            </a:extLst>
          </p:cNvPr>
          <p:cNvSpPr txBox="1"/>
          <p:nvPr/>
        </p:nvSpPr>
        <p:spPr>
          <a:xfrm>
            <a:off x="349543" y="17335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(5)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504090-ECD4-F548-9C84-94F35C6E4A66}"/>
              </a:ext>
            </a:extLst>
          </p:cNvPr>
          <p:cNvSpPr txBox="1"/>
          <p:nvPr/>
        </p:nvSpPr>
        <p:spPr>
          <a:xfrm>
            <a:off x="338657" y="78047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(1,</a:t>
            </a:r>
            <a:r>
              <a:rPr lang="ko-KR" altLang="en-US" dirty="0"/>
              <a:t> </a:t>
            </a:r>
            <a:r>
              <a:rPr lang="en-US" altLang="ko-KR" dirty="0"/>
              <a:t>2,</a:t>
            </a:r>
            <a:r>
              <a:rPr lang="ko-KR" altLang="en-US" dirty="0"/>
              <a:t> </a:t>
            </a:r>
            <a:r>
              <a:rPr lang="en-US" altLang="ko-KR" dirty="0"/>
              <a:t>3)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69F880-30F4-7A4F-9C25-9F938ABF9433}"/>
              </a:ext>
            </a:extLst>
          </p:cNvPr>
          <p:cNvSpPr txBox="1"/>
          <p:nvPr/>
        </p:nvSpPr>
        <p:spPr>
          <a:xfrm>
            <a:off x="331282" y="1873347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(1,</a:t>
            </a:r>
            <a:r>
              <a:rPr lang="ko-KR" altLang="en-US" dirty="0"/>
              <a:t> </a:t>
            </a:r>
            <a:r>
              <a:rPr lang="en-US" altLang="ko-KR" dirty="0"/>
              <a:t>2,</a:t>
            </a:r>
            <a:r>
              <a:rPr lang="ko-KR" altLang="en-US" dirty="0"/>
              <a:t> </a:t>
            </a:r>
            <a:r>
              <a:rPr lang="en-US" altLang="ko-KR" dirty="0"/>
              <a:t>3,</a:t>
            </a:r>
            <a:r>
              <a:rPr lang="ko-KR" altLang="en-US" dirty="0"/>
              <a:t> </a:t>
            </a:r>
            <a:r>
              <a:rPr lang="en-US" altLang="ko-KR" dirty="0"/>
              <a:t>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AEC5B72-80E3-7A47-A32D-C771AB884E63}"/>
                  </a:ext>
                </a:extLst>
              </p:cNvPr>
              <p:cNvSpPr/>
              <p:nvPr/>
            </p:nvSpPr>
            <p:spPr>
              <a:xfrm>
                <a:off x="484009" y="3123260"/>
                <a:ext cx="224394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600" dirty="0">
                    <a:latin typeface="Helvetica" pitchFamily="2" charset="0"/>
                  </a:rPr>
                  <a:t>: </a:t>
                </a:r>
                <a:r>
                  <a:rPr lang="en-US" altLang="ko-KR" sz="1600" dirty="0">
                    <a:latin typeface="Helvetica" pitchFamily="2" charset="0"/>
                  </a:rPr>
                  <a:t>thread </a:t>
                </a:r>
                <a:r>
                  <a:rPr lang="en-US" sz="1600" dirty="0">
                    <a:latin typeface="Helvetica" pitchFamily="2" charset="0"/>
                  </a:rPr>
                  <a:t>configuration</a:t>
                </a: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AEC5B72-80E3-7A47-A32D-C771AB884E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09" y="3123260"/>
                <a:ext cx="2243948" cy="338554"/>
              </a:xfrm>
              <a:prstGeom prst="rect">
                <a:avLst/>
              </a:prstGeom>
              <a:blipFill>
                <a:blip r:embed="rId14"/>
                <a:stretch>
                  <a:fillRect t="-3571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F1E8857-BC27-BF4B-960D-FF01D984AE2C}"/>
                  </a:ext>
                </a:extLst>
              </p:cNvPr>
              <p:cNvSpPr/>
              <p:nvPr/>
            </p:nvSpPr>
            <p:spPr>
              <a:xfrm>
                <a:off x="3965980" y="3257550"/>
                <a:ext cx="462498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Sched</m:t>
                    </m:r>
                  </m:oMath>
                </a14:m>
                <a:r>
                  <a:rPr lang="en-US" sz="1600" dirty="0">
                    <a:latin typeface="Helvetica" pitchFamily="2" charset="0"/>
                  </a:rPr>
                  <a:t>: arbitrary layer with scheduling primitives </a:t>
                </a:r>
                <a:br>
                  <a:rPr lang="en-US" sz="1600" dirty="0">
                    <a:latin typeface="Helvetica" pitchFamily="2" charset="0"/>
                  </a:rPr>
                </a:br>
                <a:r>
                  <a:rPr lang="en-US" sz="1600" dirty="0">
                    <a:latin typeface="Helvetica" pitchFamily="2" charset="0"/>
                  </a:rPr>
                  <a:t>(context switching incl.)</a:t>
                </a: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F1E8857-BC27-BF4B-960D-FF01D984AE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980" y="3257550"/>
                <a:ext cx="4624984" cy="584775"/>
              </a:xfrm>
              <a:prstGeom prst="rect">
                <a:avLst/>
              </a:prstGeom>
              <a:blipFill>
                <a:blip r:embed="rId15"/>
                <a:stretch>
                  <a:fillRect l="-824" t="-4255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96BD004-897B-E444-B4A5-EBDE738C775D}"/>
                  </a:ext>
                </a:extLst>
              </p:cNvPr>
              <p:cNvSpPr/>
              <p:nvPr/>
            </p:nvSpPr>
            <p:spPr>
              <a:xfrm>
                <a:off x="3965978" y="4491667"/>
                <a:ext cx="463300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TSched</m:t>
                    </m:r>
                  </m:oMath>
                </a14:m>
                <a:r>
                  <a:rPr lang="en-US" sz="1600" dirty="0">
                    <a:latin typeface="Helvetica" pitchFamily="2" charset="0"/>
                  </a:rPr>
                  <a:t>: arbitrary layer with scheduling primitives </a:t>
                </a:r>
                <a:br>
                  <a:rPr lang="en-US" sz="1600" dirty="0">
                    <a:latin typeface="Helvetica" pitchFamily="2" charset="0"/>
                  </a:rPr>
                </a:br>
                <a:r>
                  <a:rPr lang="en-US" sz="1600" dirty="0">
                    <a:latin typeface="Helvetica" pitchFamily="2" charset="0"/>
                  </a:rPr>
                  <a:t>(Scheduling has a identity behavior)</a:t>
                </a: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96BD004-897B-E444-B4A5-EBDE738C77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978" y="4491667"/>
                <a:ext cx="4633000" cy="584775"/>
              </a:xfrm>
              <a:prstGeom prst="rect">
                <a:avLst/>
              </a:prstGeom>
              <a:blipFill>
                <a:blip r:embed="rId16"/>
                <a:stretch>
                  <a:fillRect l="-822" t="-2128"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9D53F5A-9B40-0844-9476-3C94FE0E826A}"/>
                  </a:ext>
                </a:extLst>
              </p:cNvPr>
              <p:cNvSpPr/>
              <p:nvPr/>
            </p:nvSpPr>
            <p:spPr>
              <a:xfrm>
                <a:off x="3965979" y="3882067"/>
                <a:ext cx="517802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TLink</m:t>
                    </m:r>
                  </m:oMath>
                </a14:m>
                <a:r>
                  <a:rPr lang="en-US" sz="1600" dirty="0">
                    <a:latin typeface="Helvetica" pitchFamily="2" charset="0"/>
                  </a:rPr>
                  <a:t>: arbitrary layer for intermediate machines</a:t>
                </a:r>
                <a:br>
                  <a:rPr lang="en-US" sz="1600" dirty="0">
                    <a:latin typeface="Helvetica" pitchFamily="2" charset="0"/>
                  </a:rPr>
                </a:br>
                <a:r>
                  <a:rPr lang="en-US" sz="1600" dirty="0">
                    <a:latin typeface="Helvetica" pitchFamily="2" charset="0"/>
                  </a:rPr>
                  <a:t>(scheduling primitives are defined in the machine itself)</a:t>
                </a: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9D53F5A-9B40-0844-9476-3C94FE0E8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979" y="3882067"/>
                <a:ext cx="5178021" cy="584775"/>
              </a:xfrm>
              <a:prstGeom prst="rect">
                <a:avLst/>
              </a:prstGeom>
              <a:blipFill>
                <a:blip r:embed="rId17"/>
                <a:stretch>
                  <a:fillRect l="-735" t="-2128"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eft Brace 1">
            <a:extLst>
              <a:ext uri="{FF2B5EF4-FFF2-40B4-BE49-F238E27FC236}">
                <a16:creationId xmlns:a16="http://schemas.microsoft.com/office/drawing/2014/main" id="{429AED75-7D04-174A-BA23-4187635A5132}"/>
              </a:ext>
            </a:extLst>
          </p:cNvPr>
          <p:cNvSpPr/>
          <p:nvPr/>
        </p:nvSpPr>
        <p:spPr bwMode="auto">
          <a:xfrm>
            <a:off x="3848394" y="3385398"/>
            <a:ext cx="105905" cy="609600"/>
          </a:xfrm>
          <a:prstGeom prst="lef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E2A5919B-D67F-234E-9ADA-C0649B3A16B7}"/>
              </a:ext>
            </a:extLst>
          </p:cNvPr>
          <p:cNvSpPr/>
          <p:nvPr/>
        </p:nvSpPr>
        <p:spPr bwMode="auto">
          <a:xfrm>
            <a:off x="3854560" y="4124054"/>
            <a:ext cx="105905" cy="609600"/>
          </a:xfrm>
          <a:prstGeom prst="lef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D7215FC-0383-AA40-B54E-10F7ADA8811A}"/>
                  </a:ext>
                </a:extLst>
              </p:cNvPr>
              <p:cNvSpPr/>
              <p:nvPr/>
            </p:nvSpPr>
            <p:spPr>
              <a:xfrm>
                <a:off x="2826594" y="3499303"/>
                <a:ext cx="96372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AbsRelC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D7215FC-0383-AA40-B54E-10F7ADA881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594" y="3499303"/>
                <a:ext cx="963725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FFE1790-8984-C24A-95E3-6BF0F4DC9CC3}"/>
                  </a:ext>
                </a:extLst>
              </p:cNvPr>
              <p:cNvSpPr/>
              <p:nvPr/>
            </p:nvSpPr>
            <p:spPr>
              <a:xfrm>
                <a:off x="2826594" y="4246614"/>
                <a:ext cx="97013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AbsRelT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FFE1790-8984-C24A-95E3-6BF0F4DC9C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594" y="4246614"/>
                <a:ext cx="970137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65B636DB-22F1-6444-B6A9-1E79CFCB8608}"/>
              </a:ext>
            </a:extLst>
          </p:cNvPr>
          <p:cNvSpPr/>
          <p:nvPr/>
        </p:nvSpPr>
        <p:spPr>
          <a:xfrm>
            <a:off x="490183" y="3740837"/>
            <a:ext cx="19399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abstract relations </a:t>
            </a:r>
            <a:br>
              <a:rPr lang="en-US" sz="1600" dirty="0">
                <a:latin typeface="Helvetica" pitchFamily="2" charset="0"/>
              </a:rPr>
            </a:br>
            <a:r>
              <a:rPr lang="en-US" sz="1600" dirty="0">
                <a:latin typeface="Helvetica" pitchFamily="2" charset="0"/>
              </a:rPr>
              <a:t>between two layers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E917CEA0-6791-B844-81D2-B11244F383CA}"/>
              </a:ext>
            </a:extLst>
          </p:cNvPr>
          <p:cNvCxnSpPr>
            <a:stCxn id="4" idx="0"/>
            <a:endCxn id="3" idx="1"/>
          </p:cNvCxnSpPr>
          <p:nvPr/>
        </p:nvCxnSpPr>
        <p:spPr bwMode="auto">
          <a:xfrm rot="5400000" flipH="1" flipV="1">
            <a:off x="2107249" y="3021493"/>
            <a:ext cx="72257" cy="1366433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F18FE4A4-FC97-FA49-A662-C6CD34155E71}"/>
              </a:ext>
            </a:extLst>
          </p:cNvPr>
          <p:cNvCxnSpPr>
            <a:stCxn id="4" idx="2"/>
            <a:endCxn id="35" idx="1"/>
          </p:cNvCxnSpPr>
          <p:nvPr/>
        </p:nvCxnSpPr>
        <p:spPr bwMode="auto">
          <a:xfrm rot="16200000" flipH="1">
            <a:off x="2098238" y="3687534"/>
            <a:ext cx="90279" cy="1366433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751E271-A0D0-5344-8852-37A46FD75D6D}"/>
              </a:ext>
            </a:extLst>
          </p:cNvPr>
          <p:cNvSpPr/>
          <p:nvPr/>
        </p:nvSpPr>
        <p:spPr bwMode="auto">
          <a:xfrm>
            <a:off x="114675" y="42123"/>
            <a:ext cx="9006840" cy="5034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1C4313-D66C-464D-8E44-AB0DD252A74B}"/>
              </a:ext>
            </a:extLst>
          </p:cNvPr>
          <p:cNvSpPr txBox="1"/>
          <p:nvPr/>
        </p:nvSpPr>
        <p:spPr>
          <a:xfrm rot="16200000">
            <a:off x="-1567063" y="2280172"/>
            <a:ext cx="3581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Multithreaded Linking Framework</a:t>
            </a:r>
          </a:p>
        </p:txBody>
      </p:sp>
    </p:spTree>
    <p:extLst>
      <p:ext uri="{BB962C8B-B14F-4D97-AF65-F5344CB8AC3E}">
        <p14:creationId xmlns:p14="http://schemas.microsoft.com/office/powerpoint/2010/main" val="2100476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8E0E663-29B8-AA4C-8A6A-5242A70F897A}"/>
                  </a:ext>
                </a:extLst>
              </p:cNvPr>
              <p:cNvSpPr txBox="1"/>
              <p:nvPr/>
            </p:nvSpPr>
            <p:spPr>
              <a:xfrm>
                <a:off x="1228837" y="3538949"/>
                <a:ext cx="11322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(With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)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8E0E663-29B8-AA4C-8A6A-5242A70F8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837" y="3538949"/>
                <a:ext cx="1132233" cy="369332"/>
              </a:xfrm>
              <a:prstGeom prst="rect">
                <a:avLst/>
              </a:prstGeom>
              <a:blipFill>
                <a:blip r:embed="rId3"/>
                <a:stretch>
                  <a:fillRect l="-4444" t="-6667" r="-3333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251A95-A695-2B41-B247-8ABBB5AA424A}"/>
              </a:ext>
            </a:extLst>
          </p:cNvPr>
          <p:cNvCxnSpPr>
            <a:cxnSpLocks/>
          </p:cNvCxnSpPr>
          <p:nvPr/>
        </p:nvCxnSpPr>
        <p:spPr bwMode="auto">
          <a:xfrm>
            <a:off x="2193266" y="1563936"/>
            <a:ext cx="6553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E862CB4-FA74-3C49-AB30-AD5661D82503}"/>
              </a:ext>
            </a:extLst>
          </p:cNvPr>
          <p:cNvSpPr txBox="1"/>
          <p:nvPr/>
        </p:nvSpPr>
        <p:spPr>
          <a:xfrm>
            <a:off x="1732039" y="137240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E18E05-2BA2-E441-B95A-F9DD7B7DBFF8}"/>
              </a:ext>
            </a:extLst>
          </p:cNvPr>
          <p:cNvCxnSpPr>
            <a:cxnSpLocks/>
          </p:cNvCxnSpPr>
          <p:nvPr/>
        </p:nvCxnSpPr>
        <p:spPr bwMode="auto">
          <a:xfrm>
            <a:off x="2193266" y="2327059"/>
            <a:ext cx="6553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F1D6B46-3C3F-3644-A092-53A63752F934}"/>
              </a:ext>
            </a:extLst>
          </p:cNvPr>
          <p:cNvSpPr txBox="1"/>
          <p:nvPr/>
        </p:nvSpPr>
        <p:spPr>
          <a:xfrm>
            <a:off x="1736066" y="214891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599B512-5FFD-F64D-B5CF-8B20CCF19E17}"/>
              </a:ext>
            </a:extLst>
          </p:cNvPr>
          <p:cNvSpPr/>
          <p:nvPr/>
        </p:nvSpPr>
        <p:spPr bwMode="auto">
          <a:xfrm>
            <a:off x="2785476" y="1463680"/>
            <a:ext cx="984132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pawn T2 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B1F7FAA-32D9-C54C-88C3-B6F36E1AE14B}"/>
              </a:ext>
            </a:extLst>
          </p:cNvPr>
          <p:cNvSpPr/>
          <p:nvPr/>
        </p:nvSpPr>
        <p:spPr bwMode="auto">
          <a:xfrm>
            <a:off x="3824042" y="1465090"/>
            <a:ext cx="633453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3F2EFC8-27B4-424A-B222-05E438EBCB83}"/>
              </a:ext>
            </a:extLst>
          </p:cNvPr>
          <p:cNvSpPr/>
          <p:nvPr/>
        </p:nvSpPr>
        <p:spPr bwMode="auto">
          <a:xfrm>
            <a:off x="6612866" y="2215277"/>
            <a:ext cx="569846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339609-B031-984C-81DE-527922D609AE}"/>
              </a:ext>
            </a:extLst>
          </p:cNvPr>
          <p:cNvSpPr/>
          <p:nvPr/>
        </p:nvSpPr>
        <p:spPr bwMode="auto">
          <a:xfrm>
            <a:off x="5606506" y="2222534"/>
            <a:ext cx="970075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pawn T3 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EBCC5B5-0AA9-3C48-8894-159E7366F82A}"/>
              </a:ext>
            </a:extLst>
          </p:cNvPr>
          <p:cNvCxnSpPr>
            <a:cxnSpLocks/>
          </p:cNvCxnSpPr>
          <p:nvPr/>
        </p:nvCxnSpPr>
        <p:spPr bwMode="auto">
          <a:xfrm>
            <a:off x="4457495" y="1573706"/>
            <a:ext cx="97971" cy="7533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0F678A-7558-2941-852D-8BB1D8AA13ED}"/>
              </a:ext>
            </a:extLst>
          </p:cNvPr>
          <p:cNvCxnSpPr>
            <a:cxnSpLocks/>
          </p:cNvCxnSpPr>
          <p:nvPr/>
        </p:nvCxnSpPr>
        <p:spPr bwMode="auto">
          <a:xfrm flipV="1">
            <a:off x="7679666" y="1563380"/>
            <a:ext cx="297543" cy="15122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F6F0B301-0EC6-4340-A451-4AAAD9FFC7C3}"/>
              </a:ext>
            </a:extLst>
          </p:cNvPr>
          <p:cNvSpPr/>
          <p:nvPr/>
        </p:nvSpPr>
        <p:spPr>
          <a:xfrm>
            <a:off x="7272358" y="283289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E760EE3-3213-7649-B478-12CC612FF147}"/>
              </a:ext>
            </a:extLst>
          </p:cNvPr>
          <p:cNvCxnSpPr>
            <a:cxnSpLocks/>
          </p:cNvCxnSpPr>
          <p:nvPr/>
        </p:nvCxnSpPr>
        <p:spPr bwMode="auto">
          <a:xfrm>
            <a:off x="7182712" y="2336625"/>
            <a:ext cx="97971" cy="7533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8BF29D0-696B-9A40-A8B4-6D5DC897A261}"/>
              </a:ext>
            </a:extLst>
          </p:cNvPr>
          <p:cNvCxnSpPr>
            <a:cxnSpLocks/>
          </p:cNvCxnSpPr>
          <p:nvPr/>
        </p:nvCxnSpPr>
        <p:spPr bwMode="auto">
          <a:xfrm>
            <a:off x="2193266" y="3410803"/>
            <a:ext cx="6553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35500587-E218-C945-86E6-CE0EC07F7321}"/>
              </a:ext>
            </a:extLst>
          </p:cNvPr>
          <p:cNvSpPr/>
          <p:nvPr/>
        </p:nvSpPr>
        <p:spPr bwMode="auto">
          <a:xfrm>
            <a:off x="6500844" y="3309686"/>
            <a:ext cx="569846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F2C2EE5-D709-554C-A483-E50050A78DBE}"/>
              </a:ext>
            </a:extLst>
          </p:cNvPr>
          <p:cNvSpPr/>
          <p:nvPr/>
        </p:nvSpPr>
        <p:spPr bwMode="auto">
          <a:xfrm>
            <a:off x="5494484" y="3316943"/>
            <a:ext cx="970075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pawn T3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C4069C5-1D07-274E-AE9E-A83C1866F4CB}"/>
              </a:ext>
            </a:extLst>
          </p:cNvPr>
          <p:cNvSpPr/>
          <p:nvPr/>
        </p:nvSpPr>
        <p:spPr bwMode="auto">
          <a:xfrm>
            <a:off x="2785476" y="3330047"/>
            <a:ext cx="984132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pawn T2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7CFAEF2-2A4A-F24D-971D-60EEFE186D78}"/>
              </a:ext>
            </a:extLst>
          </p:cNvPr>
          <p:cNvSpPr/>
          <p:nvPr/>
        </p:nvSpPr>
        <p:spPr bwMode="auto">
          <a:xfrm>
            <a:off x="3824042" y="3331457"/>
            <a:ext cx="633453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B6F4771-6A05-DF4D-A6A7-51B89B258AAE}"/>
              </a:ext>
            </a:extLst>
          </p:cNvPr>
          <p:cNvSpPr/>
          <p:nvPr/>
        </p:nvSpPr>
        <p:spPr bwMode="auto">
          <a:xfrm>
            <a:off x="7222466" y="3319248"/>
            <a:ext cx="553824" cy="217912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39D057D-6AB6-9C47-87B2-3EEFBAE1CF4F}"/>
              </a:ext>
            </a:extLst>
          </p:cNvPr>
          <p:cNvSpPr/>
          <p:nvPr/>
        </p:nvSpPr>
        <p:spPr>
          <a:xfrm>
            <a:off x="7291629" y="316841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8010F8-0D79-3644-929D-A38718344F29}"/>
              </a:ext>
            </a:extLst>
          </p:cNvPr>
          <p:cNvSpPr txBox="1"/>
          <p:nvPr/>
        </p:nvSpPr>
        <p:spPr>
          <a:xfrm>
            <a:off x="1375865" y="321829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9A2E125-7B44-FF45-92CA-2AF25684C3EA}"/>
                  </a:ext>
                </a:extLst>
              </p:cNvPr>
              <p:cNvSpPr/>
              <p:nvPr/>
            </p:nvSpPr>
            <p:spPr>
              <a:xfrm>
                <a:off x="135866" y="868594"/>
                <a:ext cx="5618782" cy="3893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estate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mt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≔(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𝑐𝑖𝑑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9A2E125-7B44-FF45-92CA-2AF25684C3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66" y="868594"/>
                <a:ext cx="5618782" cy="389337"/>
              </a:xfrm>
              <a:prstGeom prst="rect">
                <a:avLst/>
              </a:prstGeom>
              <a:blipFill>
                <a:blip r:embed="rId4"/>
                <a:stretch>
                  <a:fillRect t="-6250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5410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8E0E663-29B8-AA4C-8A6A-5242A70F897A}"/>
                  </a:ext>
                </a:extLst>
              </p:cNvPr>
              <p:cNvSpPr txBox="1"/>
              <p:nvPr/>
            </p:nvSpPr>
            <p:spPr>
              <a:xfrm>
                <a:off x="1228837" y="3538949"/>
                <a:ext cx="11322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(With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)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8E0E663-29B8-AA4C-8A6A-5242A70F8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837" y="3538949"/>
                <a:ext cx="1132233" cy="369332"/>
              </a:xfrm>
              <a:prstGeom prst="rect">
                <a:avLst/>
              </a:prstGeom>
              <a:blipFill>
                <a:blip r:embed="rId3"/>
                <a:stretch>
                  <a:fillRect l="-4444" t="-6667" r="-3333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251A95-A695-2B41-B247-8ABBB5AA424A}"/>
              </a:ext>
            </a:extLst>
          </p:cNvPr>
          <p:cNvCxnSpPr>
            <a:cxnSpLocks/>
          </p:cNvCxnSpPr>
          <p:nvPr/>
        </p:nvCxnSpPr>
        <p:spPr bwMode="auto">
          <a:xfrm>
            <a:off x="2193266" y="1563936"/>
            <a:ext cx="6553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E862CB4-FA74-3C49-AB30-AD5661D82503}"/>
              </a:ext>
            </a:extLst>
          </p:cNvPr>
          <p:cNvSpPr txBox="1"/>
          <p:nvPr/>
        </p:nvSpPr>
        <p:spPr>
          <a:xfrm>
            <a:off x="1732039" y="137240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E18E05-2BA2-E441-B95A-F9DD7B7DBFF8}"/>
              </a:ext>
            </a:extLst>
          </p:cNvPr>
          <p:cNvCxnSpPr>
            <a:cxnSpLocks/>
          </p:cNvCxnSpPr>
          <p:nvPr/>
        </p:nvCxnSpPr>
        <p:spPr bwMode="auto">
          <a:xfrm>
            <a:off x="2193266" y="2327059"/>
            <a:ext cx="6553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F1D6B46-3C3F-3644-A092-53A63752F934}"/>
              </a:ext>
            </a:extLst>
          </p:cNvPr>
          <p:cNvSpPr txBox="1"/>
          <p:nvPr/>
        </p:nvSpPr>
        <p:spPr>
          <a:xfrm>
            <a:off x="1736066" y="214891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599B512-5FFD-F64D-B5CF-8B20CCF19E17}"/>
              </a:ext>
            </a:extLst>
          </p:cNvPr>
          <p:cNvSpPr/>
          <p:nvPr/>
        </p:nvSpPr>
        <p:spPr bwMode="auto">
          <a:xfrm>
            <a:off x="2785476" y="1463680"/>
            <a:ext cx="984132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pawn T2 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B1F7FAA-32D9-C54C-88C3-B6F36E1AE14B}"/>
              </a:ext>
            </a:extLst>
          </p:cNvPr>
          <p:cNvSpPr/>
          <p:nvPr/>
        </p:nvSpPr>
        <p:spPr bwMode="auto">
          <a:xfrm>
            <a:off x="3824042" y="1465090"/>
            <a:ext cx="633453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3F2EFC8-27B4-424A-B222-05E438EBCB83}"/>
              </a:ext>
            </a:extLst>
          </p:cNvPr>
          <p:cNvSpPr/>
          <p:nvPr/>
        </p:nvSpPr>
        <p:spPr bwMode="auto">
          <a:xfrm>
            <a:off x="6612866" y="2215277"/>
            <a:ext cx="569846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339609-B031-984C-81DE-527922D609AE}"/>
              </a:ext>
            </a:extLst>
          </p:cNvPr>
          <p:cNvSpPr/>
          <p:nvPr/>
        </p:nvSpPr>
        <p:spPr bwMode="auto">
          <a:xfrm>
            <a:off x="5606506" y="2222534"/>
            <a:ext cx="970075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pawn T3 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EBCC5B5-0AA9-3C48-8894-159E7366F82A}"/>
              </a:ext>
            </a:extLst>
          </p:cNvPr>
          <p:cNvCxnSpPr>
            <a:cxnSpLocks/>
          </p:cNvCxnSpPr>
          <p:nvPr/>
        </p:nvCxnSpPr>
        <p:spPr bwMode="auto">
          <a:xfrm>
            <a:off x="4457495" y="1573706"/>
            <a:ext cx="97971" cy="7533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0F678A-7558-2941-852D-8BB1D8AA13ED}"/>
              </a:ext>
            </a:extLst>
          </p:cNvPr>
          <p:cNvCxnSpPr>
            <a:cxnSpLocks/>
          </p:cNvCxnSpPr>
          <p:nvPr/>
        </p:nvCxnSpPr>
        <p:spPr bwMode="auto">
          <a:xfrm flipV="1">
            <a:off x="7679666" y="1563380"/>
            <a:ext cx="297543" cy="15122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F6F0B301-0EC6-4340-A451-4AAAD9FFC7C3}"/>
              </a:ext>
            </a:extLst>
          </p:cNvPr>
          <p:cNvSpPr/>
          <p:nvPr/>
        </p:nvSpPr>
        <p:spPr>
          <a:xfrm>
            <a:off x="7272358" y="283289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E760EE3-3213-7649-B478-12CC612FF147}"/>
              </a:ext>
            </a:extLst>
          </p:cNvPr>
          <p:cNvCxnSpPr>
            <a:cxnSpLocks/>
          </p:cNvCxnSpPr>
          <p:nvPr/>
        </p:nvCxnSpPr>
        <p:spPr bwMode="auto">
          <a:xfrm>
            <a:off x="7182712" y="2336625"/>
            <a:ext cx="97971" cy="7533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8BF29D0-696B-9A40-A8B4-6D5DC897A261}"/>
              </a:ext>
            </a:extLst>
          </p:cNvPr>
          <p:cNvCxnSpPr>
            <a:cxnSpLocks/>
          </p:cNvCxnSpPr>
          <p:nvPr/>
        </p:nvCxnSpPr>
        <p:spPr bwMode="auto">
          <a:xfrm>
            <a:off x="2193266" y="3410803"/>
            <a:ext cx="6553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35500587-E218-C945-86E6-CE0EC07F7321}"/>
              </a:ext>
            </a:extLst>
          </p:cNvPr>
          <p:cNvSpPr/>
          <p:nvPr/>
        </p:nvSpPr>
        <p:spPr bwMode="auto">
          <a:xfrm>
            <a:off x="6500844" y="3309686"/>
            <a:ext cx="569846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F2C2EE5-D709-554C-A483-E50050A78DBE}"/>
              </a:ext>
            </a:extLst>
          </p:cNvPr>
          <p:cNvSpPr/>
          <p:nvPr/>
        </p:nvSpPr>
        <p:spPr bwMode="auto">
          <a:xfrm>
            <a:off x="5494484" y="3316943"/>
            <a:ext cx="970075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pawn T3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C4069C5-1D07-274E-AE9E-A83C1866F4CB}"/>
              </a:ext>
            </a:extLst>
          </p:cNvPr>
          <p:cNvSpPr/>
          <p:nvPr/>
        </p:nvSpPr>
        <p:spPr bwMode="auto">
          <a:xfrm>
            <a:off x="2785476" y="3330047"/>
            <a:ext cx="984132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pawn T2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7CFAEF2-2A4A-F24D-971D-60EEFE186D78}"/>
              </a:ext>
            </a:extLst>
          </p:cNvPr>
          <p:cNvSpPr/>
          <p:nvPr/>
        </p:nvSpPr>
        <p:spPr bwMode="auto">
          <a:xfrm>
            <a:off x="3824042" y="3331457"/>
            <a:ext cx="633453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B6F4771-6A05-DF4D-A6A7-51B89B258AAE}"/>
              </a:ext>
            </a:extLst>
          </p:cNvPr>
          <p:cNvSpPr/>
          <p:nvPr/>
        </p:nvSpPr>
        <p:spPr bwMode="auto">
          <a:xfrm>
            <a:off x="7222466" y="3319248"/>
            <a:ext cx="553824" cy="217912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39D057D-6AB6-9C47-87B2-3EEFBAE1CF4F}"/>
              </a:ext>
            </a:extLst>
          </p:cNvPr>
          <p:cNvSpPr/>
          <p:nvPr/>
        </p:nvSpPr>
        <p:spPr>
          <a:xfrm>
            <a:off x="7291629" y="316841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8010F8-0D79-3644-929D-A38718344F29}"/>
              </a:ext>
            </a:extLst>
          </p:cNvPr>
          <p:cNvSpPr txBox="1"/>
          <p:nvPr/>
        </p:nvSpPr>
        <p:spPr>
          <a:xfrm>
            <a:off x="1375865" y="321829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9A2E125-7B44-FF45-92CA-2AF25684C3EA}"/>
                  </a:ext>
                </a:extLst>
              </p:cNvPr>
              <p:cNvSpPr/>
              <p:nvPr/>
            </p:nvSpPr>
            <p:spPr>
              <a:xfrm>
                <a:off x="135866" y="868594"/>
                <a:ext cx="5618782" cy="3893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estate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mt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≔(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𝑐𝑖𝑑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9A2E125-7B44-FF45-92CA-2AF25684C3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66" y="868594"/>
                <a:ext cx="5618782" cy="389337"/>
              </a:xfrm>
              <a:prstGeom prst="rect">
                <a:avLst/>
              </a:prstGeom>
              <a:blipFill>
                <a:blip r:embed="rId4"/>
                <a:stretch>
                  <a:fillRect t="-6250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EDE9C722-B7C1-5847-AE52-1EB2FA30C98B}"/>
              </a:ext>
            </a:extLst>
          </p:cNvPr>
          <p:cNvSpPr/>
          <p:nvPr/>
        </p:nvSpPr>
        <p:spPr bwMode="auto">
          <a:xfrm>
            <a:off x="1169171" y="1976047"/>
            <a:ext cx="7670029" cy="1967303"/>
          </a:xfrm>
          <a:prstGeom prst="rect">
            <a:avLst/>
          </a:prstGeom>
          <a:solidFill>
            <a:schemeClr val="accent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86F45E0-FBCF-9B4A-A7F3-FB32AF41B899}"/>
                  </a:ext>
                </a:extLst>
              </p:cNvPr>
              <p:cNvSpPr/>
              <p:nvPr/>
            </p:nvSpPr>
            <p:spPr>
              <a:xfrm>
                <a:off x="4445425" y="2592439"/>
                <a:ext cx="1264833" cy="4893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𝑀𝑇𝐿𝑖𝑛𝑘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86F45E0-FBCF-9B4A-A7F3-FB32AF41B8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425" y="2592439"/>
                <a:ext cx="1264833" cy="489301"/>
              </a:xfrm>
              <a:prstGeom prst="rect">
                <a:avLst/>
              </a:prstGeom>
              <a:blipFill>
                <a:blip r:embed="rId5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443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C490696-546E-2044-BE21-8482DFE6253C}"/>
              </a:ext>
            </a:extLst>
          </p:cNvPr>
          <p:cNvCxnSpPr>
            <a:cxnSpLocks/>
          </p:cNvCxnSpPr>
          <p:nvPr/>
        </p:nvCxnSpPr>
        <p:spPr bwMode="auto">
          <a:xfrm>
            <a:off x="1268790" y="1308770"/>
            <a:ext cx="70370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1655956-B29F-F24E-91AC-242AEF7065DB}"/>
              </a:ext>
            </a:extLst>
          </p:cNvPr>
          <p:cNvCxnSpPr>
            <a:cxnSpLocks/>
          </p:cNvCxnSpPr>
          <p:nvPr/>
        </p:nvCxnSpPr>
        <p:spPr bwMode="auto">
          <a:xfrm>
            <a:off x="1277391" y="2072985"/>
            <a:ext cx="70370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80A5217-66C4-EC40-9889-B3B07974647D}"/>
              </a:ext>
            </a:extLst>
          </p:cNvPr>
          <p:cNvCxnSpPr>
            <a:cxnSpLocks/>
          </p:cNvCxnSpPr>
          <p:nvPr/>
        </p:nvCxnSpPr>
        <p:spPr bwMode="auto">
          <a:xfrm>
            <a:off x="1287087" y="4604211"/>
            <a:ext cx="70370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465D09B-F184-CA41-B95A-B0D14CAE0661}"/>
              </a:ext>
            </a:extLst>
          </p:cNvPr>
          <p:cNvSpPr txBox="1"/>
          <p:nvPr/>
        </p:nvSpPr>
        <p:spPr>
          <a:xfrm>
            <a:off x="807563" y="111723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21F13B-A9DE-EB44-937C-2308D1E3C96F}"/>
              </a:ext>
            </a:extLst>
          </p:cNvPr>
          <p:cNvSpPr txBox="1"/>
          <p:nvPr/>
        </p:nvSpPr>
        <p:spPr>
          <a:xfrm>
            <a:off x="811590" y="189375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9A3D28-1251-7C41-B29A-2ABF1109C1D5}"/>
              </a:ext>
            </a:extLst>
          </p:cNvPr>
          <p:cNvCxnSpPr>
            <a:cxnSpLocks/>
            <a:stCxn id="17" idx="3"/>
          </p:cNvCxnSpPr>
          <p:nvPr/>
        </p:nvCxnSpPr>
        <p:spPr bwMode="auto">
          <a:xfrm>
            <a:off x="3533019" y="1318540"/>
            <a:ext cx="97971" cy="7533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AC8B1D0-F749-0340-92F9-1C0FCEF0CB50}"/>
              </a:ext>
            </a:extLst>
          </p:cNvPr>
          <p:cNvSpPr/>
          <p:nvPr/>
        </p:nvSpPr>
        <p:spPr bwMode="auto">
          <a:xfrm>
            <a:off x="1861000" y="1208514"/>
            <a:ext cx="984132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T2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168549-7FC8-2F43-8F81-8F915C30ED9F}"/>
              </a:ext>
            </a:extLst>
          </p:cNvPr>
          <p:cNvSpPr/>
          <p:nvPr/>
        </p:nvSpPr>
        <p:spPr bwMode="auto">
          <a:xfrm>
            <a:off x="2899566" y="1209924"/>
            <a:ext cx="633453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C8DDA1-C6F5-3A4B-9457-B2E57C712C3E}"/>
              </a:ext>
            </a:extLst>
          </p:cNvPr>
          <p:cNvSpPr/>
          <p:nvPr/>
        </p:nvSpPr>
        <p:spPr bwMode="auto">
          <a:xfrm>
            <a:off x="5688390" y="1960111"/>
            <a:ext cx="569846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21505D-04EE-7442-B27E-EBC5AAAF6D35}"/>
              </a:ext>
            </a:extLst>
          </p:cNvPr>
          <p:cNvSpPr/>
          <p:nvPr/>
        </p:nvSpPr>
        <p:spPr bwMode="auto">
          <a:xfrm>
            <a:off x="4682030" y="1967368"/>
            <a:ext cx="970075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T3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348028-0296-5D40-8880-F9CF74A3F64B}"/>
              </a:ext>
            </a:extLst>
          </p:cNvPr>
          <p:cNvSpPr txBox="1"/>
          <p:nvPr/>
        </p:nvSpPr>
        <p:spPr>
          <a:xfrm>
            <a:off x="3101921" y="4095798"/>
            <a:ext cx="113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T1 </a:t>
            </a:r>
            <a:r>
              <a:rPr lang="en-US" dirty="0">
                <a:latin typeface="Helvetica" pitchFamily="2" charset="0"/>
                <a:sym typeface="Wingdings" pitchFamily="2" charset="2"/>
              </a:rPr>
              <a:t> T2 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0CFBCCF-1F52-7444-B9D7-1D232BE2A537}"/>
              </a:ext>
            </a:extLst>
          </p:cNvPr>
          <p:cNvSpPr/>
          <p:nvPr/>
        </p:nvSpPr>
        <p:spPr bwMode="auto">
          <a:xfrm>
            <a:off x="1937200" y="4496932"/>
            <a:ext cx="984132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T2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16F172D-14E9-C044-94DF-6ADF0A02F395}"/>
              </a:ext>
            </a:extLst>
          </p:cNvPr>
          <p:cNvSpPr/>
          <p:nvPr/>
        </p:nvSpPr>
        <p:spPr bwMode="auto">
          <a:xfrm>
            <a:off x="2975766" y="4498342"/>
            <a:ext cx="633453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559FB5B-9BA8-334F-8666-DD9B77C5647A}"/>
              </a:ext>
            </a:extLst>
          </p:cNvPr>
          <p:cNvSpPr/>
          <p:nvPr/>
        </p:nvSpPr>
        <p:spPr bwMode="auto">
          <a:xfrm>
            <a:off x="5764590" y="4496932"/>
            <a:ext cx="569846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ADEE40C-6D39-3545-9D43-0D08CBB2F34C}"/>
              </a:ext>
            </a:extLst>
          </p:cNvPr>
          <p:cNvSpPr/>
          <p:nvPr/>
        </p:nvSpPr>
        <p:spPr bwMode="auto">
          <a:xfrm>
            <a:off x="4758230" y="4504189"/>
            <a:ext cx="970075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T3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2DE4DBE-FE98-EF45-9764-19AD4C90D7DB}"/>
              </a:ext>
            </a:extLst>
          </p:cNvPr>
          <p:cNvSpPr txBox="1"/>
          <p:nvPr/>
        </p:nvSpPr>
        <p:spPr>
          <a:xfrm>
            <a:off x="498355" y="441221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CPU 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77ECABB-0D53-4B48-A32E-BB6AE3C6593E}"/>
              </a:ext>
            </a:extLst>
          </p:cNvPr>
          <p:cNvSpPr/>
          <p:nvPr/>
        </p:nvSpPr>
        <p:spPr bwMode="auto">
          <a:xfrm>
            <a:off x="3928315" y="1963277"/>
            <a:ext cx="667258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yback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C7247F-CB40-8E40-A2A3-4CA4317ED544}"/>
              </a:ext>
            </a:extLst>
          </p:cNvPr>
          <p:cNvGrpSpPr/>
          <p:nvPr/>
        </p:nvGrpSpPr>
        <p:grpSpPr>
          <a:xfrm>
            <a:off x="3886200" y="2176407"/>
            <a:ext cx="3076321" cy="1378063"/>
            <a:chOff x="3886200" y="2176407"/>
            <a:chExt cx="3076321" cy="1378063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1AEB7E9-3030-FE4D-8340-F144E5B7389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263218" y="2176407"/>
              <a:ext cx="0" cy="79481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DE1516E-9A0E-F843-AE27-4EC484E01DD6}"/>
                </a:ext>
              </a:extLst>
            </p:cNvPr>
            <p:cNvSpPr txBox="1"/>
            <p:nvPr/>
          </p:nvSpPr>
          <p:spPr>
            <a:xfrm>
              <a:off x="3886200" y="2969695"/>
              <a:ext cx="30763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Helvetica" pitchFamily="2" charset="0"/>
                </a:rPr>
                <a:t>T</a:t>
              </a:r>
              <a:r>
                <a:rPr lang="en-US" sz="1600" baseline="-25000" dirty="0" err="1">
                  <a:latin typeface="Helvetica" pitchFamily="2" charset="0"/>
                </a:rPr>
                <a:t>status</a:t>
              </a:r>
              <a:r>
                <a:rPr lang="en-US" sz="1600" dirty="0">
                  <a:latin typeface="Helvetica" pitchFamily="2" charset="0"/>
                </a:rPr>
                <a:t>(1) = (Ready, active)</a:t>
              </a:r>
              <a:br>
                <a:rPr lang="en-US" sz="1600" dirty="0">
                  <a:latin typeface="Helvetica" pitchFamily="2" charset="0"/>
                </a:rPr>
              </a:br>
              <a:r>
                <a:rPr lang="en-US" sz="1600" dirty="0" err="1">
                  <a:latin typeface="Helvetica" pitchFamily="2" charset="0"/>
                </a:rPr>
                <a:t>T</a:t>
              </a:r>
              <a:r>
                <a:rPr lang="en-US" sz="1600" baseline="-25000" dirty="0" err="1">
                  <a:latin typeface="Helvetica" pitchFamily="2" charset="0"/>
                </a:rPr>
                <a:t>status</a:t>
              </a:r>
              <a:r>
                <a:rPr lang="en-US" sz="1600" dirty="0">
                  <a:latin typeface="Helvetica" pitchFamily="2" charset="0"/>
                </a:rPr>
                <a:t>(2) = (Run, active)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E6114012-8A20-3045-B496-2746FA09E134}"/>
              </a:ext>
            </a:extLst>
          </p:cNvPr>
          <p:cNvSpPr txBox="1"/>
          <p:nvPr/>
        </p:nvSpPr>
        <p:spPr>
          <a:xfrm>
            <a:off x="807781" y="2947972"/>
            <a:ext cx="2475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Helvetica" pitchFamily="2" charset="0"/>
              </a:rPr>
              <a:t>T</a:t>
            </a:r>
            <a:r>
              <a:rPr lang="en-US" sz="1600" baseline="-25000" dirty="0" err="1">
                <a:latin typeface="Helvetica" pitchFamily="2" charset="0"/>
              </a:rPr>
              <a:t>status</a:t>
            </a:r>
            <a:r>
              <a:rPr lang="en-US" sz="1600" dirty="0">
                <a:latin typeface="Helvetica" pitchFamily="2" charset="0"/>
              </a:rPr>
              <a:t>(1)= (Ready, Active)</a:t>
            </a:r>
            <a:br>
              <a:rPr lang="en-US" sz="1600" dirty="0">
                <a:latin typeface="Helvetica" pitchFamily="2" charset="0"/>
              </a:rPr>
            </a:br>
            <a:r>
              <a:rPr lang="en-US" sz="1600" dirty="0" err="1">
                <a:latin typeface="Helvetica" pitchFamily="2" charset="0"/>
              </a:rPr>
              <a:t>T</a:t>
            </a:r>
            <a:r>
              <a:rPr lang="en-US" sz="1600" baseline="-25000" dirty="0" err="1">
                <a:latin typeface="Helvetica" pitchFamily="2" charset="0"/>
              </a:rPr>
              <a:t>status</a:t>
            </a:r>
            <a:r>
              <a:rPr lang="en-US" sz="1600" dirty="0">
                <a:latin typeface="Helvetica" pitchFamily="2" charset="0"/>
              </a:rPr>
              <a:t>(2)= (Run, </a:t>
            </a:r>
            <a:r>
              <a:rPr lang="en-US" altLang="ko-KR" sz="1600" dirty="0">
                <a:latin typeface="Helvetica" pitchFamily="2" charset="0"/>
              </a:rPr>
              <a:t>Inactive</a:t>
            </a:r>
            <a:r>
              <a:rPr lang="en-US" sz="1600" dirty="0">
                <a:latin typeface="Helvetica" pitchFamily="2" charset="0"/>
              </a:rPr>
              <a:t>)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F1BB531-1977-244C-B737-A4C14042CCC1}"/>
              </a:ext>
            </a:extLst>
          </p:cNvPr>
          <p:cNvSpPr/>
          <p:nvPr/>
        </p:nvSpPr>
        <p:spPr bwMode="auto">
          <a:xfrm>
            <a:off x="773694" y="1078185"/>
            <a:ext cx="7684508" cy="593054"/>
          </a:xfrm>
          <a:prstGeom prst="rect">
            <a:avLst/>
          </a:prstGeom>
          <a:solidFill>
            <a:schemeClr val="accent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CF5BD44-2843-0549-BE1B-C47EE5CCB256}"/>
              </a:ext>
            </a:extLst>
          </p:cNvPr>
          <p:cNvGrpSpPr/>
          <p:nvPr/>
        </p:nvGrpSpPr>
        <p:grpSpPr>
          <a:xfrm>
            <a:off x="2292834" y="73920"/>
            <a:ext cx="2676310" cy="2878830"/>
            <a:chOff x="2292834" y="73920"/>
            <a:chExt cx="2676310" cy="2878830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4A4CCE7-66D2-634E-8D99-A9BC920E38AD}"/>
                </a:ext>
              </a:extLst>
            </p:cNvPr>
            <p:cNvCxnSpPr/>
            <p:nvPr/>
          </p:nvCxnSpPr>
          <p:spPr bwMode="auto">
            <a:xfrm flipV="1">
              <a:off x="2845132" y="1317130"/>
              <a:ext cx="0" cy="16356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20845ED-F9B3-8A40-89A2-5DCF9F579BBE}"/>
                </a:ext>
              </a:extLst>
            </p:cNvPr>
            <p:cNvSpPr txBox="1"/>
            <p:nvPr/>
          </p:nvSpPr>
          <p:spPr>
            <a:xfrm>
              <a:off x="2292834" y="73920"/>
              <a:ext cx="26763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Helvetica" pitchFamily="2" charset="0"/>
                </a:rPr>
                <a:t>T</a:t>
              </a:r>
              <a:r>
                <a:rPr lang="en-US" sz="1600" baseline="-25000" dirty="0" err="1">
                  <a:latin typeface="Helvetica" pitchFamily="2" charset="0"/>
                </a:rPr>
                <a:t>status</a:t>
              </a:r>
              <a:r>
                <a:rPr lang="en-US" sz="1600" dirty="0">
                  <a:latin typeface="Helvetica" pitchFamily="2" charset="0"/>
                </a:rPr>
                <a:t>(1) = (Run, Active)</a:t>
              </a:r>
              <a:br>
                <a:rPr lang="en-US" sz="1600" dirty="0">
                  <a:latin typeface="Helvetica" pitchFamily="2" charset="0"/>
                </a:rPr>
              </a:br>
              <a:r>
                <a:rPr lang="en-US" sz="1600" dirty="0" err="1">
                  <a:latin typeface="Helvetica" pitchFamily="2" charset="0"/>
                </a:rPr>
                <a:t>T</a:t>
              </a:r>
              <a:r>
                <a:rPr lang="en-US" sz="1600" baseline="-25000" dirty="0" err="1">
                  <a:latin typeface="Helvetica" pitchFamily="2" charset="0"/>
                </a:rPr>
                <a:t>status</a:t>
              </a:r>
              <a:r>
                <a:rPr lang="en-US" sz="1600" dirty="0">
                  <a:latin typeface="Helvetica" pitchFamily="2" charset="0"/>
                </a:rPr>
                <a:t>(2) = (Ready, Inactive)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02A04FA-A9C9-D741-93E3-4C1BE043AD05}"/>
              </a:ext>
            </a:extLst>
          </p:cNvPr>
          <p:cNvGrpSpPr/>
          <p:nvPr/>
        </p:nvGrpSpPr>
        <p:grpSpPr>
          <a:xfrm>
            <a:off x="745432" y="1435561"/>
            <a:ext cx="3361617" cy="1288589"/>
            <a:chOff x="745432" y="1443223"/>
            <a:chExt cx="3361617" cy="1379622"/>
          </a:xfrm>
        </p:grpSpPr>
        <p:sp>
          <p:nvSpPr>
            <p:cNvPr id="22" name="Left-Right Arrow 21">
              <a:extLst>
                <a:ext uri="{FF2B5EF4-FFF2-40B4-BE49-F238E27FC236}">
                  <a16:creationId xmlns:a16="http://schemas.microsoft.com/office/drawing/2014/main" id="{6D418AAA-9340-434B-A750-65424851B055}"/>
                </a:ext>
              </a:extLst>
            </p:cNvPr>
            <p:cNvSpPr/>
            <p:nvPr/>
          </p:nvSpPr>
          <p:spPr bwMode="auto">
            <a:xfrm>
              <a:off x="1255521" y="1443223"/>
              <a:ext cx="2277498" cy="103454"/>
            </a:xfrm>
            <a:prstGeom prst="leftRightArrow">
              <a:avLst/>
            </a:prstGeom>
            <a:solidFill>
              <a:srgbClr val="007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13595AB-4D8B-424D-AE83-312FF07EC59D}"/>
                </a:ext>
              </a:extLst>
            </p:cNvPr>
            <p:cNvGrpSpPr/>
            <p:nvPr/>
          </p:nvGrpSpPr>
          <p:grpSpPr>
            <a:xfrm>
              <a:off x="745432" y="2484291"/>
              <a:ext cx="3361617" cy="338554"/>
              <a:chOff x="6593560" y="333040"/>
              <a:chExt cx="3361617" cy="338554"/>
            </a:xfrm>
          </p:grpSpPr>
          <p:sp>
            <p:nvSpPr>
              <p:cNvPr id="72" name="Left-Right Arrow 71">
                <a:extLst>
                  <a:ext uri="{FF2B5EF4-FFF2-40B4-BE49-F238E27FC236}">
                    <a16:creationId xmlns:a16="http://schemas.microsoft.com/office/drawing/2014/main" id="{7C965CE7-40A1-4D4C-946C-4BD0961199B5}"/>
                  </a:ext>
                </a:extLst>
              </p:cNvPr>
              <p:cNvSpPr/>
              <p:nvPr/>
            </p:nvSpPr>
            <p:spPr bwMode="auto">
              <a:xfrm>
                <a:off x="6593560" y="474281"/>
                <a:ext cx="1144343" cy="107710"/>
              </a:xfrm>
              <a:prstGeom prst="leftRightArrow">
                <a:avLst/>
              </a:prstGeom>
              <a:solidFill>
                <a:srgbClr val="007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2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59A5C3F-6B67-D646-8536-C5F97D9FCF36}"/>
                  </a:ext>
                </a:extLst>
              </p:cNvPr>
              <p:cNvSpPr txBox="1"/>
              <p:nvPr/>
            </p:nvSpPr>
            <p:spPr>
              <a:xfrm>
                <a:off x="7737903" y="333040"/>
                <a:ext cx="2217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Helvetica" pitchFamily="2" charset="0"/>
                  </a:rPr>
                  <a:t>: Initial log for thread 2</a:t>
                </a:r>
              </a:p>
            </p:txBody>
          </p:sp>
        </p:grp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2A24CB2-CBB9-8543-9ED4-C6C016B5D001}"/>
              </a:ext>
            </a:extLst>
          </p:cNvPr>
          <p:cNvCxnSpPr>
            <a:cxnSpLocks/>
            <a:stCxn id="56" idx="2"/>
          </p:cNvCxnSpPr>
          <p:nvPr/>
        </p:nvCxnSpPr>
        <p:spPr bwMode="auto">
          <a:xfrm>
            <a:off x="3630989" y="658695"/>
            <a:ext cx="1" cy="14478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2A9263B-0905-2B4E-B3E3-864E7563D757}"/>
                  </a:ext>
                </a:extLst>
              </p:cNvPr>
              <p:cNvSpPr/>
              <p:nvPr/>
            </p:nvSpPr>
            <p:spPr>
              <a:xfrm>
                <a:off x="4284153" y="1133877"/>
                <a:ext cx="1264833" cy="4893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𝑀𝑇𝐿𝑖𝑛𝑘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2A9263B-0905-2B4E-B3E3-864E7563D7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153" y="1133877"/>
                <a:ext cx="1264833" cy="489301"/>
              </a:xfrm>
              <a:prstGeom prst="rect">
                <a:avLst/>
              </a:prstGeom>
              <a:blipFill>
                <a:blip r:embed="rId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6ABDC33-CC4F-FA4D-A9F4-5C3DFCFC85C6}"/>
                  </a:ext>
                </a:extLst>
              </p:cNvPr>
              <p:cNvSpPr txBox="1"/>
              <p:nvPr/>
            </p:nvSpPr>
            <p:spPr>
              <a:xfrm>
                <a:off x="358968" y="4679901"/>
                <a:ext cx="11322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Helvetica" pitchFamily="2" charset="0"/>
                  </a:rPr>
                  <a:t>(With</a:t>
                </a:r>
                <a:r>
                  <a:rPr lang="en-US" dirty="0">
                    <a:latin typeface="Helvetica" pitchFamily="2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Helvetica" pitchFamily="2" charset="0"/>
                  </a:rPr>
                  <a:t> )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6ABDC33-CC4F-FA4D-A9F4-5C3DFCFC8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68" y="4679901"/>
                <a:ext cx="1132233" cy="369332"/>
              </a:xfrm>
              <a:prstGeom prst="rect">
                <a:avLst/>
              </a:prstGeom>
              <a:blipFill>
                <a:blip r:embed="rId3"/>
                <a:stretch>
                  <a:fillRect l="-3333" t="-3226" r="-3333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347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6470008-09A1-7B44-B285-12F422F1D14C}"/>
              </a:ext>
            </a:extLst>
          </p:cNvPr>
          <p:cNvCxnSpPr>
            <a:cxnSpLocks/>
          </p:cNvCxnSpPr>
          <p:nvPr/>
        </p:nvCxnSpPr>
        <p:spPr bwMode="auto">
          <a:xfrm>
            <a:off x="1326039" y="732730"/>
            <a:ext cx="70370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90A305C-3A7C-5C40-BEAA-75351A455C4C}"/>
              </a:ext>
            </a:extLst>
          </p:cNvPr>
          <p:cNvCxnSpPr>
            <a:cxnSpLocks/>
          </p:cNvCxnSpPr>
          <p:nvPr/>
        </p:nvCxnSpPr>
        <p:spPr bwMode="auto">
          <a:xfrm>
            <a:off x="1334967" y="1537678"/>
            <a:ext cx="70370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25404E5-6443-D142-95EF-BF164D4B5772}"/>
              </a:ext>
            </a:extLst>
          </p:cNvPr>
          <p:cNvCxnSpPr>
            <a:cxnSpLocks/>
          </p:cNvCxnSpPr>
          <p:nvPr/>
        </p:nvCxnSpPr>
        <p:spPr bwMode="auto">
          <a:xfrm>
            <a:off x="1334967" y="2188843"/>
            <a:ext cx="70370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8902B96-7B44-384D-ABB2-44A23E7B0F8A}"/>
              </a:ext>
            </a:extLst>
          </p:cNvPr>
          <p:cNvCxnSpPr>
            <a:cxnSpLocks/>
          </p:cNvCxnSpPr>
          <p:nvPr/>
        </p:nvCxnSpPr>
        <p:spPr bwMode="auto">
          <a:xfrm>
            <a:off x="1333296" y="2957773"/>
            <a:ext cx="70370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4B1A3E7-EE80-1E4E-A8DF-10B676C9621E}"/>
              </a:ext>
            </a:extLst>
          </p:cNvPr>
          <p:cNvCxnSpPr>
            <a:cxnSpLocks/>
          </p:cNvCxnSpPr>
          <p:nvPr/>
        </p:nvCxnSpPr>
        <p:spPr bwMode="auto">
          <a:xfrm>
            <a:off x="1334967" y="4060591"/>
            <a:ext cx="70370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465D09B-F184-CA41-B95A-B0D14CAE0661}"/>
              </a:ext>
            </a:extLst>
          </p:cNvPr>
          <p:cNvSpPr txBox="1"/>
          <p:nvPr/>
        </p:nvSpPr>
        <p:spPr>
          <a:xfrm>
            <a:off x="872069" y="58033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21F13B-A9DE-EB44-937C-2308D1E3C96F}"/>
              </a:ext>
            </a:extLst>
          </p:cNvPr>
          <p:cNvSpPr txBox="1"/>
          <p:nvPr/>
        </p:nvSpPr>
        <p:spPr>
          <a:xfrm>
            <a:off x="876096" y="135684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C8DDA1-C6F5-3A4B-9457-B2E57C712C3E}"/>
              </a:ext>
            </a:extLst>
          </p:cNvPr>
          <p:cNvSpPr/>
          <p:nvPr/>
        </p:nvSpPr>
        <p:spPr bwMode="auto">
          <a:xfrm>
            <a:off x="5752896" y="1423202"/>
            <a:ext cx="569846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21505D-04EE-7442-B27E-EBC5AAAF6D35}"/>
              </a:ext>
            </a:extLst>
          </p:cNvPr>
          <p:cNvSpPr/>
          <p:nvPr/>
        </p:nvSpPr>
        <p:spPr bwMode="auto">
          <a:xfrm>
            <a:off x="4746536" y="1430459"/>
            <a:ext cx="970075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T3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0CFBCCF-1F52-7444-B9D7-1D232BE2A537}"/>
              </a:ext>
            </a:extLst>
          </p:cNvPr>
          <p:cNvSpPr/>
          <p:nvPr/>
        </p:nvSpPr>
        <p:spPr bwMode="auto">
          <a:xfrm>
            <a:off x="2001706" y="3953312"/>
            <a:ext cx="984132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T2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16F172D-14E9-C044-94DF-6ADF0A02F395}"/>
              </a:ext>
            </a:extLst>
          </p:cNvPr>
          <p:cNvSpPr/>
          <p:nvPr/>
        </p:nvSpPr>
        <p:spPr bwMode="auto">
          <a:xfrm>
            <a:off x="3040272" y="3954722"/>
            <a:ext cx="633453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559FB5B-9BA8-334F-8666-DD9B77C5647A}"/>
              </a:ext>
            </a:extLst>
          </p:cNvPr>
          <p:cNvSpPr/>
          <p:nvPr/>
        </p:nvSpPr>
        <p:spPr bwMode="auto">
          <a:xfrm>
            <a:off x="5829096" y="3953312"/>
            <a:ext cx="569846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ADEE40C-6D39-3545-9D43-0D08CBB2F34C}"/>
              </a:ext>
            </a:extLst>
          </p:cNvPr>
          <p:cNvSpPr/>
          <p:nvPr/>
        </p:nvSpPr>
        <p:spPr bwMode="auto">
          <a:xfrm>
            <a:off x="4822736" y="3960569"/>
            <a:ext cx="970075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T3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2DE4DBE-FE98-EF45-9764-19AD4C90D7DB}"/>
              </a:ext>
            </a:extLst>
          </p:cNvPr>
          <p:cNvSpPr txBox="1"/>
          <p:nvPr/>
        </p:nvSpPr>
        <p:spPr>
          <a:xfrm>
            <a:off x="562861" y="386859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CPU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A54D4D-AA19-7B46-AA8C-06AC3358D201}"/>
              </a:ext>
            </a:extLst>
          </p:cNvPr>
          <p:cNvSpPr txBox="1"/>
          <p:nvPr/>
        </p:nvSpPr>
        <p:spPr>
          <a:xfrm>
            <a:off x="872069" y="200120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F03B0B-0DAA-A145-94FF-F85C2E52CE2C}"/>
              </a:ext>
            </a:extLst>
          </p:cNvPr>
          <p:cNvSpPr txBox="1"/>
          <p:nvPr/>
        </p:nvSpPr>
        <p:spPr>
          <a:xfrm>
            <a:off x="876096" y="277771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753F95-6DA3-D240-98DE-36B20D551A81}"/>
              </a:ext>
            </a:extLst>
          </p:cNvPr>
          <p:cNvSpPr/>
          <p:nvPr/>
        </p:nvSpPr>
        <p:spPr bwMode="auto">
          <a:xfrm>
            <a:off x="1925506" y="2092479"/>
            <a:ext cx="984132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T2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AA8086E-1C62-1144-A8FF-3705098F1623}"/>
              </a:ext>
            </a:extLst>
          </p:cNvPr>
          <p:cNvSpPr/>
          <p:nvPr/>
        </p:nvSpPr>
        <p:spPr bwMode="auto">
          <a:xfrm>
            <a:off x="2964072" y="2093889"/>
            <a:ext cx="633453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11739A5-2E63-9F44-AEE3-82773CB25FAC}"/>
              </a:ext>
            </a:extLst>
          </p:cNvPr>
          <p:cNvSpPr/>
          <p:nvPr/>
        </p:nvSpPr>
        <p:spPr bwMode="auto">
          <a:xfrm>
            <a:off x="1925506" y="3835855"/>
            <a:ext cx="1872800" cy="452874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7F0A9011-C391-AB4E-95FE-F4C34E7EF305}"/>
              </a:ext>
            </a:extLst>
          </p:cNvPr>
          <p:cNvSpPr/>
          <p:nvPr/>
        </p:nvSpPr>
        <p:spPr bwMode="auto">
          <a:xfrm>
            <a:off x="4647996" y="3835855"/>
            <a:ext cx="1872800" cy="452874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6635751-56AC-5440-A4CF-D538E8F9EF78}"/>
              </a:ext>
            </a:extLst>
          </p:cNvPr>
          <p:cNvSpPr/>
          <p:nvPr/>
        </p:nvSpPr>
        <p:spPr bwMode="auto">
          <a:xfrm>
            <a:off x="3992821" y="1419657"/>
            <a:ext cx="667258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yback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1581450-F2ED-8048-A587-C6D208BECC8F}"/>
              </a:ext>
            </a:extLst>
          </p:cNvPr>
          <p:cNvSpPr/>
          <p:nvPr/>
        </p:nvSpPr>
        <p:spPr bwMode="auto">
          <a:xfrm>
            <a:off x="838200" y="1962150"/>
            <a:ext cx="7684505" cy="593054"/>
          </a:xfrm>
          <a:prstGeom prst="rect">
            <a:avLst/>
          </a:prstGeom>
          <a:solidFill>
            <a:schemeClr val="accent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CC33E4F-1BB5-4D48-A34A-1DAD45EE228B}"/>
              </a:ext>
            </a:extLst>
          </p:cNvPr>
          <p:cNvSpPr/>
          <p:nvPr/>
        </p:nvSpPr>
        <p:spPr bwMode="auto">
          <a:xfrm>
            <a:off x="838202" y="1229344"/>
            <a:ext cx="7684504" cy="653097"/>
          </a:xfrm>
          <a:prstGeom prst="rect">
            <a:avLst/>
          </a:prstGeom>
          <a:solidFill>
            <a:schemeClr val="accent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0F2C2C-D119-CE42-8BC1-574080D64491}"/>
              </a:ext>
            </a:extLst>
          </p:cNvPr>
          <p:cNvCxnSpPr>
            <a:cxnSpLocks/>
            <a:stCxn id="49" idx="0"/>
          </p:cNvCxnSpPr>
          <p:nvPr/>
        </p:nvCxnSpPr>
        <p:spPr bwMode="auto">
          <a:xfrm flipH="1" flipV="1">
            <a:off x="4476402" y="1800357"/>
            <a:ext cx="1107994" cy="20354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11544E-DE3E-8B45-A2A2-85A79335D122}"/>
              </a:ext>
            </a:extLst>
          </p:cNvPr>
          <p:cNvCxnSpPr>
            <a:cxnSpLocks/>
            <a:stCxn id="10" idx="0"/>
          </p:cNvCxnSpPr>
          <p:nvPr/>
        </p:nvCxnSpPr>
        <p:spPr bwMode="auto">
          <a:xfrm flipV="1">
            <a:off x="2861906" y="2492045"/>
            <a:ext cx="1614496" cy="13438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E98CEA4-DE1A-A84E-BD82-3C64F6C2FD39}"/>
              </a:ext>
            </a:extLst>
          </p:cNvPr>
          <p:cNvSpPr txBox="1"/>
          <p:nvPr/>
        </p:nvSpPr>
        <p:spPr>
          <a:xfrm>
            <a:off x="3166427" y="3552178"/>
            <a:ext cx="113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T1 </a:t>
            </a:r>
            <a:r>
              <a:rPr lang="en-US" dirty="0">
                <a:latin typeface="Helvetica" pitchFamily="2" charset="0"/>
                <a:sym typeface="Wingdings" pitchFamily="2" charset="2"/>
              </a:rPr>
              <a:t> T2 </a:t>
            </a:r>
            <a:endParaRPr lang="en-US" dirty="0">
              <a:latin typeface="Helvetica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A8DDE55-2F80-C747-BCF9-4E44E5FCC6A8}"/>
                  </a:ext>
                </a:extLst>
              </p:cNvPr>
              <p:cNvSpPr txBox="1"/>
              <p:nvPr/>
            </p:nvSpPr>
            <p:spPr>
              <a:xfrm>
                <a:off x="428913" y="4175001"/>
                <a:ext cx="11322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Helvetica" pitchFamily="2" charset="0"/>
                  </a:rPr>
                  <a:t>(With</a:t>
                </a:r>
                <a:r>
                  <a:rPr lang="en-US" dirty="0">
                    <a:latin typeface="Helvetica" pitchFamily="2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Helvetica" pitchFamily="2" charset="0"/>
                  </a:rPr>
                  <a:t> )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A8DDE55-2F80-C747-BCF9-4E44E5FCC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13" y="4175001"/>
                <a:ext cx="1132233" cy="369332"/>
              </a:xfrm>
              <a:prstGeom prst="rect">
                <a:avLst/>
              </a:prstGeom>
              <a:blipFill>
                <a:blip r:embed="rId2"/>
                <a:stretch>
                  <a:fillRect l="-4444" t="-6667" r="-3333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17BAA27-9248-424E-9307-FEB5C48AE761}"/>
                  </a:ext>
                </a:extLst>
              </p:cNvPr>
              <p:cNvSpPr/>
              <p:nvPr/>
            </p:nvSpPr>
            <p:spPr>
              <a:xfrm>
                <a:off x="3930231" y="1300983"/>
                <a:ext cx="1264833" cy="4893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𝑀𝑇𝐿𝑖𝑛𝑘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17BAA27-9248-424E-9307-FEB5C48AE7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231" y="1300983"/>
                <a:ext cx="1264833" cy="489301"/>
              </a:xfrm>
              <a:prstGeom prst="rect">
                <a:avLst/>
              </a:prstGeom>
              <a:blipFill>
                <a:blip r:embed="rId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0B2AF55A-BE6D-104F-AE30-514CCB817458}"/>
                  </a:ext>
                </a:extLst>
              </p:cNvPr>
              <p:cNvSpPr/>
              <p:nvPr/>
            </p:nvSpPr>
            <p:spPr>
              <a:xfrm>
                <a:off x="3941532" y="1996461"/>
                <a:ext cx="1264833" cy="4893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𝑀𝑇𝐿𝑖𝑛𝑘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0B2AF55A-BE6D-104F-AE30-514CCB8174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532" y="1996461"/>
                <a:ext cx="1264833" cy="489301"/>
              </a:xfrm>
              <a:prstGeom prst="rect">
                <a:avLst/>
              </a:prstGeom>
              <a:blipFill>
                <a:blip r:embed="rId4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5765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58A0CEB-8337-2447-8052-F928CC4EB259}"/>
              </a:ext>
            </a:extLst>
          </p:cNvPr>
          <p:cNvCxnSpPr>
            <a:cxnSpLocks/>
          </p:cNvCxnSpPr>
          <p:nvPr/>
        </p:nvCxnSpPr>
        <p:spPr bwMode="auto">
          <a:xfrm>
            <a:off x="1909027" y="899598"/>
            <a:ext cx="67322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C1E5557-E70E-9C4F-99DD-6D1F42CA6E70}"/>
              </a:ext>
            </a:extLst>
          </p:cNvPr>
          <p:cNvSpPr txBox="1"/>
          <p:nvPr/>
        </p:nvSpPr>
        <p:spPr>
          <a:xfrm>
            <a:off x="1447800" y="70806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T1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392C10D-D10A-4040-BCE5-7D33BAC87225}"/>
              </a:ext>
            </a:extLst>
          </p:cNvPr>
          <p:cNvCxnSpPr>
            <a:cxnSpLocks/>
            <a:stCxn id="63" idx="3"/>
          </p:cNvCxnSpPr>
          <p:nvPr/>
        </p:nvCxnSpPr>
        <p:spPr bwMode="auto">
          <a:xfrm>
            <a:off x="4173256" y="909368"/>
            <a:ext cx="124752" cy="4321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35D1E344-E278-CC4D-A46D-CCF2A2616A2E}"/>
              </a:ext>
            </a:extLst>
          </p:cNvPr>
          <p:cNvSpPr/>
          <p:nvPr/>
        </p:nvSpPr>
        <p:spPr bwMode="auto">
          <a:xfrm>
            <a:off x="2501237" y="799342"/>
            <a:ext cx="984132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T2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391591D-B4CC-F641-8434-9801067EB9E8}"/>
              </a:ext>
            </a:extLst>
          </p:cNvPr>
          <p:cNvSpPr/>
          <p:nvPr/>
        </p:nvSpPr>
        <p:spPr bwMode="auto">
          <a:xfrm>
            <a:off x="3539803" y="800752"/>
            <a:ext cx="633453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ield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0342802-B5E6-6C44-95D7-1FA9FC4C793C}"/>
              </a:ext>
            </a:extLst>
          </p:cNvPr>
          <p:cNvGrpSpPr/>
          <p:nvPr/>
        </p:nvGrpSpPr>
        <p:grpSpPr>
          <a:xfrm>
            <a:off x="3958402" y="3900439"/>
            <a:ext cx="2519366" cy="497639"/>
            <a:chOff x="3208713" y="4556722"/>
            <a:chExt cx="2519366" cy="497639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497EC78-7934-0B46-9385-FBEAEBD2DDF8}"/>
                </a:ext>
              </a:extLst>
            </p:cNvPr>
            <p:cNvSpPr/>
            <p:nvPr/>
          </p:nvSpPr>
          <p:spPr bwMode="auto">
            <a:xfrm>
              <a:off x="3208713" y="4749561"/>
              <a:ext cx="966794" cy="304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2" charset="0"/>
                  <a:ea typeface="ＭＳ Ｐゴシック" charset="0"/>
                  <a:cs typeface="Arial" charset="0"/>
                </a:rPr>
                <a:t>private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6FFB721-EF6B-8A49-A332-DAFA5D30749B}"/>
                </a:ext>
              </a:extLst>
            </p:cNvPr>
            <p:cNvSpPr/>
            <p:nvPr/>
          </p:nvSpPr>
          <p:spPr bwMode="auto">
            <a:xfrm>
              <a:off x="4761285" y="4749561"/>
              <a:ext cx="966794" cy="304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2" charset="0"/>
                  <a:ea typeface="ＭＳ Ｐゴシック" charset="0"/>
                  <a:cs typeface="Arial" charset="0"/>
                </a:rPr>
                <a:t>private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544DB004-B557-2541-945B-20CD1670343B}"/>
                </a:ext>
              </a:extLst>
            </p:cNvPr>
            <p:cNvGrpSpPr/>
            <p:nvPr/>
          </p:nvGrpSpPr>
          <p:grpSpPr>
            <a:xfrm>
              <a:off x="4209374" y="4640718"/>
              <a:ext cx="553824" cy="369332"/>
              <a:chOff x="6735346" y="1808011"/>
              <a:chExt cx="553824" cy="369332"/>
            </a:xfrm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0213E306-EF88-3E4F-B272-DEDF3783BE8C}"/>
                  </a:ext>
                </a:extLst>
              </p:cNvPr>
              <p:cNvSpPr/>
              <p:nvPr/>
            </p:nvSpPr>
            <p:spPr bwMode="auto">
              <a:xfrm>
                <a:off x="6735346" y="1958844"/>
                <a:ext cx="553824" cy="217912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2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BAFF6762-115C-0C4E-B543-EDC29B8D7056}"/>
                  </a:ext>
                </a:extLst>
              </p:cNvPr>
              <p:cNvSpPr/>
              <p:nvPr/>
            </p:nvSpPr>
            <p:spPr>
              <a:xfrm>
                <a:off x="6786619" y="1808011"/>
                <a:ext cx="415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Helvetica" pitchFamily="2" charset="0"/>
                  </a:rPr>
                  <a:t>…</a:t>
                </a:r>
              </a:p>
            </p:txBody>
          </p:sp>
        </p:grpSp>
        <p:sp>
          <p:nvSpPr>
            <p:cNvPr id="78" name="Left Brace 77">
              <a:extLst>
                <a:ext uri="{FF2B5EF4-FFF2-40B4-BE49-F238E27FC236}">
                  <a16:creationId xmlns:a16="http://schemas.microsoft.com/office/drawing/2014/main" id="{9FC48642-2284-954E-A63A-49687A177386}"/>
                </a:ext>
              </a:extLst>
            </p:cNvPr>
            <p:cNvSpPr/>
            <p:nvPr/>
          </p:nvSpPr>
          <p:spPr bwMode="auto">
            <a:xfrm rot="5400000">
              <a:off x="4395100" y="3385762"/>
              <a:ext cx="162018" cy="2503938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F7D8914F-F217-414C-8E9B-83B4A995537A}"/>
              </a:ext>
            </a:extLst>
          </p:cNvPr>
          <p:cNvGrpSpPr/>
          <p:nvPr/>
        </p:nvGrpSpPr>
        <p:grpSpPr>
          <a:xfrm>
            <a:off x="3958402" y="4378614"/>
            <a:ext cx="2519365" cy="369332"/>
            <a:chOff x="3318165" y="4673481"/>
            <a:chExt cx="2519365" cy="369332"/>
          </a:xfrm>
        </p:grpSpPr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701C0F89-3563-E545-A970-7D63DB27CD9B}"/>
                </a:ext>
              </a:extLst>
            </p:cNvPr>
            <p:cNvCxnSpPr/>
            <p:nvPr/>
          </p:nvCxnSpPr>
          <p:spPr bwMode="auto">
            <a:xfrm>
              <a:off x="3318165" y="4744205"/>
              <a:ext cx="2519365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21835FB0-E75B-6D41-A520-88F700EFBE23}"/>
                    </a:ext>
                  </a:extLst>
                </p:cNvPr>
                <p:cNvSpPr txBox="1"/>
                <p:nvPr/>
              </p:nvSpPr>
              <p:spPr>
                <a:xfrm>
                  <a:off x="4150402" y="4673481"/>
                  <a:ext cx="9372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dirty="0">
                      <a:latin typeface="Helvetica" pitchFamily="2" charset="0"/>
                    </a:rPr>
                    <a:t> steps</a:t>
                  </a:r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21835FB0-E75B-6D41-A520-88F700EFBE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0402" y="4673481"/>
                  <a:ext cx="937244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3333" r="-4000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245EB8B-07CC-404A-BC86-2551A06B3401}"/>
              </a:ext>
            </a:extLst>
          </p:cNvPr>
          <p:cNvCxnSpPr>
            <a:cxnSpLocks/>
          </p:cNvCxnSpPr>
          <p:nvPr/>
        </p:nvCxnSpPr>
        <p:spPr bwMode="auto">
          <a:xfrm>
            <a:off x="1909027" y="1337475"/>
            <a:ext cx="67322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45B9F3A6-81E6-8B45-9F75-0F8DE91CA177}"/>
              </a:ext>
            </a:extLst>
          </p:cNvPr>
          <p:cNvSpPr txBox="1"/>
          <p:nvPr/>
        </p:nvSpPr>
        <p:spPr>
          <a:xfrm>
            <a:off x="1451827" y="115933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T2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5D23CF5-DFD4-574D-B610-C219AA8F0DCE}"/>
              </a:ext>
            </a:extLst>
          </p:cNvPr>
          <p:cNvSpPr/>
          <p:nvPr/>
        </p:nvSpPr>
        <p:spPr bwMode="auto">
          <a:xfrm>
            <a:off x="5322267" y="1232950"/>
            <a:ext cx="970075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T3 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50E1AA4-8BB9-2D40-B6BD-E06710B7070F}"/>
              </a:ext>
            </a:extLst>
          </p:cNvPr>
          <p:cNvSpPr/>
          <p:nvPr/>
        </p:nvSpPr>
        <p:spPr bwMode="auto">
          <a:xfrm>
            <a:off x="4452153" y="1223666"/>
            <a:ext cx="667258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yback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CC3AFEC-A546-9243-9866-C2A51C34DA5E}"/>
              </a:ext>
            </a:extLst>
          </p:cNvPr>
          <p:cNvCxnSpPr>
            <a:cxnSpLocks/>
          </p:cNvCxnSpPr>
          <p:nvPr/>
        </p:nvCxnSpPr>
        <p:spPr bwMode="auto">
          <a:xfrm>
            <a:off x="1909027" y="3353781"/>
            <a:ext cx="67322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E1AC4270-803E-4D4D-B8CF-2B350DFEC40F}"/>
              </a:ext>
            </a:extLst>
          </p:cNvPr>
          <p:cNvSpPr txBox="1"/>
          <p:nvPr/>
        </p:nvSpPr>
        <p:spPr>
          <a:xfrm>
            <a:off x="1447800" y="31622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T1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C000239-77E6-A74E-A642-EB6C0AD8FAC9}"/>
              </a:ext>
            </a:extLst>
          </p:cNvPr>
          <p:cNvCxnSpPr>
            <a:cxnSpLocks/>
            <a:stCxn id="133" idx="3"/>
          </p:cNvCxnSpPr>
          <p:nvPr/>
        </p:nvCxnSpPr>
        <p:spPr bwMode="auto">
          <a:xfrm>
            <a:off x="4173256" y="3363551"/>
            <a:ext cx="124752" cy="4321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1E724FF4-0B21-8044-A07F-2D1C8DF068DB}"/>
              </a:ext>
            </a:extLst>
          </p:cNvPr>
          <p:cNvSpPr/>
          <p:nvPr/>
        </p:nvSpPr>
        <p:spPr bwMode="auto">
          <a:xfrm>
            <a:off x="2501237" y="3253525"/>
            <a:ext cx="984132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T2 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3C9A71AB-5346-DC4A-BE21-2D10C5CDC2A7}"/>
              </a:ext>
            </a:extLst>
          </p:cNvPr>
          <p:cNvSpPr/>
          <p:nvPr/>
        </p:nvSpPr>
        <p:spPr bwMode="auto">
          <a:xfrm>
            <a:off x="3539803" y="3254935"/>
            <a:ext cx="633453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ield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A8B35E7-3CC9-0546-BFCA-EA6DE87DF44C}"/>
              </a:ext>
            </a:extLst>
          </p:cNvPr>
          <p:cNvCxnSpPr>
            <a:cxnSpLocks/>
          </p:cNvCxnSpPr>
          <p:nvPr/>
        </p:nvCxnSpPr>
        <p:spPr bwMode="auto">
          <a:xfrm>
            <a:off x="1909027" y="3791658"/>
            <a:ext cx="67322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C8675050-668C-694A-B96A-6DE0EFE83F53}"/>
              </a:ext>
            </a:extLst>
          </p:cNvPr>
          <p:cNvSpPr txBox="1"/>
          <p:nvPr/>
        </p:nvSpPr>
        <p:spPr>
          <a:xfrm>
            <a:off x="1451827" y="361351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T2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2276FCA-EA12-1E4A-834B-527D62AB9186}"/>
              </a:ext>
            </a:extLst>
          </p:cNvPr>
          <p:cNvSpPr/>
          <p:nvPr/>
        </p:nvSpPr>
        <p:spPr bwMode="auto">
          <a:xfrm>
            <a:off x="5322267" y="3687133"/>
            <a:ext cx="970075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T3 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01A2CF92-3EC7-2349-9A40-85C3B79229B6}"/>
              </a:ext>
            </a:extLst>
          </p:cNvPr>
          <p:cNvSpPr/>
          <p:nvPr/>
        </p:nvSpPr>
        <p:spPr bwMode="auto">
          <a:xfrm>
            <a:off x="4452153" y="3677849"/>
            <a:ext cx="667258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yback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6C48B033-957F-3F4F-A1D5-7F307E6B209C}"/>
                  </a:ext>
                </a:extLst>
              </p:cNvPr>
              <p:cNvSpPr txBox="1"/>
              <p:nvPr/>
            </p:nvSpPr>
            <p:spPr>
              <a:xfrm>
                <a:off x="4323655" y="2144818"/>
                <a:ext cx="14686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𝑝𝑟𝑜𝑔𝑟𝑒𝑠𝑠</m:t>
                      </m:r>
                    </m:oMath>
                  </m:oMathPara>
                </a14:m>
                <a:endParaRPr lang="en-US" sz="1600" i="1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6C48B033-957F-3F4F-A1D5-7F307E6B2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655" y="2144818"/>
                <a:ext cx="1468607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Rectangle 147">
            <a:extLst>
              <a:ext uri="{FF2B5EF4-FFF2-40B4-BE49-F238E27FC236}">
                <a16:creationId xmlns:a16="http://schemas.microsoft.com/office/drawing/2014/main" id="{6CB29EE1-4098-6F46-9AF3-78C6F552CAA3}"/>
              </a:ext>
            </a:extLst>
          </p:cNvPr>
          <p:cNvSpPr/>
          <p:nvPr/>
        </p:nvSpPr>
        <p:spPr bwMode="auto">
          <a:xfrm>
            <a:off x="1447800" y="1123950"/>
            <a:ext cx="7315200" cy="730014"/>
          </a:xfrm>
          <a:prstGeom prst="rect">
            <a:avLst/>
          </a:prstGeom>
          <a:solidFill>
            <a:schemeClr val="accent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87D61B00-8E3C-1A44-AD15-440F2E7C978D}"/>
                  </a:ext>
                </a:extLst>
              </p:cNvPr>
              <p:cNvSpPr txBox="1"/>
              <p:nvPr/>
            </p:nvSpPr>
            <p:spPr>
              <a:xfrm>
                <a:off x="1796262" y="2410630"/>
                <a:ext cx="62578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i="1" dirty="0">
                    <a:latin typeface="Helvetica" pitchFamily="2" charset="0"/>
                  </a:rPr>
                  <a:t>Every thread will generate </a:t>
                </a:r>
                <a:r>
                  <a:rPr lang="en-US" sz="1600" i="1" dirty="0">
                    <a:solidFill>
                      <a:srgbClr val="FF0000"/>
                    </a:solidFill>
                    <a:latin typeface="Helvetica" pitchFamily="2" charset="0"/>
                  </a:rPr>
                  <a:t>at least one event </a:t>
                </a:r>
                <a:r>
                  <a:rPr lang="en-US" sz="1600" i="1" dirty="0">
                    <a:latin typeface="Helvetica" pitchFamily="2" charset="0"/>
                  </a:rPr>
                  <a:t>within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𝑝𝑟𝑜𝑔𝑟𝑒𝑠𝑠</m:t>
                    </m:r>
                  </m:oMath>
                </a14:m>
                <a:r>
                  <a:rPr lang="en-US" sz="1600" i="1" dirty="0">
                    <a:latin typeface="Helvetica" pitchFamily="2" charset="0"/>
                  </a:rPr>
                  <a:t> steps</a:t>
                </a:r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87D61B00-8E3C-1A44-AD15-440F2E7C9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262" y="2410630"/>
                <a:ext cx="6257867" cy="338554"/>
              </a:xfrm>
              <a:prstGeom prst="rect">
                <a:avLst/>
              </a:prstGeom>
              <a:blipFill>
                <a:blip r:embed="rId5"/>
                <a:stretch>
                  <a:fillRect l="-405" t="-3704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Rectangle 154">
            <a:extLst>
              <a:ext uri="{FF2B5EF4-FFF2-40B4-BE49-F238E27FC236}">
                <a16:creationId xmlns:a16="http://schemas.microsoft.com/office/drawing/2014/main" id="{0F8F481C-0329-7D43-899E-95BEE11B5BFD}"/>
              </a:ext>
            </a:extLst>
          </p:cNvPr>
          <p:cNvSpPr/>
          <p:nvPr/>
        </p:nvSpPr>
        <p:spPr bwMode="auto">
          <a:xfrm>
            <a:off x="4454919" y="1225979"/>
            <a:ext cx="667258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yback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7B5C31DC-71E3-8144-A78B-D2D4A5F2F305}"/>
              </a:ext>
            </a:extLst>
          </p:cNvPr>
          <p:cNvSpPr/>
          <p:nvPr/>
        </p:nvSpPr>
        <p:spPr bwMode="auto">
          <a:xfrm>
            <a:off x="5307830" y="1227403"/>
            <a:ext cx="970075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T3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18DC3589-E197-1548-8886-2E6DDD1EE4EE}"/>
                  </a:ext>
                </a:extLst>
              </p:cNvPr>
              <p:cNvSpPr txBox="1"/>
              <p:nvPr/>
            </p:nvSpPr>
            <p:spPr>
              <a:xfrm>
                <a:off x="169150" y="3324734"/>
                <a:ext cx="1138773" cy="5443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IEAsm</m:t>
                      </m:r>
                    </m:oMath>
                  </m:oMathPara>
                </a14:m>
                <a:br>
                  <a:rPr lang="en-US" sz="1400" dirty="0">
                    <a:latin typeface="Helvetica" pitchFamily="2" charset="0"/>
                    <a:ea typeface="Cambria Math" panose="02040503050406030204" pitchFamily="18" charset="0"/>
                  </a:rPr>
                </a:br>
                <a:r>
                  <a:rPr lang="en-US" sz="1400" dirty="0">
                    <a:latin typeface="Helvetica" pitchFamily="2" charset="0"/>
                    <a:ea typeface="Cambria Math" panose="02040503050406030204" pitchFamily="18" charset="0"/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𝑐𝑖𝑑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≔1]</m:t>
                        </m:r>
                      </m:sub>
                    </m:sSub>
                  </m:oMath>
                </a14:m>
                <a:endParaRPr lang="en-US" sz="1400" baseline="30000" dirty="0">
                  <a:latin typeface="Helvetica" pitchFamily="2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18DC3589-E197-1548-8886-2E6DDD1EE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50" y="3324734"/>
                <a:ext cx="1138773" cy="544316"/>
              </a:xfrm>
              <a:prstGeom prst="rect">
                <a:avLst/>
              </a:prstGeom>
              <a:blipFill>
                <a:blip r:embed="rId6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324CD7A3-75B2-844B-AD86-0CC216180CE4}"/>
                  </a:ext>
                </a:extLst>
              </p:cNvPr>
              <p:cNvSpPr txBox="1"/>
              <p:nvPr/>
            </p:nvSpPr>
            <p:spPr>
              <a:xfrm>
                <a:off x="338281" y="955474"/>
                <a:ext cx="8082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IEAsm</m:t>
                    </m:r>
                  </m:oMath>
                </a14:m>
                <a:r>
                  <a:rPr lang="en-US" sz="1400" dirty="0">
                    <a:latin typeface="Helvetica" pitchFamily="2" charset="0"/>
                    <a:ea typeface="Cambria Math" panose="02040503050406030204" pitchFamily="18" charset="0"/>
                  </a:rPr>
                  <a:t> </a:t>
                </a:r>
                <a:br>
                  <a:rPr lang="en-US" sz="1400" dirty="0">
                    <a:latin typeface="Helvetica" pitchFamily="2" charset="0"/>
                    <a:ea typeface="Cambria Math" panose="02040503050406030204" pitchFamily="18" charset="0"/>
                  </a:rPr>
                </a:br>
                <a:r>
                  <a:rPr lang="en-US" sz="1400" dirty="0">
                    <a:latin typeface="Helvetica" pitchFamily="2" charset="0"/>
                    <a:ea typeface="Cambria Math" panose="02040503050406030204" pitchFamily="18" charset="0"/>
                  </a:rPr>
                  <a:t>with T1 </a:t>
                </a:r>
                <a:endParaRPr lang="en-US" sz="1400" baseline="30000" dirty="0">
                  <a:latin typeface="Helvetica" pitchFamily="2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324CD7A3-75B2-844B-AD86-0CC216180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281" y="955474"/>
                <a:ext cx="808299" cy="523220"/>
              </a:xfrm>
              <a:prstGeom prst="rect">
                <a:avLst/>
              </a:prstGeom>
              <a:blipFill>
                <a:blip r:embed="rId7"/>
                <a:stretch>
                  <a:fillRect l="-1563" r="-1563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A0DC66E-CB9F-6E47-97D5-49F635A6AA6E}"/>
                  </a:ext>
                </a:extLst>
              </p:cNvPr>
              <p:cNvSpPr/>
              <p:nvPr/>
            </p:nvSpPr>
            <p:spPr>
              <a:xfrm>
                <a:off x="2952788" y="1238244"/>
                <a:ext cx="1264833" cy="4893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𝑀𝑇𝐿𝑖𝑛𝑘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A0DC66E-CB9F-6E47-97D5-49F635A6AA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788" y="1238244"/>
                <a:ext cx="1264833" cy="489301"/>
              </a:xfrm>
              <a:prstGeom prst="rect">
                <a:avLst/>
              </a:prstGeom>
              <a:blipFill>
                <a:blip r:embed="rId8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2268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CC6D0877-6067-564C-B1DC-DBE373B34B13}"/>
              </a:ext>
            </a:extLst>
          </p:cNvPr>
          <p:cNvSpPr/>
          <p:nvPr/>
        </p:nvSpPr>
        <p:spPr bwMode="auto">
          <a:xfrm>
            <a:off x="3658997" y="617697"/>
            <a:ext cx="4896195" cy="1164597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08EEE86-23C1-B648-B522-BF1EFF7BDC12}"/>
              </a:ext>
            </a:extLst>
          </p:cNvPr>
          <p:cNvCxnSpPr>
            <a:cxnSpLocks/>
          </p:cNvCxnSpPr>
          <p:nvPr/>
        </p:nvCxnSpPr>
        <p:spPr bwMode="auto">
          <a:xfrm>
            <a:off x="2051278" y="3312160"/>
            <a:ext cx="6553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CFDC055E-64DB-4649-B563-8355FD9761ED}"/>
              </a:ext>
            </a:extLst>
          </p:cNvPr>
          <p:cNvSpPr txBox="1"/>
          <p:nvPr/>
        </p:nvSpPr>
        <p:spPr>
          <a:xfrm>
            <a:off x="1590051" y="312062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T1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EA6707E-9D3C-BF40-9B61-88288E74307B}"/>
              </a:ext>
            </a:extLst>
          </p:cNvPr>
          <p:cNvCxnSpPr>
            <a:cxnSpLocks/>
          </p:cNvCxnSpPr>
          <p:nvPr/>
        </p:nvCxnSpPr>
        <p:spPr bwMode="auto">
          <a:xfrm>
            <a:off x="2051278" y="3718900"/>
            <a:ext cx="6553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E7D040E7-A8A2-4B43-A1EA-78C445486A0C}"/>
              </a:ext>
            </a:extLst>
          </p:cNvPr>
          <p:cNvSpPr txBox="1"/>
          <p:nvPr/>
        </p:nvSpPr>
        <p:spPr>
          <a:xfrm>
            <a:off x="1594078" y="354076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T2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5BEF936-5676-1941-A06C-80B9175F11BF}"/>
              </a:ext>
            </a:extLst>
          </p:cNvPr>
          <p:cNvSpPr/>
          <p:nvPr/>
        </p:nvSpPr>
        <p:spPr bwMode="auto">
          <a:xfrm>
            <a:off x="2643488" y="3211904"/>
            <a:ext cx="984132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T2 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CAF9359-C313-0848-800E-FB60CE1B2D8F}"/>
              </a:ext>
            </a:extLst>
          </p:cNvPr>
          <p:cNvSpPr/>
          <p:nvPr/>
        </p:nvSpPr>
        <p:spPr bwMode="auto">
          <a:xfrm>
            <a:off x="3682054" y="3213314"/>
            <a:ext cx="633453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2EB1F60-9F04-9443-97FD-AA1C7A9AFC2F}"/>
              </a:ext>
            </a:extLst>
          </p:cNvPr>
          <p:cNvSpPr/>
          <p:nvPr/>
        </p:nvSpPr>
        <p:spPr bwMode="auto">
          <a:xfrm>
            <a:off x="6470878" y="3607118"/>
            <a:ext cx="569846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9D1C2CBA-F196-A440-ADD3-481949F0C66F}"/>
              </a:ext>
            </a:extLst>
          </p:cNvPr>
          <p:cNvSpPr/>
          <p:nvPr/>
        </p:nvSpPr>
        <p:spPr bwMode="auto">
          <a:xfrm>
            <a:off x="5464518" y="3614375"/>
            <a:ext cx="970075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T3 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111E76B-CD7F-1540-A33A-B6F9182CCAE4}"/>
              </a:ext>
            </a:extLst>
          </p:cNvPr>
          <p:cNvCxnSpPr>
            <a:cxnSpLocks/>
          </p:cNvCxnSpPr>
          <p:nvPr/>
        </p:nvCxnSpPr>
        <p:spPr bwMode="auto">
          <a:xfrm>
            <a:off x="4315507" y="3321930"/>
            <a:ext cx="108934" cy="3938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F3126EBD-347A-7C4E-8221-FB6138464A5C}"/>
              </a:ext>
            </a:extLst>
          </p:cNvPr>
          <p:cNvCxnSpPr>
            <a:cxnSpLocks/>
          </p:cNvCxnSpPr>
          <p:nvPr/>
        </p:nvCxnSpPr>
        <p:spPr bwMode="auto">
          <a:xfrm flipV="1">
            <a:off x="7653765" y="3311606"/>
            <a:ext cx="181456" cy="8297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CDE6472-620C-F94C-A196-9A5FC2D9A773}"/>
              </a:ext>
            </a:extLst>
          </p:cNvPr>
          <p:cNvSpPr/>
          <p:nvPr/>
        </p:nvSpPr>
        <p:spPr>
          <a:xfrm>
            <a:off x="7198380" y="384556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" pitchFamily="2" charset="0"/>
              </a:rPr>
              <a:t>…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B31DD25E-0788-9149-A23E-807BAF85F171}"/>
              </a:ext>
            </a:extLst>
          </p:cNvPr>
          <p:cNvCxnSpPr>
            <a:cxnSpLocks/>
          </p:cNvCxnSpPr>
          <p:nvPr/>
        </p:nvCxnSpPr>
        <p:spPr bwMode="auto">
          <a:xfrm>
            <a:off x="7047634" y="3730643"/>
            <a:ext cx="108934" cy="3938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BD6C8A5-8D98-524A-B393-B5702F480F30}"/>
              </a:ext>
            </a:extLst>
          </p:cNvPr>
          <p:cNvSpPr/>
          <p:nvPr/>
        </p:nvSpPr>
        <p:spPr bwMode="auto">
          <a:xfrm>
            <a:off x="7839113" y="3217610"/>
            <a:ext cx="667258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yback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50838640-FBEF-504C-9D49-F9FD3B748CE3}"/>
              </a:ext>
            </a:extLst>
          </p:cNvPr>
          <p:cNvSpPr/>
          <p:nvPr/>
        </p:nvSpPr>
        <p:spPr bwMode="auto">
          <a:xfrm>
            <a:off x="4642078" y="3613023"/>
            <a:ext cx="667258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yback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5CF0618-3DB7-B543-A5D3-991E546BC0F8}"/>
              </a:ext>
            </a:extLst>
          </p:cNvPr>
          <p:cNvCxnSpPr>
            <a:cxnSpLocks/>
          </p:cNvCxnSpPr>
          <p:nvPr/>
        </p:nvCxnSpPr>
        <p:spPr bwMode="auto">
          <a:xfrm>
            <a:off x="2057400" y="839498"/>
            <a:ext cx="6553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9801B7D0-D8D5-9942-84D6-43A5E2A47870}"/>
              </a:ext>
            </a:extLst>
          </p:cNvPr>
          <p:cNvSpPr txBox="1"/>
          <p:nvPr/>
        </p:nvSpPr>
        <p:spPr>
          <a:xfrm>
            <a:off x="1596173" y="64796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T1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4BD4597B-F3A6-6145-9C72-49A216D13DE0}"/>
              </a:ext>
            </a:extLst>
          </p:cNvPr>
          <p:cNvCxnSpPr>
            <a:cxnSpLocks/>
          </p:cNvCxnSpPr>
          <p:nvPr/>
        </p:nvCxnSpPr>
        <p:spPr bwMode="auto">
          <a:xfrm>
            <a:off x="2057400" y="1246238"/>
            <a:ext cx="6553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AB2365AC-9D0B-074A-93E3-76BF7FD45CCC}"/>
              </a:ext>
            </a:extLst>
          </p:cNvPr>
          <p:cNvSpPr txBox="1"/>
          <p:nvPr/>
        </p:nvSpPr>
        <p:spPr>
          <a:xfrm>
            <a:off x="1600200" y="106809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T2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E5C7D463-D3EA-9C49-BAD1-95C9D56CD7FD}"/>
              </a:ext>
            </a:extLst>
          </p:cNvPr>
          <p:cNvSpPr/>
          <p:nvPr/>
        </p:nvSpPr>
        <p:spPr bwMode="auto">
          <a:xfrm>
            <a:off x="2649610" y="739242"/>
            <a:ext cx="984132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T2 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85755C02-4FEA-524F-B252-B0A5DED2E721}"/>
              </a:ext>
            </a:extLst>
          </p:cNvPr>
          <p:cNvSpPr/>
          <p:nvPr/>
        </p:nvSpPr>
        <p:spPr bwMode="auto">
          <a:xfrm>
            <a:off x="3688176" y="740652"/>
            <a:ext cx="633453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2D5E520-7D47-574F-ACA5-2CAB9510F6F0}"/>
              </a:ext>
            </a:extLst>
          </p:cNvPr>
          <p:cNvSpPr/>
          <p:nvPr/>
        </p:nvSpPr>
        <p:spPr bwMode="auto">
          <a:xfrm>
            <a:off x="6477000" y="1134456"/>
            <a:ext cx="569846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7B8FB068-D39F-934A-8D8D-2E34D90D5350}"/>
              </a:ext>
            </a:extLst>
          </p:cNvPr>
          <p:cNvSpPr/>
          <p:nvPr/>
        </p:nvSpPr>
        <p:spPr bwMode="auto">
          <a:xfrm>
            <a:off x="5470640" y="1141713"/>
            <a:ext cx="970075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T3 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FA74A781-B386-DF42-A35E-6D7F503FDA25}"/>
              </a:ext>
            </a:extLst>
          </p:cNvPr>
          <p:cNvCxnSpPr>
            <a:cxnSpLocks/>
          </p:cNvCxnSpPr>
          <p:nvPr/>
        </p:nvCxnSpPr>
        <p:spPr bwMode="auto">
          <a:xfrm flipV="1">
            <a:off x="7659887" y="838944"/>
            <a:ext cx="181456" cy="8297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BA388B2-9C4E-5E4E-9D44-F235C50992E9}"/>
              </a:ext>
            </a:extLst>
          </p:cNvPr>
          <p:cNvSpPr/>
          <p:nvPr/>
        </p:nvSpPr>
        <p:spPr>
          <a:xfrm>
            <a:off x="7204502" y="137289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" pitchFamily="2" charset="0"/>
              </a:rPr>
              <a:t>…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49FCDB20-2E4D-8247-A2B7-85A0F9C12AA6}"/>
              </a:ext>
            </a:extLst>
          </p:cNvPr>
          <p:cNvCxnSpPr>
            <a:cxnSpLocks/>
          </p:cNvCxnSpPr>
          <p:nvPr/>
        </p:nvCxnSpPr>
        <p:spPr bwMode="auto">
          <a:xfrm>
            <a:off x="7053756" y="1257981"/>
            <a:ext cx="108934" cy="3938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1B17224-C7CC-1146-879B-50EABCE28B35}"/>
              </a:ext>
            </a:extLst>
          </p:cNvPr>
          <p:cNvSpPr/>
          <p:nvPr/>
        </p:nvSpPr>
        <p:spPr bwMode="auto">
          <a:xfrm>
            <a:off x="7845235" y="744948"/>
            <a:ext cx="667258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yback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6C2084A7-243B-3241-A45C-7804B3F39617}"/>
              </a:ext>
            </a:extLst>
          </p:cNvPr>
          <p:cNvSpPr/>
          <p:nvPr/>
        </p:nvSpPr>
        <p:spPr bwMode="auto">
          <a:xfrm>
            <a:off x="4648200" y="1140361"/>
            <a:ext cx="667258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yback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5CFF0107-F134-C24D-B0B8-8A47F7831F3B}"/>
                  </a:ext>
                </a:extLst>
              </p:cNvPr>
              <p:cNvSpPr txBox="1"/>
              <p:nvPr/>
            </p:nvSpPr>
            <p:spPr>
              <a:xfrm>
                <a:off x="1647904" y="2640744"/>
                <a:ext cx="665560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Helvetica" pitchFamily="2" charset="0"/>
                  </a:rPr>
                  <a:t>Every thread will be </a:t>
                </a:r>
                <a:r>
                  <a:rPr lang="en-US" sz="1600" dirty="0">
                    <a:solidFill>
                      <a:srgbClr val="FF0000"/>
                    </a:solidFill>
                    <a:latin typeface="Helvetica" pitchFamily="2" charset="0"/>
                  </a:rPr>
                  <a:t>eventually scheduled </a:t>
                </a:r>
                <a:r>
                  <a:rPr lang="en-US" sz="1600" dirty="0">
                    <a:latin typeface="Helvetica" pitchFamily="2" charset="0"/>
                  </a:rPr>
                  <a:t>within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𝑙𝑖𝑚𝑖𝑡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𝑝𝑟𝑜𝑔𝑟𝑒𝑠𝑠</m:t>
                    </m:r>
                  </m:oMath>
                </a14:m>
                <a:r>
                  <a:rPr lang="en-US" sz="1600" i="1" dirty="0">
                    <a:latin typeface="Helvetica" pitchFamily="2" charset="0"/>
                  </a:rPr>
                  <a:t> steps</a:t>
                </a:r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5CFF0107-F134-C24D-B0B8-8A47F7831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904" y="2640744"/>
                <a:ext cx="6655605" cy="338554"/>
              </a:xfrm>
              <a:prstGeom prst="rect">
                <a:avLst/>
              </a:prstGeom>
              <a:blipFill>
                <a:blip r:embed="rId3"/>
                <a:stretch>
                  <a:fillRect l="-381" t="-3571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AA349345-6B66-1246-AE98-959605E59F7A}"/>
                  </a:ext>
                </a:extLst>
              </p:cNvPr>
              <p:cNvSpPr/>
              <p:nvPr/>
            </p:nvSpPr>
            <p:spPr>
              <a:xfrm>
                <a:off x="5840979" y="4412185"/>
                <a:ext cx="96725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>
                    <a:latin typeface="Helvetica" pitchFamily="2" charset="0"/>
                  </a:rPr>
                  <a:t> events</a:t>
                </a:r>
              </a:p>
            </p:txBody>
          </p:sp>
        </mc:Choice>
        <mc:Fallback xmlns=""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AA349345-6B66-1246-AE98-959605E59F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0979" y="4412185"/>
                <a:ext cx="967252" cy="338554"/>
              </a:xfrm>
              <a:prstGeom prst="rect">
                <a:avLst/>
              </a:prstGeom>
              <a:blipFill>
                <a:blip r:embed="rId4"/>
                <a:stretch>
                  <a:fillRect r="-2597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E7913BCB-7527-6A42-B4D0-EC26D0FF5F5E}"/>
              </a:ext>
            </a:extLst>
          </p:cNvPr>
          <p:cNvCxnSpPr>
            <a:cxnSpLocks/>
          </p:cNvCxnSpPr>
          <p:nvPr/>
        </p:nvCxnSpPr>
        <p:spPr bwMode="auto">
          <a:xfrm>
            <a:off x="4466645" y="4412185"/>
            <a:ext cx="337859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27F93D70-CE4A-E444-98DD-157EC5AD4034}"/>
                  </a:ext>
                </a:extLst>
              </p:cNvPr>
              <p:cNvSpPr/>
              <p:nvPr/>
            </p:nvSpPr>
            <p:spPr>
              <a:xfrm>
                <a:off x="5711400" y="2014502"/>
                <a:ext cx="74411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600" dirty="0">
                    <a:latin typeface="Helvetica" pitchFamily="2" charset="0"/>
                  </a:rPr>
                  <a:t> step</a:t>
                </a:r>
              </a:p>
            </p:txBody>
          </p:sp>
        </mc:Choice>
        <mc:Fallback xmlns=""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27F93D70-CE4A-E444-98DD-157EC5AD40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1400" y="2014502"/>
                <a:ext cx="744114" cy="338554"/>
              </a:xfrm>
              <a:prstGeom prst="rect">
                <a:avLst/>
              </a:prstGeom>
              <a:blipFill>
                <a:blip r:embed="rId5"/>
                <a:stretch>
                  <a:fillRect t="-3704" r="-3390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89BC20FF-6145-4148-AF7D-FDC1279FCCF0}"/>
              </a:ext>
            </a:extLst>
          </p:cNvPr>
          <p:cNvCxnSpPr>
            <a:cxnSpLocks/>
          </p:cNvCxnSpPr>
          <p:nvPr/>
        </p:nvCxnSpPr>
        <p:spPr bwMode="auto">
          <a:xfrm>
            <a:off x="3682054" y="2014502"/>
            <a:ext cx="48243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E1DE5534-A1E5-6A4D-84AE-3BB4A679D034}"/>
              </a:ext>
            </a:extLst>
          </p:cNvPr>
          <p:cNvCxnSpPr>
            <a:cxnSpLocks/>
          </p:cNvCxnSpPr>
          <p:nvPr/>
        </p:nvCxnSpPr>
        <p:spPr bwMode="auto">
          <a:xfrm>
            <a:off x="4325401" y="851628"/>
            <a:ext cx="108934" cy="3938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8822E6E7-FE49-4845-9151-EE9090EC36EB}"/>
              </a:ext>
            </a:extLst>
          </p:cNvPr>
          <p:cNvSpPr/>
          <p:nvPr/>
        </p:nvSpPr>
        <p:spPr bwMode="auto">
          <a:xfrm>
            <a:off x="1447800" y="1047750"/>
            <a:ext cx="7315200" cy="839600"/>
          </a:xfrm>
          <a:prstGeom prst="rect">
            <a:avLst/>
          </a:prstGeom>
          <a:solidFill>
            <a:schemeClr val="accent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006CA7CE-6FFE-7B43-A151-275AB5497C2B}"/>
                  </a:ext>
                </a:extLst>
              </p:cNvPr>
              <p:cNvSpPr txBox="1"/>
              <p:nvPr/>
            </p:nvSpPr>
            <p:spPr>
              <a:xfrm>
                <a:off x="4556406" y="2351572"/>
                <a:ext cx="108305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𝑙𝑖𝑚𝑖𝑡</m:t>
                      </m:r>
                    </m:oMath>
                  </m:oMathPara>
                </a14:m>
                <a:endParaRPr lang="en-US" sz="1600" i="1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006CA7CE-6FFE-7B43-A151-275AB5497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406" y="2351572"/>
                <a:ext cx="108305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Rectangle 198">
            <a:extLst>
              <a:ext uri="{FF2B5EF4-FFF2-40B4-BE49-F238E27FC236}">
                <a16:creationId xmlns:a16="http://schemas.microsoft.com/office/drawing/2014/main" id="{03D2C170-CACB-A843-852F-E0DA026BB001}"/>
              </a:ext>
            </a:extLst>
          </p:cNvPr>
          <p:cNvSpPr/>
          <p:nvPr/>
        </p:nvSpPr>
        <p:spPr bwMode="auto">
          <a:xfrm>
            <a:off x="1441678" y="3520412"/>
            <a:ext cx="7315200" cy="839600"/>
          </a:xfrm>
          <a:prstGeom prst="rect">
            <a:avLst/>
          </a:prstGeom>
          <a:solidFill>
            <a:schemeClr val="accent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0E7B970A-9BF2-5145-9EDC-FEB14C3F883E}"/>
                  </a:ext>
                </a:extLst>
              </p:cNvPr>
              <p:cNvSpPr txBox="1"/>
              <p:nvPr/>
            </p:nvSpPr>
            <p:spPr>
              <a:xfrm>
                <a:off x="337666" y="3447277"/>
                <a:ext cx="8017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IEAsm</m:t>
                      </m:r>
                    </m:oMath>
                  </m:oMathPara>
                </a14:m>
                <a:br>
                  <a:rPr lang="en-US" sz="1400" dirty="0">
                    <a:latin typeface="Helvetica" pitchFamily="2" charset="0"/>
                    <a:ea typeface="Cambria Math" panose="02040503050406030204" pitchFamily="18" charset="0"/>
                  </a:rPr>
                </a:br>
                <a:r>
                  <a:rPr lang="en-US" sz="1400" dirty="0">
                    <a:latin typeface="Helvetica" pitchFamily="2" charset="0"/>
                    <a:ea typeface="Cambria Math" panose="02040503050406030204" pitchFamily="18" charset="0"/>
                  </a:rPr>
                  <a:t>with T1</a:t>
                </a:r>
                <a:endParaRPr lang="en-US" sz="1400" baseline="30000" dirty="0">
                  <a:latin typeface="Helvetica" pitchFamily="2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0E7B970A-9BF2-5145-9EDC-FEB14C3F8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666" y="3447277"/>
                <a:ext cx="801758" cy="523220"/>
              </a:xfrm>
              <a:prstGeom prst="rect">
                <a:avLst/>
              </a:prstGeom>
              <a:blipFill>
                <a:blip r:embed="rId7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E9EE5B4F-068A-D74F-A0BB-534CD2AA97D5}"/>
                  </a:ext>
                </a:extLst>
              </p:cNvPr>
              <p:cNvSpPr txBox="1"/>
              <p:nvPr/>
            </p:nvSpPr>
            <p:spPr>
              <a:xfrm>
                <a:off x="339505" y="855993"/>
                <a:ext cx="8082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TAsm</m:t>
                      </m:r>
                    </m:oMath>
                  </m:oMathPara>
                </a14:m>
                <a:br>
                  <a:rPr lang="en-US" sz="1400" dirty="0">
                    <a:latin typeface="Helvetica" pitchFamily="2" charset="0"/>
                    <a:ea typeface="Cambria Math" panose="02040503050406030204" pitchFamily="18" charset="0"/>
                  </a:rPr>
                </a:br>
                <a:r>
                  <a:rPr lang="en-US" sz="1400" dirty="0">
                    <a:latin typeface="Helvetica" pitchFamily="2" charset="0"/>
                    <a:ea typeface="Cambria Math" panose="02040503050406030204" pitchFamily="18" charset="0"/>
                  </a:rPr>
                  <a:t>with T1 </a:t>
                </a:r>
                <a:endParaRPr lang="en-US" sz="1400" baseline="30000" dirty="0">
                  <a:latin typeface="Helvetica" pitchFamily="2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E9EE5B4F-068A-D74F-A0BB-534CD2AA9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05" y="855993"/>
                <a:ext cx="808298" cy="523220"/>
              </a:xfrm>
              <a:prstGeom prst="rect">
                <a:avLst/>
              </a:prstGeom>
              <a:blipFill>
                <a:blip r:embed="rId8"/>
                <a:stretch>
                  <a:fillRect l="-1563" r="-1563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9E21113-F5FA-3146-9A24-4960A42BEA9E}"/>
                  </a:ext>
                </a:extLst>
              </p:cNvPr>
              <p:cNvSpPr/>
              <p:nvPr/>
            </p:nvSpPr>
            <p:spPr>
              <a:xfrm>
                <a:off x="2270547" y="1199995"/>
                <a:ext cx="1264833" cy="4893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𝑀𝑇𝐿𝑖𝑛𝑘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9E21113-F5FA-3146-9A24-4960A42BEA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547" y="1199995"/>
                <a:ext cx="1264833" cy="489301"/>
              </a:xfrm>
              <a:prstGeom prst="rect">
                <a:avLst/>
              </a:prstGeom>
              <a:blipFill>
                <a:blip r:embed="rId9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1763DEB-EDEB-FE43-8508-842176039454}"/>
                  </a:ext>
                </a:extLst>
              </p:cNvPr>
              <p:cNvSpPr/>
              <p:nvPr/>
            </p:nvSpPr>
            <p:spPr>
              <a:xfrm>
                <a:off x="2049084" y="3660420"/>
                <a:ext cx="1264833" cy="4893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𝑀𝑇𝐿𝑖𝑛𝑘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1763DEB-EDEB-FE43-8508-8421760394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084" y="3660420"/>
                <a:ext cx="1264833" cy="489301"/>
              </a:xfrm>
              <a:prstGeom prst="rect">
                <a:avLst/>
              </a:prstGeom>
              <a:blipFill>
                <a:blip r:embed="rId10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9301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89997</TotalTime>
  <Words>499</Words>
  <Application>Microsoft Macintosh PowerPoint</Application>
  <PresentationFormat>On-screen Show (16:9)</PresentationFormat>
  <Paragraphs>195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ＭＳ Ｐゴシック</vt:lpstr>
      <vt:lpstr>Arial</vt:lpstr>
      <vt:lpstr>Calibri</vt:lpstr>
      <vt:lpstr>Cambria Math</vt:lpstr>
      <vt:lpstr>Helvetica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Verified Smallfoot</dc:title>
  <dc:creator>appel</dc:creator>
  <cp:lastModifiedBy>Jieung Kim</cp:lastModifiedBy>
  <cp:revision>4356</cp:revision>
  <cp:lastPrinted>2019-01-25T19:24:50Z</cp:lastPrinted>
  <dcterms:created xsi:type="dcterms:W3CDTF">2011-07-15T14:05:55Z</dcterms:created>
  <dcterms:modified xsi:type="dcterms:W3CDTF">2019-01-25T21:03:44Z</dcterms:modified>
</cp:coreProperties>
</file>