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</p:sldIdLst>
  <p:sldSz cx="3017838" cy="1828800"/>
  <p:notesSz cx="6858000" cy="9144000"/>
  <p:defaultTextStyle>
    <a:defPPr>
      <a:defRPr lang="en-US"/>
    </a:defPPr>
    <a:lvl1pPr marL="0" algn="l" defTabSz="283007" rtl="0" eaLnBrk="1" latinLnBrk="0" hangingPunct="1">
      <a:defRPr sz="557" kern="1200">
        <a:solidFill>
          <a:schemeClr val="tx1"/>
        </a:solidFill>
        <a:latin typeface="+mn-lt"/>
        <a:ea typeface="+mn-ea"/>
        <a:cs typeface="+mn-cs"/>
      </a:defRPr>
    </a:lvl1pPr>
    <a:lvl2pPr marL="141503" algn="l" defTabSz="283007" rtl="0" eaLnBrk="1" latinLnBrk="0" hangingPunct="1">
      <a:defRPr sz="557" kern="1200">
        <a:solidFill>
          <a:schemeClr val="tx1"/>
        </a:solidFill>
        <a:latin typeface="+mn-lt"/>
        <a:ea typeface="+mn-ea"/>
        <a:cs typeface="+mn-cs"/>
      </a:defRPr>
    </a:lvl2pPr>
    <a:lvl3pPr marL="283007" algn="l" defTabSz="283007" rtl="0" eaLnBrk="1" latinLnBrk="0" hangingPunct="1">
      <a:defRPr sz="557" kern="1200">
        <a:solidFill>
          <a:schemeClr val="tx1"/>
        </a:solidFill>
        <a:latin typeface="+mn-lt"/>
        <a:ea typeface="+mn-ea"/>
        <a:cs typeface="+mn-cs"/>
      </a:defRPr>
    </a:lvl3pPr>
    <a:lvl4pPr marL="424510" algn="l" defTabSz="283007" rtl="0" eaLnBrk="1" latinLnBrk="0" hangingPunct="1">
      <a:defRPr sz="557" kern="1200">
        <a:solidFill>
          <a:schemeClr val="tx1"/>
        </a:solidFill>
        <a:latin typeface="+mn-lt"/>
        <a:ea typeface="+mn-ea"/>
        <a:cs typeface="+mn-cs"/>
      </a:defRPr>
    </a:lvl4pPr>
    <a:lvl5pPr marL="566014" algn="l" defTabSz="283007" rtl="0" eaLnBrk="1" latinLnBrk="0" hangingPunct="1">
      <a:defRPr sz="557" kern="1200">
        <a:solidFill>
          <a:schemeClr val="tx1"/>
        </a:solidFill>
        <a:latin typeface="+mn-lt"/>
        <a:ea typeface="+mn-ea"/>
        <a:cs typeface="+mn-cs"/>
      </a:defRPr>
    </a:lvl5pPr>
    <a:lvl6pPr marL="707517" algn="l" defTabSz="283007" rtl="0" eaLnBrk="1" latinLnBrk="0" hangingPunct="1">
      <a:defRPr sz="557" kern="1200">
        <a:solidFill>
          <a:schemeClr val="tx1"/>
        </a:solidFill>
        <a:latin typeface="+mn-lt"/>
        <a:ea typeface="+mn-ea"/>
        <a:cs typeface="+mn-cs"/>
      </a:defRPr>
    </a:lvl6pPr>
    <a:lvl7pPr marL="849020" algn="l" defTabSz="283007" rtl="0" eaLnBrk="1" latinLnBrk="0" hangingPunct="1">
      <a:defRPr sz="557" kern="1200">
        <a:solidFill>
          <a:schemeClr val="tx1"/>
        </a:solidFill>
        <a:latin typeface="+mn-lt"/>
        <a:ea typeface="+mn-ea"/>
        <a:cs typeface="+mn-cs"/>
      </a:defRPr>
    </a:lvl7pPr>
    <a:lvl8pPr marL="990524" algn="l" defTabSz="283007" rtl="0" eaLnBrk="1" latinLnBrk="0" hangingPunct="1">
      <a:defRPr sz="557" kern="1200">
        <a:solidFill>
          <a:schemeClr val="tx1"/>
        </a:solidFill>
        <a:latin typeface="+mn-lt"/>
        <a:ea typeface="+mn-ea"/>
        <a:cs typeface="+mn-cs"/>
      </a:defRPr>
    </a:lvl8pPr>
    <a:lvl9pPr marL="1132027" algn="l" defTabSz="283007" rtl="0" eaLnBrk="1" latinLnBrk="0" hangingPunct="1">
      <a:defRPr sz="5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9" userDrawn="1">
          <p15:clr>
            <a:srgbClr val="A4A3A4"/>
          </p15:clr>
        </p15:guide>
        <p15:guide id="2" pos="951" userDrawn="1">
          <p15:clr>
            <a:srgbClr val="A4A3A4"/>
          </p15:clr>
        </p15:guide>
        <p15:guide id="3" orient="horz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43"/>
  </p:normalViewPr>
  <p:slideViewPr>
    <p:cSldViewPr snapToGrid="0" snapToObjects="1" showGuides="1">
      <p:cViewPr varScale="1">
        <p:scale>
          <a:sx n="400" d="100"/>
          <a:sy n="400" d="100"/>
        </p:scale>
        <p:origin x="1584" y="696"/>
      </p:cViewPr>
      <p:guideLst>
        <p:guide orient="horz" pos="789"/>
        <p:guide pos="951"/>
        <p:guide orient="horz"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230" y="299297"/>
            <a:ext cx="2263379" cy="636693"/>
          </a:xfrm>
        </p:spPr>
        <p:txBody>
          <a:bodyPr anchor="b"/>
          <a:lstStyle>
            <a:lvl1pPr algn="ctr">
              <a:defRPr sz="14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230" y="960543"/>
            <a:ext cx="2263379" cy="441537"/>
          </a:xfrm>
        </p:spPr>
        <p:txBody>
          <a:bodyPr/>
          <a:lstStyle>
            <a:lvl1pPr marL="0" indent="0" algn="ctr">
              <a:buNone/>
              <a:defRPr sz="594"/>
            </a:lvl1pPr>
            <a:lvl2pPr marL="113157" indent="0" algn="ctr">
              <a:buNone/>
              <a:defRPr sz="495"/>
            </a:lvl2pPr>
            <a:lvl3pPr marL="226314" indent="0" algn="ctr">
              <a:buNone/>
              <a:defRPr sz="446"/>
            </a:lvl3pPr>
            <a:lvl4pPr marL="339471" indent="0" algn="ctr">
              <a:buNone/>
              <a:defRPr sz="396"/>
            </a:lvl4pPr>
            <a:lvl5pPr marL="452628" indent="0" algn="ctr">
              <a:buNone/>
              <a:defRPr sz="396"/>
            </a:lvl5pPr>
            <a:lvl6pPr marL="565785" indent="0" algn="ctr">
              <a:buNone/>
              <a:defRPr sz="396"/>
            </a:lvl6pPr>
            <a:lvl7pPr marL="678942" indent="0" algn="ctr">
              <a:buNone/>
              <a:defRPr sz="396"/>
            </a:lvl7pPr>
            <a:lvl8pPr marL="792099" indent="0" algn="ctr">
              <a:buNone/>
              <a:defRPr sz="396"/>
            </a:lvl8pPr>
            <a:lvl9pPr marL="905256" indent="0" algn="ctr">
              <a:buNone/>
              <a:defRPr sz="3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D96A-7B85-C24C-809F-DDC2DA5ED529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F1B-E312-5D42-915A-1B47AA80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4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D96A-7B85-C24C-809F-DDC2DA5ED529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F1B-E312-5D42-915A-1B47AA80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1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640" y="97367"/>
            <a:ext cx="650721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76" y="97367"/>
            <a:ext cx="1914441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D96A-7B85-C24C-809F-DDC2DA5ED529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F1B-E312-5D42-915A-1B47AA80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4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D96A-7B85-C24C-809F-DDC2DA5ED529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F1B-E312-5D42-915A-1B47AA80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05" y="455930"/>
            <a:ext cx="2602885" cy="760730"/>
          </a:xfrm>
        </p:spPr>
        <p:txBody>
          <a:bodyPr anchor="b"/>
          <a:lstStyle>
            <a:lvl1pPr>
              <a:defRPr sz="14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905" y="1223857"/>
            <a:ext cx="2602885" cy="400050"/>
          </a:xfrm>
        </p:spPr>
        <p:txBody>
          <a:bodyPr/>
          <a:lstStyle>
            <a:lvl1pPr marL="0" indent="0">
              <a:buNone/>
              <a:defRPr sz="594">
                <a:solidFill>
                  <a:schemeClr val="tx1">
                    <a:tint val="75000"/>
                  </a:schemeClr>
                </a:solidFill>
              </a:defRPr>
            </a:lvl1pPr>
            <a:lvl2pPr marL="113157" indent="0">
              <a:buNone/>
              <a:defRPr sz="495">
                <a:solidFill>
                  <a:schemeClr val="tx1">
                    <a:tint val="75000"/>
                  </a:schemeClr>
                </a:solidFill>
              </a:defRPr>
            </a:lvl2pPr>
            <a:lvl3pPr marL="226314" indent="0">
              <a:buNone/>
              <a:defRPr sz="446">
                <a:solidFill>
                  <a:schemeClr val="tx1">
                    <a:tint val="75000"/>
                  </a:schemeClr>
                </a:solidFill>
              </a:defRPr>
            </a:lvl3pPr>
            <a:lvl4pPr marL="339471" indent="0">
              <a:buNone/>
              <a:defRPr sz="396">
                <a:solidFill>
                  <a:schemeClr val="tx1">
                    <a:tint val="75000"/>
                  </a:schemeClr>
                </a:solidFill>
              </a:defRPr>
            </a:lvl4pPr>
            <a:lvl5pPr marL="452628" indent="0">
              <a:buNone/>
              <a:defRPr sz="396">
                <a:solidFill>
                  <a:schemeClr val="tx1">
                    <a:tint val="75000"/>
                  </a:schemeClr>
                </a:solidFill>
              </a:defRPr>
            </a:lvl5pPr>
            <a:lvl6pPr marL="565785" indent="0">
              <a:buNone/>
              <a:defRPr sz="396">
                <a:solidFill>
                  <a:schemeClr val="tx1">
                    <a:tint val="75000"/>
                  </a:schemeClr>
                </a:solidFill>
              </a:defRPr>
            </a:lvl6pPr>
            <a:lvl7pPr marL="678942" indent="0">
              <a:buNone/>
              <a:defRPr sz="396">
                <a:solidFill>
                  <a:schemeClr val="tx1">
                    <a:tint val="75000"/>
                  </a:schemeClr>
                </a:solidFill>
              </a:defRPr>
            </a:lvl7pPr>
            <a:lvl8pPr marL="792099" indent="0">
              <a:buNone/>
              <a:defRPr sz="396">
                <a:solidFill>
                  <a:schemeClr val="tx1">
                    <a:tint val="75000"/>
                  </a:schemeClr>
                </a:solidFill>
              </a:defRPr>
            </a:lvl8pPr>
            <a:lvl9pPr marL="905256" indent="0">
              <a:buNone/>
              <a:defRPr sz="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D96A-7B85-C24C-809F-DDC2DA5ED529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F1B-E312-5D42-915A-1B47AA80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76" y="486833"/>
            <a:ext cx="1282581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781" y="486833"/>
            <a:ext cx="1282581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D96A-7B85-C24C-809F-DDC2DA5ED529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F1B-E312-5D42-915A-1B47AA80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2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70" y="97367"/>
            <a:ext cx="2602885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69" y="448310"/>
            <a:ext cx="1276687" cy="219710"/>
          </a:xfrm>
        </p:spPr>
        <p:txBody>
          <a:bodyPr anchor="b"/>
          <a:lstStyle>
            <a:lvl1pPr marL="0" indent="0">
              <a:buNone/>
              <a:defRPr sz="594" b="1"/>
            </a:lvl1pPr>
            <a:lvl2pPr marL="113157" indent="0">
              <a:buNone/>
              <a:defRPr sz="495" b="1"/>
            </a:lvl2pPr>
            <a:lvl3pPr marL="226314" indent="0">
              <a:buNone/>
              <a:defRPr sz="446" b="1"/>
            </a:lvl3pPr>
            <a:lvl4pPr marL="339471" indent="0">
              <a:buNone/>
              <a:defRPr sz="396" b="1"/>
            </a:lvl4pPr>
            <a:lvl5pPr marL="452628" indent="0">
              <a:buNone/>
              <a:defRPr sz="396" b="1"/>
            </a:lvl5pPr>
            <a:lvl6pPr marL="565785" indent="0">
              <a:buNone/>
              <a:defRPr sz="396" b="1"/>
            </a:lvl6pPr>
            <a:lvl7pPr marL="678942" indent="0">
              <a:buNone/>
              <a:defRPr sz="396" b="1"/>
            </a:lvl7pPr>
            <a:lvl8pPr marL="792099" indent="0">
              <a:buNone/>
              <a:defRPr sz="396" b="1"/>
            </a:lvl8pPr>
            <a:lvl9pPr marL="905256" indent="0">
              <a:buNone/>
              <a:defRPr sz="3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69" y="668020"/>
            <a:ext cx="1276687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781" y="448310"/>
            <a:ext cx="1282974" cy="219710"/>
          </a:xfrm>
        </p:spPr>
        <p:txBody>
          <a:bodyPr anchor="b"/>
          <a:lstStyle>
            <a:lvl1pPr marL="0" indent="0">
              <a:buNone/>
              <a:defRPr sz="594" b="1"/>
            </a:lvl1pPr>
            <a:lvl2pPr marL="113157" indent="0">
              <a:buNone/>
              <a:defRPr sz="495" b="1"/>
            </a:lvl2pPr>
            <a:lvl3pPr marL="226314" indent="0">
              <a:buNone/>
              <a:defRPr sz="446" b="1"/>
            </a:lvl3pPr>
            <a:lvl4pPr marL="339471" indent="0">
              <a:buNone/>
              <a:defRPr sz="396" b="1"/>
            </a:lvl4pPr>
            <a:lvl5pPr marL="452628" indent="0">
              <a:buNone/>
              <a:defRPr sz="396" b="1"/>
            </a:lvl5pPr>
            <a:lvl6pPr marL="565785" indent="0">
              <a:buNone/>
              <a:defRPr sz="396" b="1"/>
            </a:lvl6pPr>
            <a:lvl7pPr marL="678942" indent="0">
              <a:buNone/>
              <a:defRPr sz="396" b="1"/>
            </a:lvl7pPr>
            <a:lvl8pPr marL="792099" indent="0">
              <a:buNone/>
              <a:defRPr sz="396" b="1"/>
            </a:lvl8pPr>
            <a:lvl9pPr marL="905256" indent="0">
              <a:buNone/>
              <a:defRPr sz="3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781" y="668020"/>
            <a:ext cx="1282974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D96A-7B85-C24C-809F-DDC2DA5ED529}" type="datetimeFigureOut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F1B-E312-5D42-915A-1B47AA80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0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D96A-7B85-C24C-809F-DDC2DA5ED529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F1B-E312-5D42-915A-1B47AA80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4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D96A-7B85-C24C-809F-DDC2DA5ED529}" type="datetimeFigureOut">
              <a:rPr lang="en-US" smtClean="0"/>
              <a:t>4/29/18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F1B-E312-5D42-915A-1B47AA80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70" y="121920"/>
            <a:ext cx="973331" cy="426720"/>
          </a:xfrm>
        </p:spPr>
        <p:txBody>
          <a:bodyPr anchor="b"/>
          <a:lstStyle>
            <a:lvl1pPr>
              <a:defRPr sz="7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974" y="263314"/>
            <a:ext cx="1527780" cy="1299633"/>
          </a:xfrm>
        </p:spPr>
        <p:txBody>
          <a:bodyPr/>
          <a:lstStyle>
            <a:lvl1pPr>
              <a:defRPr sz="792"/>
            </a:lvl1pPr>
            <a:lvl2pPr>
              <a:defRPr sz="693"/>
            </a:lvl2pPr>
            <a:lvl3pPr>
              <a:defRPr sz="594"/>
            </a:lvl3pPr>
            <a:lvl4pPr>
              <a:defRPr sz="495"/>
            </a:lvl4pPr>
            <a:lvl5pPr>
              <a:defRPr sz="495"/>
            </a:lvl5pPr>
            <a:lvl6pPr>
              <a:defRPr sz="495"/>
            </a:lvl6pPr>
            <a:lvl7pPr>
              <a:defRPr sz="495"/>
            </a:lvl7pPr>
            <a:lvl8pPr>
              <a:defRPr sz="495"/>
            </a:lvl8pPr>
            <a:lvl9pPr>
              <a:defRPr sz="49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70" y="548640"/>
            <a:ext cx="973331" cy="1016423"/>
          </a:xfrm>
        </p:spPr>
        <p:txBody>
          <a:bodyPr/>
          <a:lstStyle>
            <a:lvl1pPr marL="0" indent="0">
              <a:buNone/>
              <a:defRPr sz="396"/>
            </a:lvl1pPr>
            <a:lvl2pPr marL="113157" indent="0">
              <a:buNone/>
              <a:defRPr sz="347"/>
            </a:lvl2pPr>
            <a:lvl3pPr marL="226314" indent="0">
              <a:buNone/>
              <a:defRPr sz="297"/>
            </a:lvl3pPr>
            <a:lvl4pPr marL="339471" indent="0">
              <a:buNone/>
              <a:defRPr sz="248"/>
            </a:lvl4pPr>
            <a:lvl5pPr marL="452628" indent="0">
              <a:buNone/>
              <a:defRPr sz="248"/>
            </a:lvl5pPr>
            <a:lvl6pPr marL="565785" indent="0">
              <a:buNone/>
              <a:defRPr sz="248"/>
            </a:lvl6pPr>
            <a:lvl7pPr marL="678942" indent="0">
              <a:buNone/>
              <a:defRPr sz="248"/>
            </a:lvl7pPr>
            <a:lvl8pPr marL="792099" indent="0">
              <a:buNone/>
              <a:defRPr sz="248"/>
            </a:lvl8pPr>
            <a:lvl9pPr marL="905256" indent="0">
              <a:buNone/>
              <a:defRPr sz="24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D96A-7B85-C24C-809F-DDC2DA5ED529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F1B-E312-5D42-915A-1B47AA80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9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70" y="121920"/>
            <a:ext cx="973331" cy="426720"/>
          </a:xfrm>
        </p:spPr>
        <p:txBody>
          <a:bodyPr anchor="b"/>
          <a:lstStyle>
            <a:lvl1pPr>
              <a:defRPr sz="7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974" y="263314"/>
            <a:ext cx="1527780" cy="1299633"/>
          </a:xfrm>
        </p:spPr>
        <p:txBody>
          <a:bodyPr anchor="t"/>
          <a:lstStyle>
            <a:lvl1pPr marL="0" indent="0">
              <a:buNone/>
              <a:defRPr sz="792"/>
            </a:lvl1pPr>
            <a:lvl2pPr marL="113157" indent="0">
              <a:buNone/>
              <a:defRPr sz="693"/>
            </a:lvl2pPr>
            <a:lvl3pPr marL="226314" indent="0">
              <a:buNone/>
              <a:defRPr sz="594"/>
            </a:lvl3pPr>
            <a:lvl4pPr marL="339471" indent="0">
              <a:buNone/>
              <a:defRPr sz="495"/>
            </a:lvl4pPr>
            <a:lvl5pPr marL="452628" indent="0">
              <a:buNone/>
              <a:defRPr sz="495"/>
            </a:lvl5pPr>
            <a:lvl6pPr marL="565785" indent="0">
              <a:buNone/>
              <a:defRPr sz="495"/>
            </a:lvl6pPr>
            <a:lvl7pPr marL="678942" indent="0">
              <a:buNone/>
              <a:defRPr sz="495"/>
            </a:lvl7pPr>
            <a:lvl8pPr marL="792099" indent="0">
              <a:buNone/>
              <a:defRPr sz="495"/>
            </a:lvl8pPr>
            <a:lvl9pPr marL="905256" indent="0">
              <a:buNone/>
              <a:defRPr sz="4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70" y="548640"/>
            <a:ext cx="973331" cy="1016423"/>
          </a:xfrm>
        </p:spPr>
        <p:txBody>
          <a:bodyPr/>
          <a:lstStyle>
            <a:lvl1pPr marL="0" indent="0">
              <a:buNone/>
              <a:defRPr sz="396"/>
            </a:lvl1pPr>
            <a:lvl2pPr marL="113157" indent="0">
              <a:buNone/>
              <a:defRPr sz="347"/>
            </a:lvl2pPr>
            <a:lvl3pPr marL="226314" indent="0">
              <a:buNone/>
              <a:defRPr sz="297"/>
            </a:lvl3pPr>
            <a:lvl4pPr marL="339471" indent="0">
              <a:buNone/>
              <a:defRPr sz="248"/>
            </a:lvl4pPr>
            <a:lvl5pPr marL="452628" indent="0">
              <a:buNone/>
              <a:defRPr sz="248"/>
            </a:lvl5pPr>
            <a:lvl6pPr marL="565785" indent="0">
              <a:buNone/>
              <a:defRPr sz="248"/>
            </a:lvl6pPr>
            <a:lvl7pPr marL="678942" indent="0">
              <a:buNone/>
              <a:defRPr sz="248"/>
            </a:lvl7pPr>
            <a:lvl8pPr marL="792099" indent="0">
              <a:buNone/>
              <a:defRPr sz="248"/>
            </a:lvl8pPr>
            <a:lvl9pPr marL="905256" indent="0">
              <a:buNone/>
              <a:defRPr sz="24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D96A-7B85-C24C-809F-DDC2DA5ED529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F1B-E312-5D42-915A-1B47AA80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8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77" y="97367"/>
            <a:ext cx="260288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77" y="486833"/>
            <a:ext cx="260288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76" y="1695027"/>
            <a:ext cx="679014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2D96A-7B85-C24C-809F-DDC2DA5ED529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659" y="1695027"/>
            <a:ext cx="10185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348" y="1695027"/>
            <a:ext cx="679014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ABF1B-E312-5D42-915A-1B47AA80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3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6314" rtl="0" eaLnBrk="1" latinLnBrk="0" hangingPunct="1">
        <a:lnSpc>
          <a:spcPct val="90000"/>
        </a:lnSpc>
        <a:spcBef>
          <a:spcPct val="0"/>
        </a:spcBef>
        <a:buNone/>
        <a:defRPr sz="10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79" indent="-56579" algn="l" defTabSz="226314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693" kern="1200">
          <a:solidFill>
            <a:schemeClr val="tx1"/>
          </a:solidFill>
          <a:latin typeface="+mn-lt"/>
          <a:ea typeface="+mn-ea"/>
          <a:cs typeface="+mn-cs"/>
        </a:defRPr>
      </a:lvl1pPr>
      <a:lvl2pPr marL="169736" indent="-56579" algn="l" defTabSz="226314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594" kern="1200">
          <a:solidFill>
            <a:schemeClr val="tx1"/>
          </a:solidFill>
          <a:latin typeface="+mn-lt"/>
          <a:ea typeface="+mn-ea"/>
          <a:cs typeface="+mn-cs"/>
        </a:defRPr>
      </a:lvl2pPr>
      <a:lvl3pPr marL="282893" indent="-56579" algn="l" defTabSz="226314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3pPr>
      <a:lvl4pPr marL="396050" indent="-56579" algn="l" defTabSz="226314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446" kern="1200">
          <a:solidFill>
            <a:schemeClr val="tx1"/>
          </a:solidFill>
          <a:latin typeface="+mn-lt"/>
          <a:ea typeface="+mn-ea"/>
          <a:cs typeface="+mn-cs"/>
        </a:defRPr>
      </a:lvl4pPr>
      <a:lvl5pPr marL="509207" indent="-56579" algn="l" defTabSz="226314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446" kern="1200">
          <a:solidFill>
            <a:schemeClr val="tx1"/>
          </a:solidFill>
          <a:latin typeface="+mn-lt"/>
          <a:ea typeface="+mn-ea"/>
          <a:cs typeface="+mn-cs"/>
        </a:defRPr>
      </a:lvl5pPr>
      <a:lvl6pPr marL="622364" indent="-56579" algn="l" defTabSz="226314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446" kern="1200">
          <a:solidFill>
            <a:schemeClr val="tx1"/>
          </a:solidFill>
          <a:latin typeface="+mn-lt"/>
          <a:ea typeface="+mn-ea"/>
          <a:cs typeface="+mn-cs"/>
        </a:defRPr>
      </a:lvl6pPr>
      <a:lvl7pPr marL="735521" indent="-56579" algn="l" defTabSz="226314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446" kern="1200">
          <a:solidFill>
            <a:schemeClr val="tx1"/>
          </a:solidFill>
          <a:latin typeface="+mn-lt"/>
          <a:ea typeface="+mn-ea"/>
          <a:cs typeface="+mn-cs"/>
        </a:defRPr>
      </a:lvl7pPr>
      <a:lvl8pPr marL="848678" indent="-56579" algn="l" defTabSz="226314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446" kern="1200">
          <a:solidFill>
            <a:schemeClr val="tx1"/>
          </a:solidFill>
          <a:latin typeface="+mn-lt"/>
          <a:ea typeface="+mn-ea"/>
          <a:cs typeface="+mn-cs"/>
        </a:defRPr>
      </a:lvl8pPr>
      <a:lvl9pPr marL="961835" indent="-56579" algn="l" defTabSz="226314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4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314" rtl="0" eaLnBrk="1" latinLnBrk="0" hangingPunct="1">
        <a:defRPr sz="446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" algn="l" defTabSz="226314" rtl="0" eaLnBrk="1" latinLnBrk="0" hangingPunct="1">
        <a:defRPr sz="446" kern="1200">
          <a:solidFill>
            <a:schemeClr val="tx1"/>
          </a:solidFill>
          <a:latin typeface="+mn-lt"/>
          <a:ea typeface="+mn-ea"/>
          <a:cs typeface="+mn-cs"/>
        </a:defRPr>
      </a:lvl2pPr>
      <a:lvl3pPr marL="226314" algn="l" defTabSz="226314" rtl="0" eaLnBrk="1" latinLnBrk="0" hangingPunct="1">
        <a:defRPr sz="446" kern="1200">
          <a:solidFill>
            <a:schemeClr val="tx1"/>
          </a:solidFill>
          <a:latin typeface="+mn-lt"/>
          <a:ea typeface="+mn-ea"/>
          <a:cs typeface="+mn-cs"/>
        </a:defRPr>
      </a:lvl3pPr>
      <a:lvl4pPr marL="339471" algn="l" defTabSz="226314" rtl="0" eaLnBrk="1" latinLnBrk="0" hangingPunct="1">
        <a:defRPr sz="446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" algn="l" defTabSz="226314" rtl="0" eaLnBrk="1" latinLnBrk="0" hangingPunct="1">
        <a:defRPr sz="446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" algn="l" defTabSz="226314" rtl="0" eaLnBrk="1" latinLnBrk="0" hangingPunct="1">
        <a:defRPr sz="446" kern="1200">
          <a:solidFill>
            <a:schemeClr val="tx1"/>
          </a:solidFill>
          <a:latin typeface="+mn-lt"/>
          <a:ea typeface="+mn-ea"/>
          <a:cs typeface="+mn-cs"/>
        </a:defRPr>
      </a:lvl6pPr>
      <a:lvl7pPr marL="678942" algn="l" defTabSz="226314" rtl="0" eaLnBrk="1" latinLnBrk="0" hangingPunct="1">
        <a:defRPr sz="446" kern="1200">
          <a:solidFill>
            <a:schemeClr val="tx1"/>
          </a:solidFill>
          <a:latin typeface="+mn-lt"/>
          <a:ea typeface="+mn-ea"/>
          <a:cs typeface="+mn-cs"/>
        </a:defRPr>
      </a:lvl7pPr>
      <a:lvl8pPr marL="792099" algn="l" defTabSz="226314" rtl="0" eaLnBrk="1" latinLnBrk="0" hangingPunct="1">
        <a:defRPr sz="446" kern="1200">
          <a:solidFill>
            <a:schemeClr val="tx1"/>
          </a:solidFill>
          <a:latin typeface="+mn-lt"/>
          <a:ea typeface="+mn-ea"/>
          <a:cs typeface="+mn-cs"/>
        </a:defRPr>
      </a:lvl8pPr>
      <a:lvl9pPr marL="905256" algn="l" defTabSz="226314" rtl="0" eaLnBrk="1" latinLnBrk="0" hangingPunct="1">
        <a:defRPr sz="4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23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/>
          <p:cNvGrpSpPr/>
          <p:nvPr/>
        </p:nvGrpSpPr>
        <p:grpSpPr>
          <a:xfrm>
            <a:off x="87996" y="-172074"/>
            <a:ext cx="582727" cy="675428"/>
            <a:chOff x="87992" y="-40462"/>
            <a:chExt cx="582727" cy="924699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442119" y="46037"/>
              <a:ext cx="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70719" y="46037"/>
              <a:ext cx="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 rot="5400000">
              <a:off x="33898" y="281879"/>
              <a:ext cx="233714" cy="1255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442119" y="460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H="1">
              <a:off x="442119" y="1222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1">
              <a:off x="213519" y="1984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213519" y="2746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>
              <a:off x="213519" y="3508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213519" y="4270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442119" y="5032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H="1">
              <a:off x="442119" y="5794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524457" y="-40462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21388" y="111939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83582" y="106104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92612" y="198437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92611" y="328856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51619" y="425550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76844" y="394771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14944" y="563304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1611994" y="-168786"/>
            <a:ext cx="582727" cy="675428"/>
            <a:chOff x="1611992" y="-35962"/>
            <a:chExt cx="582727" cy="924699"/>
          </a:xfrm>
        </p:grpSpPr>
        <p:cxnSp>
          <p:nvCxnSpPr>
            <p:cNvPr id="125" name="Straight Arrow Connector 124"/>
            <p:cNvCxnSpPr/>
            <p:nvPr/>
          </p:nvCxnSpPr>
          <p:spPr>
            <a:xfrm>
              <a:off x="1966119" y="50537"/>
              <a:ext cx="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2194719" y="50537"/>
              <a:ext cx="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 rot="5400000">
              <a:off x="1557898" y="286379"/>
              <a:ext cx="233714" cy="1255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>
              <a:off x="1966119" y="505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>
              <a:off x="1966119" y="1267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>
              <a:off x="1737519" y="1984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1737519" y="2746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1966119" y="3508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H="1">
              <a:off x="1966119" y="4270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2048457" y="-35962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045388" y="116439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816611" y="176455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775619" y="273149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000844" y="242371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038944" y="427038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87996" y="551491"/>
            <a:ext cx="582727" cy="675428"/>
            <a:chOff x="87992" y="950138"/>
            <a:chExt cx="582727" cy="924699"/>
          </a:xfrm>
        </p:grpSpPr>
        <p:cxnSp>
          <p:nvCxnSpPr>
            <p:cNvPr id="144" name="Straight Arrow Connector 143"/>
            <p:cNvCxnSpPr/>
            <p:nvPr/>
          </p:nvCxnSpPr>
          <p:spPr>
            <a:xfrm>
              <a:off x="442119" y="1036637"/>
              <a:ext cx="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670719" y="1036637"/>
              <a:ext cx="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 rot="5400000">
              <a:off x="33898" y="1272479"/>
              <a:ext cx="233714" cy="1255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>
              <a:off x="442119" y="10366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H="1">
              <a:off x="442119" y="11128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H="1">
              <a:off x="213519" y="11845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H="1">
              <a:off x="442119" y="1322292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524457" y="950138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21388" y="1102539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92611" y="1080571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12182" y="1316289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162" name="Straight Arrow Connector 161"/>
            <p:cNvCxnSpPr/>
            <p:nvPr/>
          </p:nvCxnSpPr>
          <p:spPr>
            <a:xfrm>
              <a:off x="215054" y="1266963"/>
              <a:ext cx="455664" cy="5532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/>
          <p:cNvGrpSpPr/>
          <p:nvPr/>
        </p:nvGrpSpPr>
        <p:grpSpPr>
          <a:xfrm>
            <a:off x="1611992" y="551491"/>
            <a:ext cx="805188" cy="675428"/>
            <a:chOff x="1611992" y="950138"/>
            <a:chExt cx="805188" cy="924699"/>
          </a:xfrm>
        </p:grpSpPr>
        <p:cxnSp>
          <p:nvCxnSpPr>
            <p:cNvPr id="165" name="Straight Arrow Connector 164"/>
            <p:cNvCxnSpPr/>
            <p:nvPr/>
          </p:nvCxnSpPr>
          <p:spPr>
            <a:xfrm>
              <a:off x="1966119" y="1036637"/>
              <a:ext cx="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2194719" y="1036637"/>
              <a:ext cx="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166"/>
            <p:cNvSpPr/>
            <p:nvPr/>
          </p:nvSpPr>
          <p:spPr>
            <a:xfrm rot="5400000">
              <a:off x="1557898" y="1272479"/>
              <a:ext cx="233714" cy="1255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1966119" y="10366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 flipH="1">
              <a:off x="1966119" y="11128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H="1">
              <a:off x="1737519" y="11845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2048457" y="950138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045388" y="1102539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816611" y="1080571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3</a:t>
              </a:r>
              <a:endParaRPr lang="en-US" dirty="0"/>
            </a:p>
          </p:txBody>
        </p:sp>
        <p:cxnSp>
          <p:nvCxnSpPr>
            <p:cNvPr id="176" name="Straight Arrow Connector 175"/>
            <p:cNvCxnSpPr/>
            <p:nvPr/>
          </p:nvCxnSpPr>
          <p:spPr>
            <a:xfrm>
              <a:off x="1739054" y="1266963"/>
              <a:ext cx="678126" cy="8025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 flipH="1">
            <a:off x="670724" y="-108894"/>
            <a:ext cx="582727" cy="612247"/>
            <a:chOff x="87992" y="46037"/>
            <a:chExt cx="582727" cy="838200"/>
          </a:xfrm>
        </p:grpSpPr>
        <p:cxnSp>
          <p:nvCxnSpPr>
            <p:cNvPr id="179" name="Straight Arrow Connector 178"/>
            <p:cNvCxnSpPr/>
            <p:nvPr/>
          </p:nvCxnSpPr>
          <p:spPr>
            <a:xfrm>
              <a:off x="442119" y="46037"/>
              <a:ext cx="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670719" y="46037"/>
              <a:ext cx="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ectangle 180"/>
            <p:cNvSpPr/>
            <p:nvPr/>
          </p:nvSpPr>
          <p:spPr>
            <a:xfrm rot="5400000">
              <a:off x="33898" y="281879"/>
              <a:ext cx="233714" cy="1255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3" name="Straight Arrow Connector 182"/>
            <p:cNvCxnSpPr/>
            <p:nvPr/>
          </p:nvCxnSpPr>
          <p:spPr>
            <a:xfrm flipH="1">
              <a:off x="442119" y="1222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1">
              <a:off x="213519" y="1984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213519" y="2746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 flipH="1">
              <a:off x="213519" y="3508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213519" y="4270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442119" y="5032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 flipH="1">
              <a:off x="442119" y="5794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flipH="1">
            <a:off x="2194725" y="-108894"/>
            <a:ext cx="582727" cy="612247"/>
            <a:chOff x="1611992" y="50537"/>
            <a:chExt cx="582727" cy="838200"/>
          </a:xfrm>
        </p:grpSpPr>
        <p:cxnSp>
          <p:nvCxnSpPr>
            <p:cNvPr id="215" name="Straight Arrow Connector 214"/>
            <p:cNvCxnSpPr/>
            <p:nvPr/>
          </p:nvCxnSpPr>
          <p:spPr>
            <a:xfrm>
              <a:off x="1966119" y="50537"/>
              <a:ext cx="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/>
            <p:nvPr/>
          </p:nvCxnSpPr>
          <p:spPr>
            <a:xfrm>
              <a:off x="2194719" y="50537"/>
              <a:ext cx="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tangle 216"/>
            <p:cNvSpPr/>
            <p:nvPr/>
          </p:nvSpPr>
          <p:spPr>
            <a:xfrm rot="5400000">
              <a:off x="1557898" y="286379"/>
              <a:ext cx="233714" cy="1255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9" name="Straight Arrow Connector 218"/>
            <p:cNvCxnSpPr/>
            <p:nvPr/>
          </p:nvCxnSpPr>
          <p:spPr>
            <a:xfrm flipH="1">
              <a:off x="1966119" y="1267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H="1">
              <a:off x="1737519" y="1984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>
              <a:off x="1737519" y="2746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1966119" y="3508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H="1">
              <a:off x="1966119" y="4270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 flipH="1">
            <a:off x="670724" y="551491"/>
            <a:ext cx="582727" cy="675428"/>
            <a:chOff x="87992" y="950138"/>
            <a:chExt cx="582727" cy="924699"/>
          </a:xfrm>
        </p:grpSpPr>
        <p:cxnSp>
          <p:nvCxnSpPr>
            <p:cNvPr id="232" name="Straight Arrow Connector 231"/>
            <p:cNvCxnSpPr/>
            <p:nvPr/>
          </p:nvCxnSpPr>
          <p:spPr>
            <a:xfrm>
              <a:off x="442119" y="1036637"/>
              <a:ext cx="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670719" y="1036637"/>
              <a:ext cx="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Rectangle 233"/>
            <p:cNvSpPr/>
            <p:nvPr/>
          </p:nvSpPr>
          <p:spPr>
            <a:xfrm rot="5400000">
              <a:off x="33898" y="1272479"/>
              <a:ext cx="233714" cy="1255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6" name="Straight Arrow Connector 235"/>
            <p:cNvCxnSpPr/>
            <p:nvPr/>
          </p:nvCxnSpPr>
          <p:spPr>
            <a:xfrm flipH="1">
              <a:off x="442119" y="11128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 flipH="1">
              <a:off x="213519" y="11845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H="1">
              <a:off x="442119" y="1322292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/>
            <p:cNvSpPr txBox="1"/>
            <p:nvPr/>
          </p:nvSpPr>
          <p:spPr>
            <a:xfrm>
              <a:off x="524457" y="950138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521388" y="1102539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292611" y="1162555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514944" y="1413138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>
              <a:off x="215054" y="1266963"/>
              <a:ext cx="455664" cy="5532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 flipH="1">
            <a:off x="1971497" y="551491"/>
            <a:ext cx="805955" cy="675428"/>
            <a:chOff x="1611992" y="950138"/>
            <a:chExt cx="805955" cy="924699"/>
          </a:xfrm>
        </p:grpSpPr>
        <p:cxnSp>
          <p:nvCxnSpPr>
            <p:cNvPr id="256" name="Straight Arrow Connector 255"/>
            <p:cNvCxnSpPr/>
            <p:nvPr/>
          </p:nvCxnSpPr>
          <p:spPr>
            <a:xfrm>
              <a:off x="1966119" y="1036637"/>
              <a:ext cx="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>
              <a:off x="2194719" y="1036637"/>
              <a:ext cx="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Rectangle 257"/>
            <p:cNvSpPr/>
            <p:nvPr/>
          </p:nvSpPr>
          <p:spPr>
            <a:xfrm rot="5400000">
              <a:off x="1557898" y="1272479"/>
              <a:ext cx="233714" cy="1255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0" name="Straight Arrow Connector 259"/>
            <p:cNvCxnSpPr/>
            <p:nvPr/>
          </p:nvCxnSpPr>
          <p:spPr>
            <a:xfrm flipH="1">
              <a:off x="1966119" y="11128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1737519" y="1184537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/>
            <p:cNvSpPr txBox="1"/>
            <p:nvPr/>
          </p:nvSpPr>
          <p:spPr>
            <a:xfrm>
              <a:off x="2048457" y="950138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2045388" y="1102539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1816611" y="1162555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265" name="Straight Arrow Connector 264"/>
            <p:cNvCxnSpPr/>
            <p:nvPr/>
          </p:nvCxnSpPr>
          <p:spPr>
            <a:xfrm>
              <a:off x="1739053" y="1266963"/>
              <a:ext cx="678894" cy="8025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7" name="TextBox 266"/>
          <p:cNvSpPr txBox="1"/>
          <p:nvPr/>
        </p:nvSpPr>
        <p:spPr>
          <a:xfrm>
            <a:off x="1737519" y="758081"/>
            <a:ext cx="76200" cy="17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1737519" y="781648"/>
            <a:ext cx="228600" cy="5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 flipH="1">
            <a:off x="2423319" y="781648"/>
            <a:ext cx="228600" cy="5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048827" y="336377"/>
            <a:ext cx="3838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A8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1052421" y="1041277"/>
            <a:ext cx="3838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C5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289719" y="758081"/>
            <a:ext cx="76200" cy="17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2575719" y="336377"/>
            <a:ext cx="3838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B6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2575719" y="1027307"/>
            <a:ext cx="3838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D4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15365" y="-81064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13592" y="641828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1058685" y="641828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1058774" y="-78842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1541755" y="-84465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1540882" y="639205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2582773" y="-85309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2585352" y="639205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236396" y="347076"/>
            <a:ext cx="301124" cy="17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461712" y="347580"/>
            <a:ext cx="301124" cy="17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TM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689610" y="345484"/>
            <a:ext cx="301124" cy="17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RM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236396" y="1070032"/>
            <a:ext cx="301124" cy="17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461712" y="1070537"/>
            <a:ext cx="301124" cy="17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TM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689610" y="1068440"/>
            <a:ext cx="301124" cy="17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RM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1761066" y="347269"/>
            <a:ext cx="301124" cy="17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1986382" y="347774"/>
            <a:ext cx="301124" cy="17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TM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2214280" y="345676"/>
            <a:ext cx="301124" cy="17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RM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1761066" y="1070032"/>
            <a:ext cx="301124" cy="17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1986382" y="1070537"/>
            <a:ext cx="301124" cy="17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TM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2214280" y="1068440"/>
            <a:ext cx="301124" cy="17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RM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442122" y="1312559"/>
            <a:ext cx="0" cy="61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 rot="5400000">
            <a:off x="65402" y="1375140"/>
            <a:ext cx="170712" cy="1255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6" name="Straight Arrow Connector 155"/>
          <p:cNvCxnSpPr/>
          <p:nvPr/>
        </p:nvCxnSpPr>
        <p:spPr>
          <a:xfrm>
            <a:off x="442122" y="1312559"/>
            <a:ext cx="457198" cy="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>
            <a:off x="213522" y="1309271"/>
            <a:ext cx="228600" cy="5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524460" y="1249379"/>
            <a:ext cx="76200" cy="17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924322" y="1309273"/>
            <a:ext cx="76200" cy="17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88050" y="1444159"/>
            <a:ext cx="76200" cy="17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1" name="Straight Arrow Connector 200"/>
          <p:cNvCxnSpPr/>
          <p:nvPr/>
        </p:nvCxnSpPr>
        <p:spPr>
          <a:xfrm flipH="1">
            <a:off x="899322" y="1312559"/>
            <a:ext cx="0" cy="61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 rot="16200000" flipH="1">
            <a:off x="1105330" y="1375140"/>
            <a:ext cx="170712" cy="1255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 flipH="1">
            <a:off x="740784" y="1249379"/>
            <a:ext cx="76200" cy="17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 flipH="1">
            <a:off x="743853" y="1360696"/>
            <a:ext cx="76200" cy="17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 flipH="1">
            <a:off x="972630" y="1404536"/>
            <a:ext cx="76200" cy="17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 flipH="1">
            <a:off x="750297" y="1587567"/>
            <a:ext cx="76200" cy="17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11" name="Straight Arrow Connector 210"/>
          <p:cNvCxnSpPr/>
          <p:nvPr/>
        </p:nvCxnSpPr>
        <p:spPr>
          <a:xfrm flipH="1">
            <a:off x="442120" y="1441372"/>
            <a:ext cx="684268" cy="542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1052423" y="1739163"/>
            <a:ext cx="3838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E3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13594" y="1246950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1058687" y="1246950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236398" y="1767920"/>
            <a:ext cx="301124" cy="17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689612" y="1766327"/>
            <a:ext cx="301124" cy="17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RM</a:t>
            </a:r>
          </a:p>
        </p:txBody>
      </p:sp>
      <p:cxnSp>
        <p:nvCxnSpPr>
          <p:cNvPr id="300" name="Straight Arrow Connector 299"/>
          <p:cNvCxnSpPr/>
          <p:nvPr/>
        </p:nvCxnSpPr>
        <p:spPr>
          <a:xfrm>
            <a:off x="892972" y="1382064"/>
            <a:ext cx="228600" cy="5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226220" y="1369480"/>
            <a:ext cx="673102" cy="682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540772" y="1237785"/>
            <a:ext cx="1422723" cy="716822"/>
            <a:chOff x="13592" y="1882595"/>
            <a:chExt cx="1422723" cy="981370"/>
          </a:xfrm>
        </p:grpSpPr>
        <p:cxnSp>
          <p:nvCxnSpPr>
            <p:cNvPr id="302" name="Straight Arrow Connector 301"/>
            <p:cNvCxnSpPr/>
            <p:nvPr/>
          </p:nvCxnSpPr>
          <p:spPr>
            <a:xfrm>
              <a:off x="442122" y="1984963"/>
              <a:ext cx="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 rot="5400000">
              <a:off x="33901" y="2093805"/>
              <a:ext cx="233714" cy="1255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5" name="Straight Arrow Connector 304"/>
            <p:cNvCxnSpPr/>
            <p:nvPr/>
          </p:nvCxnSpPr>
          <p:spPr>
            <a:xfrm flipH="1">
              <a:off x="213522" y="1980463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TextBox 306"/>
            <p:cNvSpPr txBox="1"/>
            <p:nvPr/>
          </p:nvSpPr>
          <p:spPr>
            <a:xfrm>
              <a:off x="284991" y="1882595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709032" y="2085807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  <a:endParaRPr lang="en-US" dirty="0"/>
            </a:p>
          </p:txBody>
        </p:sp>
        <p:cxnSp>
          <p:nvCxnSpPr>
            <p:cNvPr id="309" name="Straight Arrow Connector 308"/>
            <p:cNvCxnSpPr/>
            <p:nvPr/>
          </p:nvCxnSpPr>
          <p:spPr>
            <a:xfrm flipH="1">
              <a:off x="899322" y="1984963"/>
              <a:ext cx="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Rectangle 309"/>
            <p:cNvSpPr/>
            <p:nvPr/>
          </p:nvSpPr>
          <p:spPr>
            <a:xfrm rot="16200000" flipH="1">
              <a:off x="1073829" y="2093805"/>
              <a:ext cx="233714" cy="1255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3" name="TextBox 312"/>
            <p:cNvSpPr txBox="1"/>
            <p:nvPr/>
          </p:nvSpPr>
          <p:spPr>
            <a:xfrm flipH="1">
              <a:off x="972630" y="2110882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14" name="TextBox 313"/>
            <p:cNvSpPr txBox="1"/>
            <p:nvPr/>
          </p:nvSpPr>
          <p:spPr>
            <a:xfrm flipH="1">
              <a:off x="750297" y="2361463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315" name="Straight Arrow Connector 314"/>
            <p:cNvCxnSpPr/>
            <p:nvPr/>
          </p:nvCxnSpPr>
          <p:spPr>
            <a:xfrm flipH="1">
              <a:off x="442120" y="2069239"/>
              <a:ext cx="684268" cy="7421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TextBox 315"/>
            <p:cNvSpPr txBox="1"/>
            <p:nvPr/>
          </p:nvSpPr>
          <p:spPr>
            <a:xfrm>
              <a:off x="1052423" y="2569010"/>
              <a:ext cx="383892" cy="294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/>
                <a:t>F2</a:t>
              </a:r>
              <a:endParaRPr lang="en-US" sz="800" b="1" dirty="0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13592" y="1895141"/>
              <a:ext cx="270395" cy="36933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dirty="0">
                  <a:latin typeface="Courier" charset="0"/>
                  <a:ea typeface="Courier" charset="0"/>
                  <a:cs typeface="Courier" charset="0"/>
                </a:rPr>
                <a:t>WOR</a:t>
              </a: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1058685" y="1895141"/>
              <a:ext cx="270395" cy="36933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dirty="0">
                  <a:latin typeface="Courier" charset="0"/>
                  <a:ea typeface="Courier" charset="0"/>
                  <a:cs typeface="Courier" charset="0"/>
                </a:rPr>
                <a:t>WOR</a:t>
              </a: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236398" y="2608374"/>
              <a:ext cx="301124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RM</a:t>
              </a: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689612" y="2606195"/>
              <a:ext cx="301124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RM</a:t>
              </a:r>
            </a:p>
          </p:txBody>
        </p:sp>
        <p:cxnSp>
          <p:nvCxnSpPr>
            <p:cNvPr id="321" name="Straight Arrow Connector 320"/>
            <p:cNvCxnSpPr/>
            <p:nvPr/>
          </p:nvCxnSpPr>
          <p:spPr>
            <a:xfrm>
              <a:off x="896147" y="1988043"/>
              <a:ext cx="2286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/>
            <p:nvPr/>
          </p:nvCxnSpPr>
          <p:spPr>
            <a:xfrm>
              <a:off x="226220" y="2062889"/>
              <a:ext cx="673102" cy="9342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802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442120" y="-108893"/>
            <a:ext cx="0" cy="6122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70720" y="-108893"/>
            <a:ext cx="0" cy="6122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 rot="5400000">
            <a:off x="65400" y="46455"/>
            <a:ext cx="170712" cy="1255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442120" y="-108893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442120" y="-53234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213520" y="2425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13520" y="58085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213520" y="113744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213520" y="169402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42120" y="225061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442120" y="280720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1966120" y="-105605"/>
            <a:ext cx="0" cy="6122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194720" y="-105605"/>
            <a:ext cx="0" cy="6122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 rot="5400000">
            <a:off x="1589400" y="49741"/>
            <a:ext cx="170712" cy="1255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1966120" y="-105605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1966120" y="-49947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1737520" y="2425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1737520" y="58085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966120" y="113744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1966120" y="169402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442120" y="614672"/>
            <a:ext cx="0" cy="6122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70720" y="614672"/>
            <a:ext cx="0" cy="6122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 rot="5400000">
            <a:off x="65400" y="770019"/>
            <a:ext cx="170712" cy="1255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42120" y="614673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442120" y="670331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213520" y="722704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442120" y="823323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215055" y="782909"/>
            <a:ext cx="455664" cy="404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966119" y="614672"/>
            <a:ext cx="0" cy="6122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194719" y="614672"/>
            <a:ext cx="0" cy="6122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 rot="5400000">
            <a:off x="1589399" y="770019"/>
            <a:ext cx="170712" cy="1255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8" name="Straight Arrow Connector 167"/>
          <p:cNvCxnSpPr/>
          <p:nvPr/>
        </p:nvCxnSpPr>
        <p:spPr>
          <a:xfrm>
            <a:off x="1966119" y="614673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1966119" y="670331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>
            <a:off x="1737519" y="722704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1739054" y="782909"/>
            <a:ext cx="678126" cy="586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>
            <a:off x="899320" y="-108894"/>
            <a:ext cx="0" cy="6122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670720" y="-108894"/>
            <a:ext cx="0" cy="6122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 rot="16200000" flipH="1">
            <a:off x="1105328" y="46454"/>
            <a:ext cx="170712" cy="1255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670720" y="-53234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899320" y="2425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H="1">
            <a:off x="899320" y="58085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899320" y="113743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H="1">
            <a:off x="899320" y="169401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H="1">
            <a:off x="670720" y="225060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670720" y="280719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H="1">
            <a:off x="2423320" y="-108894"/>
            <a:ext cx="0" cy="6122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>
            <a:off x="2194720" y="-108894"/>
            <a:ext cx="0" cy="6122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 rot="16200000" flipH="1">
            <a:off x="2629328" y="46454"/>
            <a:ext cx="170712" cy="1255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9" name="Straight Arrow Connector 218"/>
          <p:cNvCxnSpPr/>
          <p:nvPr/>
        </p:nvCxnSpPr>
        <p:spPr>
          <a:xfrm>
            <a:off x="2194720" y="-53234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2423320" y="-863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flipH="1">
            <a:off x="2423320" y="54797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2194720" y="110455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2194720" y="166115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H="1">
            <a:off x="899320" y="614672"/>
            <a:ext cx="0" cy="6122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1">
            <a:off x="670720" y="614672"/>
            <a:ext cx="0" cy="6122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 rot="16200000" flipH="1">
            <a:off x="1105328" y="770019"/>
            <a:ext cx="170712" cy="1255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6" name="Straight Arrow Connector 235"/>
          <p:cNvCxnSpPr/>
          <p:nvPr/>
        </p:nvCxnSpPr>
        <p:spPr>
          <a:xfrm>
            <a:off x="670720" y="670331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899320" y="722704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670720" y="823323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 flipH="1">
            <a:off x="670721" y="782909"/>
            <a:ext cx="455664" cy="404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 flipH="1">
            <a:off x="2423320" y="614672"/>
            <a:ext cx="0" cy="6122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flipH="1">
            <a:off x="2194720" y="614672"/>
            <a:ext cx="0" cy="6122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 rot="16200000" flipH="1">
            <a:off x="2629328" y="770019"/>
            <a:ext cx="170712" cy="1255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0" name="Straight Arrow Connector 259"/>
          <p:cNvCxnSpPr/>
          <p:nvPr/>
        </p:nvCxnSpPr>
        <p:spPr>
          <a:xfrm>
            <a:off x="2194720" y="670331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2423320" y="722704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 flipH="1">
            <a:off x="1971492" y="782909"/>
            <a:ext cx="678894" cy="586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/>
          <p:nvPr/>
        </p:nvCxnSpPr>
        <p:spPr>
          <a:xfrm>
            <a:off x="1737519" y="781648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 flipH="1">
            <a:off x="2423319" y="781648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15365" y="-81064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13592" y="641828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1058685" y="641828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1058774" y="-78842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1541755" y="-84465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1540882" y="639205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2582773" y="-85309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2585352" y="639205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442122" y="1312559"/>
            <a:ext cx="0" cy="6122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 rot="5400000">
            <a:off x="65402" y="1375140"/>
            <a:ext cx="170712" cy="1255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6" name="Straight Arrow Connector 155"/>
          <p:cNvCxnSpPr/>
          <p:nvPr/>
        </p:nvCxnSpPr>
        <p:spPr>
          <a:xfrm>
            <a:off x="442122" y="1312559"/>
            <a:ext cx="457198" cy="7170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>
            <a:off x="213522" y="1309271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899322" y="1312559"/>
            <a:ext cx="0" cy="6122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 rot="16200000" flipH="1">
            <a:off x="1105330" y="1375140"/>
            <a:ext cx="170712" cy="1255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1" name="Straight Arrow Connector 210"/>
          <p:cNvCxnSpPr/>
          <p:nvPr/>
        </p:nvCxnSpPr>
        <p:spPr>
          <a:xfrm flipH="1">
            <a:off x="442120" y="1441372"/>
            <a:ext cx="684268" cy="542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3594" y="1246950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1058687" y="1246950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cxnSp>
        <p:nvCxnSpPr>
          <p:cNvPr id="300" name="Straight Arrow Connector 299"/>
          <p:cNvCxnSpPr/>
          <p:nvPr/>
        </p:nvCxnSpPr>
        <p:spPr>
          <a:xfrm>
            <a:off x="892972" y="1382064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226220" y="1369480"/>
            <a:ext cx="673102" cy="6824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>
            <a:off x="1969297" y="1312559"/>
            <a:ext cx="0" cy="6122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/>
          <p:cNvSpPr/>
          <p:nvPr/>
        </p:nvSpPr>
        <p:spPr>
          <a:xfrm rot="5400000">
            <a:off x="1592577" y="1375140"/>
            <a:ext cx="170712" cy="1255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5" name="Straight Arrow Connector 304"/>
          <p:cNvCxnSpPr/>
          <p:nvPr/>
        </p:nvCxnSpPr>
        <p:spPr>
          <a:xfrm flipH="1">
            <a:off x="1740697" y="1309271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 flipH="1">
            <a:off x="2426497" y="1312559"/>
            <a:ext cx="0" cy="6122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angle 309"/>
          <p:cNvSpPr/>
          <p:nvPr/>
        </p:nvSpPr>
        <p:spPr>
          <a:xfrm rot="16200000" flipH="1">
            <a:off x="2632505" y="1375140"/>
            <a:ext cx="170712" cy="1255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5" name="Straight Arrow Connector 314"/>
          <p:cNvCxnSpPr/>
          <p:nvPr/>
        </p:nvCxnSpPr>
        <p:spPr>
          <a:xfrm flipH="1">
            <a:off x="1969295" y="1374117"/>
            <a:ext cx="684268" cy="542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1540769" y="1246950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2585862" y="1246950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cxnSp>
        <p:nvCxnSpPr>
          <p:cNvPr id="321" name="Straight Arrow Connector 320"/>
          <p:cNvCxnSpPr/>
          <p:nvPr/>
        </p:nvCxnSpPr>
        <p:spPr>
          <a:xfrm>
            <a:off x="2423322" y="1314809"/>
            <a:ext cx="228600" cy="556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/>
          <p:nvPr/>
        </p:nvCxnSpPr>
        <p:spPr>
          <a:xfrm>
            <a:off x="1753395" y="1369480"/>
            <a:ext cx="673102" cy="6824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236398" y="-172073"/>
            <a:ext cx="1199919" cy="2126683"/>
            <a:chOff x="236396" y="-47582"/>
            <a:chExt cx="1199919" cy="2911547"/>
          </a:xfrm>
        </p:grpSpPr>
        <p:sp>
          <p:nvSpPr>
            <p:cNvPr id="175" name="TextBox 174"/>
            <p:cNvSpPr txBox="1"/>
            <p:nvPr/>
          </p:nvSpPr>
          <p:spPr>
            <a:xfrm>
              <a:off x="524458" y="-47582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21389" y="104819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83583" y="98984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92613" y="191317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92612" y="321736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51620" y="418429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76845" y="387652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14945" y="556184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24458" y="943019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21389" y="1095418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92612" y="1073451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12183" y="1309170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048827" y="648516"/>
              <a:ext cx="383892" cy="294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A8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52421" y="1613564"/>
              <a:ext cx="383892" cy="294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C5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89719" y="1225850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36396" y="663160"/>
              <a:ext cx="301124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RM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61712" y="663852"/>
              <a:ext cx="301124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TM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689610" y="660981"/>
              <a:ext cx="301124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RM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36396" y="1652929"/>
              <a:ext cx="301124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RM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61712" y="1653621"/>
              <a:ext cx="301124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TM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89610" y="1650750"/>
              <a:ext cx="301124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RM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24460" y="1898465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924322" y="1980461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88050" y="2165129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052423" y="2569010"/>
              <a:ext cx="383892" cy="294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E3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36398" y="2608375"/>
              <a:ext cx="301124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RM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689612" y="2606195"/>
              <a:ext cx="301124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RM</a:t>
              </a: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737524" y="-168787"/>
            <a:ext cx="1225971" cy="2123394"/>
            <a:chOff x="1737519" y="-43082"/>
            <a:chExt cx="1225971" cy="2907047"/>
          </a:xfrm>
        </p:grpSpPr>
        <p:sp>
          <p:nvSpPr>
            <p:cNvPr id="229" name="TextBox 228"/>
            <p:cNvSpPr txBox="1"/>
            <p:nvPr/>
          </p:nvSpPr>
          <p:spPr>
            <a:xfrm>
              <a:off x="2048458" y="-43082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045389" y="109319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816612" y="169335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775620" y="266029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000845" y="235250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2038945" y="419918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2048457" y="943018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2045388" y="1095419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816611" y="1073451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3</a:t>
              </a:r>
              <a:endParaRPr lang="en-US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737519" y="1225850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2575719" y="648516"/>
              <a:ext cx="383892" cy="294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B6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2575719" y="1594438"/>
              <a:ext cx="383892" cy="294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D4</a:t>
              </a: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1761066" y="663427"/>
              <a:ext cx="301124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RM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1986382" y="664117"/>
              <a:ext cx="301124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TM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2214280" y="661246"/>
              <a:ext cx="301124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RM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761066" y="1652929"/>
              <a:ext cx="301124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RM</a:t>
              </a: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986382" y="1653620"/>
              <a:ext cx="301124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TM</a:t>
              </a: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2214280" y="1650749"/>
              <a:ext cx="301124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RM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812166" y="1882595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2236207" y="2085807"/>
              <a:ext cx="76200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  <a:endParaRPr lang="en-US" dirty="0"/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2579598" y="2569010"/>
              <a:ext cx="383892" cy="294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/>
                <a:t>F2</a:t>
              </a:r>
              <a:endParaRPr lang="en-US" sz="800" b="1" dirty="0"/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1763573" y="2608374"/>
              <a:ext cx="301124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RM</a:t>
              </a: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2216787" y="2606195"/>
              <a:ext cx="301124" cy="24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70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 rot="5400000">
            <a:off x="65400" y="13987"/>
            <a:ext cx="170712" cy="12552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 rot="5400000">
            <a:off x="1589400" y="17273"/>
            <a:ext cx="170712" cy="12552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 rot="5400000">
            <a:off x="65400" y="558978"/>
            <a:ext cx="170712" cy="12552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 rot="5400000">
            <a:off x="1589399" y="563617"/>
            <a:ext cx="170712" cy="12552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Rectangle 180"/>
          <p:cNvSpPr/>
          <p:nvPr/>
        </p:nvSpPr>
        <p:spPr>
          <a:xfrm rot="16200000" flipH="1">
            <a:off x="1105328" y="13986"/>
            <a:ext cx="170712" cy="12552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Rectangle 216"/>
          <p:cNvSpPr/>
          <p:nvPr/>
        </p:nvSpPr>
        <p:spPr>
          <a:xfrm rot="16200000" flipH="1">
            <a:off x="2629328" y="13986"/>
            <a:ext cx="170712" cy="12552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Rectangle 233"/>
          <p:cNvSpPr/>
          <p:nvPr/>
        </p:nvSpPr>
        <p:spPr>
          <a:xfrm rot="16200000" flipH="1">
            <a:off x="1105328" y="563617"/>
            <a:ext cx="170712" cy="12552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Rectangle 257"/>
          <p:cNvSpPr/>
          <p:nvPr/>
        </p:nvSpPr>
        <p:spPr>
          <a:xfrm rot="16200000" flipH="1">
            <a:off x="2629328" y="563617"/>
            <a:ext cx="170712" cy="12552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TextBox 279"/>
          <p:cNvSpPr txBox="1"/>
          <p:nvPr/>
        </p:nvSpPr>
        <p:spPr>
          <a:xfrm>
            <a:off x="15365" y="-113531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13592" y="435427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1058685" y="435427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1058774" y="-111309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1541755" y="-116932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1540882" y="432803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2582773" y="-117777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2585352" y="432803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sp>
        <p:nvSpPr>
          <p:cNvPr id="151" name="Rectangle 150"/>
          <p:cNvSpPr/>
          <p:nvPr/>
        </p:nvSpPr>
        <p:spPr>
          <a:xfrm rot="5400000">
            <a:off x="65402" y="1006401"/>
            <a:ext cx="170712" cy="12552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 rot="16200000" flipH="1">
            <a:off x="1105330" y="1006401"/>
            <a:ext cx="170712" cy="12552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TextBox 250"/>
          <p:cNvSpPr txBox="1"/>
          <p:nvPr/>
        </p:nvSpPr>
        <p:spPr>
          <a:xfrm>
            <a:off x="13594" y="878211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1058687" y="878211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sp>
        <p:nvSpPr>
          <p:cNvPr id="303" name="Rectangle 302"/>
          <p:cNvSpPr/>
          <p:nvPr/>
        </p:nvSpPr>
        <p:spPr>
          <a:xfrm rot="5400000">
            <a:off x="1592577" y="1006401"/>
            <a:ext cx="170712" cy="12552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" name="Rectangle 309"/>
          <p:cNvSpPr/>
          <p:nvPr/>
        </p:nvSpPr>
        <p:spPr>
          <a:xfrm rot="16200000" flipH="1">
            <a:off x="2632505" y="1006401"/>
            <a:ext cx="170712" cy="12552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" name="TextBox 316"/>
          <p:cNvSpPr txBox="1"/>
          <p:nvPr/>
        </p:nvSpPr>
        <p:spPr>
          <a:xfrm>
            <a:off x="1540769" y="878211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2585862" y="878211"/>
            <a:ext cx="270395" cy="269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WOR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42120" y="-93918"/>
            <a:ext cx="0" cy="46518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70720" y="-93918"/>
            <a:ext cx="0" cy="46518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42120" y="-93919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442120" y="-51631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213520" y="-9340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13520" y="32950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213520" y="75238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213520" y="117528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42120" y="159817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442120" y="202108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1966120" y="-91421"/>
            <a:ext cx="0" cy="46518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194720" y="-91421"/>
            <a:ext cx="0" cy="46518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1966120" y="-91422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1966120" y="-49133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1737520" y="-9340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1737520" y="32950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966120" y="75238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1966120" y="117528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442120" y="455843"/>
            <a:ext cx="0" cy="46518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70720" y="455843"/>
            <a:ext cx="0" cy="46518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442120" y="455844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442120" y="498132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213520" y="537925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442120" y="614374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215055" y="583668"/>
            <a:ext cx="455664" cy="307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966119" y="455843"/>
            <a:ext cx="0" cy="46518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194719" y="455843"/>
            <a:ext cx="0" cy="46518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1966119" y="455844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1966119" y="498132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>
            <a:off x="1737519" y="537925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1739054" y="583670"/>
            <a:ext cx="678126" cy="4454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>
            <a:off x="899320" y="-93919"/>
            <a:ext cx="0" cy="46518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670720" y="-93919"/>
            <a:ext cx="0" cy="46518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670720" y="-51631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899320" y="-9340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H="1">
            <a:off x="899320" y="32949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899320" y="75238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H="1">
            <a:off x="899320" y="117528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H="1">
            <a:off x="670720" y="159817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670720" y="202107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H="1">
            <a:off x="2423320" y="-93919"/>
            <a:ext cx="0" cy="46518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>
            <a:off x="2194720" y="-93919"/>
            <a:ext cx="0" cy="46518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2194720" y="-51631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2423320" y="-11837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flipH="1">
            <a:off x="2423320" y="30452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2194720" y="72741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2194720" y="115030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H="1">
            <a:off x="899320" y="455843"/>
            <a:ext cx="0" cy="46518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1">
            <a:off x="670720" y="455843"/>
            <a:ext cx="0" cy="46518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>
            <a:off x="670720" y="498132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899320" y="537925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670720" y="614374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 flipH="1">
            <a:off x="670721" y="583668"/>
            <a:ext cx="455664" cy="307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 flipH="1">
            <a:off x="2423320" y="455843"/>
            <a:ext cx="0" cy="46518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flipH="1">
            <a:off x="2194720" y="455843"/>
            <a:ext cx="0" cy="46518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2194720" y="498132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2423320" y="537925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 flipH="1">
            <a:off x="1971492" y="583670"/>
            <a:ext cx="678894" cy="4454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/>
          <p:nvPr/>
        </p:nvCxnSpPr>
        <p:spPr>
          <a:xfrm>
            <a:off x="1737519" y="582710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 flipH="1">
            <a:off x="2423319" y="582710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442122" y="986095"/>
            <a:ext cx="0" cy="46518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442122" y="986095"/>
            <a:ext cx="457198" cy="5448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>
            <a:off x="213522" y="983597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899322" y="986095"/>
            <a:ext cx="0" cy="46518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H="1">
            <a:off x="442120" y="1081647"/>
            <a:ext cx="684268" cy="411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892972" y="1036584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226220" y="1027023"/>
            <a:ext cx="673102" cy="518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>
            <a:off x="1969297" y="986095"/>
            <a:ext cx="0" cy="46518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 flipH="1">
            <a:off x="1740697" y="983597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 flipH="1">
            <a:off x="2426497" y="986095"/>
            <a:ext cx="0" cy="46518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 flipH="1">
            <a:off x="1969295" y="1030545"/>
            <a:ext cx="684268" cy="411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/>
          <p:nvPr/>
        </p:nvCxnSpPr>
        <p:spPr>
          <a:xfrm>
            <a:off x="2423322" y="987804"/>
            <a:ext cx="228600" cy="422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/>
          <p:nvPr/>
        </p:nvCxnSpPr>
        <p:spPr>
          <a:xfrm>
            <a:off x="1753395" y="1027023"/>
            <a:ext cx="673102" cy="518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236398" y="-165116"/>
            <a:ext cx="1199919" cy="1667594"/>
            <a:chOff x="236396" y="-47582"/>
            <a:chExt cx="1199919" cy="3004794"/>
          </a:xfrm>
        </p:grpSpPr>
        <p:sp>
          <p:nvSpPr>
            <p:cNvPr id="175" name="TextBox 174"/>
            <p:cNvSpPr txBox="1"/>
            <p:nvPr/>
          </p:nvSpPr>
          <p:spPr>
            <a:xfrm>
              <a:off x="524458" y="-47582"/>
              <a:ext cx="76200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21389" y="104817"/>
              <a:ext cx="76200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96283" y="90625"/>
              <a:ext cx="76200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92613" y="191316"/>
              <a:ext cx="76200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92612" y="321737"/>
              <a:ext cx="76200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51620" y="418428"/>
              <a:ext cx="76200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76845" y="387652"/>
              <a:ext cx="76200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14945" y="556185"/>
              <a:ext cx="76200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24458" y="943018"/>
              <a:ext cx="76200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21389" y="1095417"/>
              <a:ext cx="76200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92612" y="1073450"/>
              <a:ext cx="76200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12183" y="1309171"/>
              <a:ext cx="76200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048827" y="648514"/>
              <a:ext cx="383892" cy="388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A8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52421" y="1613562"/>
              <a:ext cx="383892" cy="388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C5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89719" y="1225847"/>
              <a:ext cx="76200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36396" y="663162"/>
              <a:ext cx="301124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RM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61712" y="663850"/>
              <a:ext cx="301124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TM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689610" y="660982"/>
              <a:ext cx="301124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RM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36396" y="1652929"/>
              <a:ext cx="301124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RM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61712" y="1653621"/>
              <a:ext cx="301124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TM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89610" y="1650749"/>
              <a:ext cx="301124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RM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24460" y="1898464"/>
              <a:ext cx="76200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924322" y="1980463"/>
              <a:ext cx="76200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88050" y="2165128"/>
              <a:ext cx="76200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052423" y="2569009"/>
              <a:ext cx="383892" cy="388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E3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36398" y="2608376"/>
              <a:ext cx="301124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RM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689612" y="2606194"/>
              <a:ext cx="301124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RM</a:t>
              </a: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761066" y="-162618"/>
            <a:ext cx="1202424" cy="1665097"/>
            <a:chOff x="1761066" y="-43082"/>
            <a:chExt cx="1202424" cy="3000294"/>
          </a:xfrm>
        </p:grpSpPr>
        <p:sp>
          <p:nvSpPr>
            <p:cNvPr id="229" name="TextBox 228"/>
            <p:cNvSpPr txBox="1"/>
            <p:nvPr/>
          </p:nvSpPr>
          <p:spPr>
            <a:xfrm>
              <a:off x="2048458" y="-43082"/>
              <a:ext cx="76200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045389" y="109317"/>
              <a:ext cx="76200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816612" y="94120"/>
              <a:ext cx="76200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807370" y="295281"/>
              <a:ext cx="76200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000845" y="235250"/>
              <a:ext cx="76200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2038945" y="419917"/>
              <a:ext cx="76200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2048457" y="943019"/>
              <a:ext cx="76200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2045388" y="1095417"/>
              <a:ext cx="76200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816611" y="1073451"/>
              <a:ext cx="76200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3</a:t>
              </a:r>
              <a:endParaRPr lang="en-US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791494" y="1284353"/>
              <a:ext cx="76200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2575719" y="648515"/>
              <a:ext cx="383892" cy="388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B6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2575719" y="1594439"/>
              <a:ext cx="383892" cy="388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D4</a:t>
              </a: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1761066" y="663425"/>
              <a:ext cx="301124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RM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1986382" y="664116"/>
              <a:ext cx="301124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TM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2214280" y="661245"/>
              <a:ext cx="301124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RM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761066" y="1652930"/>
              <a:ext cx="301124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RM</a:t>
              </a: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986382" y="1653620"/>
              <a:ext cx="301124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TM</a:t>
              </a: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2214280" y="1650749"/>
              <a:ext cx="301124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RM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812166" y="1882595"/>
              <a:ext cx="76200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2236207" y="2085806"/>
              <a:ext cx="76200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  <a:endParaRPr lang="en-US" dirty="0"/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2579598" y="2569009"/>
              <a:ext cx="383892" cy="388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/>
                <a:t>F2</a:t>
              </a:r>
              <a:endParaRPr lang="en-US" sz="800" b="1" dirty="0"/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1763573" y="2608377"/>
              <a:ext cx="301124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RM</a:t>
              </a: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2216787" y="2606194"/>
              <a:ext cx="301124" cy="32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27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 rot="5400000">
            <a:off x="38695" y="220561"/>
            <a:ext cx="224124" cy="12552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latin typeface="Verdana"/>
              <a:cs typeface="Verdana"/>
            </a:endParaRPr>
          </a:p>
        </p:txBody>
      </p:sp>
      <p:sp>
        <p:nvSpPr>
          <p:cNvPr id="127" name="Rectangle 126"/>
          <p:cNvSpPr/>
          <p:nvPr/>
        </p:nvSpPr>
        <p:spPr>
          <a:xfrm rot="5400000">
            <a:off x="1562695" y="224876"/>
            <a:ext cx="224124" cy="12552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latin typeface="Verdana"/>
              <a:cs typeface="Verdana"/>
            </a:endParaRPr>
          </a:p>
        </p:txBody>
      </p:sp>
      <p:sp>
        <p:nvSpPr>
          <p:cNvPr id="146" name="Rectangle 145"/>
          <p:cNvSpPr/>
          <p:nvPr/>
        </p:nvSpPr>
        <p:spPr>
          <a:xfrm rot="5400000">
            <a:off x="38695" y="970994"/>
            <a:ext cx="224124" cy="12552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latin typeface="Verdana"/>
              <a:cs typeface="Verdana"/>
            </a:endParaRPr>
          </a:p>
        </p:txBody>
      </p:sp>
      <p:sp>
        <p:nvSpPr>
          <p:cNvPr id="167" name="Rectangle 166"/>
          <p:cNvSpPr/>
          <p:nvPr/>
        </p:nvSpPr>
        <p:spPr>
          <a:xfrm rot="5400000">
            <a:off x="1562694" y="977083"/>
            <a:ext cx="224124" cy="12552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latin typeface="Verdana"/>
              <a:cs typeface="Verdana"/>
            </a:endParaRPr>
          </a:p>
        </p:txBody>
      </p:sp>
      <p:sp>
        <p:nvSpPr>
          <p:cNvPr id="181" name="Rectangle 180"/>
          <p:cNvSpPr/>
          <p:nvPr/>
        </p:nvSpPr>
        <p:spPr>
          <a:xfrm rot="16200000" flipH="1">
            <a:off x="1078623" y="220559"/>
            <a:ext cx="224124" cy="12552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Verdana"/>
              <a:cs typeface="Verdana"/>
            </a:endParaRPr>
          </a:p>
        </p:txBody>
      </p:sp>
      <p:sp>
        <p:nvSpPr>
          <p:cNvPr id="217" name="Rectangle 216"/>
          <p:cNvSpPr/>
          <p:nvPr/>
        </p:nvSpPr>
        <p:spPr>
          <a:xfrm rot="16200000" flipH="1">
            <a:off x="2602623" y="220559"/>
            <a:ext cx="224124" cy="12552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Verdana"/>
              <a:cs typeface="Verdana"/>
            </a:endParaRPr>
          </a:p>
        </p:txBody>
      </p:sp>
      <p:sp>
        <p:nvSpPr>
          <p:cNvPr id="234" name="Rectangle 233"/>
          <p:cNvSpPr/>
          <p:nvPr/>
        </p:nvSpPr>
        <p:spPr>
          <a:xfrm rot="16200000" flipH="1">
            <a:off x="1078623" y="977083"/>
            <a:ext cx="224124" cy="12552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Verdana"/>
              <a:cs typeface="Verdana"/>
            </a:endParaRPr>
          </a:p>
        </p:txBody>
      </p:sp>
      <p:sp>
        <p:nvSpPr>
          <p:cNvPr id="258" name="Rectangle 257"/>
          <p:cNvSpPr/>
          <p:nvPr/>
        </p:nvSpPr>
        <p:spPr>
          <a:xfrm rot="16200000" flipH="1">
            <a:off x="2602623" y="977083"/>
            <a:ext cx="224124" cy="12552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Verdana"/>
              <a:cs typeface="Verdana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9016" y="68433"/>
            <a:ext cx="276999" cy="3541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600" dirty="0">
                <a:latin typeface="Verdana"/>
                <a:ea typeface="Courier" charset="0"/>
                <a:cs typeface="Verdana"/>
              </a:rPr>
              <a:t>WOR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7243" y="824072"/>
            <a:ext cx="276999" cy="3541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600" dirty="0">
                <a:latin typeface="Verdana"/>
                <a:ea typeface="Courier" charset="0"/>
                <a:cs typeface="Verdana"/>
              </a:rPr>
              <a:t>WOR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1052336" y="824072"/>
            <a:ext cx="276999" cy="3541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600" dirty="0">
                <a:latin typeface="Verdana"/>
                <a:ea typeface="Courier" charset="0"/>
                <a:cs typeface="Verdana"/>
              </a:rPr>
              <a:t>WOR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1052425" y="71350"/>
            <a:ext cx="276999" cy="3541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600" dirty="0">
                <a:latin typeface="Verdana"/>
                <a:ea typeface="Courier" charset="0"/>
                <a:cs typeface="Verdana"/>
              </a:rPr>
              <a:t>WOR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1535406" y="63968"/>
            <a:ext cx="276999" cy="3541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600" dirty="0">
                <a:latin typeface="Verdana"/>
                <a:ea typeface="Courier" charset="0"/>
                <a:cs typeface="Verdana"/>
              </a:rPr>
              <a:t>WOR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1534533" y="820628"/>
            <a:ext cx="276999" cy="3541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600" dirty="0">
                <a:latin typeface="Verdana"/>
                <a:ea typeface="Courier" charset="0"/>
                <a:cs typeface="Verdana"/>
              </a:rPr>
              <a:t>WOR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2576424" y="62859"/>
            <a:ext cx="276999" cy="3541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600" dirty="0">
                <a:latin typeface="Verdana"/>
                <a:ea typeface="Courier" charset="0"/>
                <a:cs typeface="Verdana"/>
              </a:rPr>
              <a:t>WOR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2579003" y="820628"/>
            <a:ext cx="276999" cy="3541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600" dirty="0">
                <a:latin typeface="Verdana"/>
                <a:ea typeface="Courier" charset="0"/>
                <a:cs typeface="Verdana"/>
              </a:rPr>
              <a:t>WOR</a:t>
            </a:r>
          </a:p>
        </p:txBody>
      </p:sp>
      <p:sp>
        <p:nvSpPr>
          <p:cNvPr id="151" name="Rectangle 150"/>
          <p:cNvSpPr/>
          <p:nvPr/>
        </p:nvSpPr>
        <p:spPr>
          <a:xfrm rot="5400000">
            <a:off x="38697" y="1523480"/>
            <a:ext cx="224124" cy="12552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latin typeface="Verdana"/>
              <a:cs typeface="Verdana"/>
            </a:endParaRPr>
          </a:p>
        </p:txBody>
      </p:sp>
      <p:sp>
        <p:nvSpPr>
          <p:cNvPr id="203" name="Rectangle 202"/>
          <p:cNvSpPr/>
          <p:nvPr/>
        </p:nvSpPr>
        <p:spPr>
          <a:xfrm rot="16200000" flipH="1">
            <a:off x="1078625" y="1523480"/>
            <a:ext cx="224124" cy="12552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Verdana"/>
              <a:cs typeface="Verdana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7245" y="1370469"/>
            <a:ext cx="276999" cy="3541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600" dirty="0">
                <a:latin typeface="Verdana"/>
                <a:ea typeface="Courier" charset="0"/>
                <a:cs typeface="Verdana"/>
              </a:rPr>
              <a:t>WOR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1052338" y="1370469"/>
            <a:ext cx="276999" cy="3541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600" dirty="0">
                <a:latin typeface="Verdana"/>
                <a:ea typeface="Courier" charset="0"/>
                <a:cs typeface="Verdana"/>
              </a:rPr>
              <a:t>WOR</a:t>
            </a:r>
          </a:p>
        </p:txBody>
      </p:sp>
      <p:sp>
        <p:nvSpPr>
          <p:cNvPr id="303" name="Rectangle 302"/>
          <p:cNvSpPr/>
          <p:nvPr/>
        </p:nvSpPr>
        <p:spPr>
          <a:xfrm rot="5400000">
            <a:off x="1565872" y="1523480"/>
            <a:ext cx="224124" cy="12552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latin typeface="Verdana"/>
              <a:cs typeface="Verdana"/>
            </a:endParaRPr>
          </a:p>
        </p:txBody>
      </p:sp>
      <p:sp>
        <p:nvSpPr>
          <p:cNvPr id="310" name="Rectangle 309"/>
          <p:cNvSpPr/>
          <p:nvPr/>
        </p:nvSpPr>
        <p:spPr>
          <a:xfrm rot="16200000" flipH="1">
            <a:off x="2605800" y="1523480"/>
            <a:ext cx="224124" cy="12552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Verdana"/>
              <a:cs typeface="Verdana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1534420" y="1370469"/>
            <a:ext cx="276999" cy="3541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600" dirty="0">
                <a:latin typeface="Verdana"/>
                <a:ea typeface="Courier" charset="0"/>
                <a:cs typeface="Verdana"/>
              </a:rPr>
              <a:t>WOR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2579513" y="1370469"/>
            <a:ext cx="276999" cy="3541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600" dirty="0">
                <a:latin typeface="Verdana"/>
                <a:ea typeface="Courier" charset="0"/>
                <a:cs typeface="Verdana"/>
              </a:rPr>
              <a:t>WOR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42121" y="59257"/>
            <a:ext cx="0" cy="61072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70721" y="59257"/>
            <a:ext cx="0" cy="61072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42121" y="59256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442121" y="114776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213521" y="170298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13521" y="225819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213521" y="281338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213521" y="336859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42121" y="392380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442121" y="447902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1966121" y="62535"/>
            <a:ext cx="0" cy="61072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194721" y="62535"/>
            <a:ext cx="0" cy="61072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1966121" y="62534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1966121" y="118055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1737521" y="170298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1737521" y="225819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966121" y="281338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1966121" y="336859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cxnSpLocks/>
          </p:cNvCxnSpPr>
          <p:nvPr/>
        </p:nvCxnSpPr>
        <p:spPr>
          <a:xfrm>
            <a:off x="442121" y="815950"/>
            <a:ext cx="0" cy="39510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442121" y="815951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442121" y="871471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213521" y="923714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442121" y="1024083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215056" y="983770"/>
            <a:ext cx="455664" cy="403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cxnSpLocks/>
          </p:cNvCxnSpPr>
          <p:nvPr/>
        </p:nvCxnSpPr>
        <p:spPr>
          <a:xfrm>
            <a:off x="1966120" y="815950"/>
            <a:ext cx="0" cy="39510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1966120" y="815951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1966120" y="871471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>
            <a:off x="1737520" y="923714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1739055" y="983772"/>
            <a:ext cx="678126" cy="584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>
            <a:off x="899321" y="59256"/>
            <a:ext cx="0" cy="61072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670721" y="59256"/>
            <a:ext cx="0" cy="61072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670721" y="114776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899321" y="170298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H="1">
            <a:off x="899321" y="225818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899321" y="281338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H="1">
            <a:off x="899321" y="336859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H="1">
            <a:off x="670721" y="392380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670721" y="447901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H="1">
            <a:off x="2423321" y="59256"/>
            <a:ext cx="0" cy="61072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>
            <a:off x="2194721" y="59256"/>
            <a:ext cx="0" cy="61072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2194721" y="114776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2423321" y="167019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flipH="1">
            <a:off x="2423321" y="222539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2194721" y="278059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2194721" y="333580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cxnSpLocks/>
          </p:cNvCxnSpPr>
          <p:nvPr/>
        </p:nvCxnSpPr>
        <p:spPr>
          <a:xfrm>
            <a:off x="899321" y="815950"/>
            <a:ext cx="2" cy="39510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cxnSpLocks/>
          </p:cNvCxnSpPr>
          <p:nvPr/>
        </p:nvCxnSpPr>
        <p:spPr>
          <a:xfrm flipH="1">
            <a:off x="670720" y="815950"/>
            <a:ext cx="1" cy="39510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>
            <a:off x="670721" y="871471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899321" y="923714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670721" y="1024083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 flipH="1">
            <a:off x="670722" y="983770"/>
            <a:ext cx="455664" cy="403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cxnSpLocks/>
          </p:cNvCxnSpPr>
          <p:nvPr/>
        </p:nvCxnSpPr>
        <p:spPr>
          <a:xfrm>
            <a:off x="2423321" y="815950"/>
            <a:ext cx="3177" cy="39510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cxnSpLocks/>
          </p:cNvCxnSpPr>
          <p:nvPr/>
        </p:nvCxnSpPr>
        <p:spPr>
          <a:xfrm>
            <a:off x="2194721" y="815950"/>
            <a:ext cx="0" cy="39510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2194721" y="871471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2423321" y="923714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 flipH="1">
            <a:off x="1971493" y="983772"/>
            <a:ext cx="678894" cy="584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/>
          <p:nvPr/>
        </p:nvCxnSpPr>
        <p:spPr>
          <a:xfrm>
            <a:off x="1737520" y="982511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 flipH="1">
            <a:off x="2423320" y="982511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cxnSpLocks/>
          </p:cNvCxnSpPr>
          <p:nvPr/>
        </p:nvCxnSpPr>
        <p:spPr>
          <a:xfrm flipH="1">
            <a:off x="442121" y="1477182"/>
            <a:ext cx="2" cy="33256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442123" y="1477182"/>
            <a:ext cx="457198" cy="7152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>
            <a:off x="213523" y="1473902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cxnSpLocks/>
          </p:cNvCxnSpPr>
          <p:nvPr/>
        </p:nvCxnSpPr>
        <p:spPr>
          <a:xfrm>
            <a:off x="899323" y="1477182"/>
            <a:ext cx="0" cy="33256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H="1">
            <a:off x="442121" y="1602632"/>
            <a:ext cx="684268" cy="540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892973" y="1543468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226221" y="1530915"/>
            <a:ext cx="673102" cy="680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>
            <a:cxnSpLocks/>
          </p:cNvCxnSpPr>
          <p:nvPr/>
        </p:nvCxnSpPr>
        <p:spPr>
          <a:xfrm>
            <a:off x="1969298" y="1477182"/>
            <a:ext cx="0" cy="33256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 flipH="1">
            <a:off x="1740698" y="1473902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cxnSpLocks/>
          </p:cNvCxnSpPr>
          <p:nvPr/>
        </p:nvCxnSpPr>
        <p:spPr>
          <a:xfrm>
            <a:off x="2426498" y="1477182"/>
            <a:ext cx="0" cy="33256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 flipH="1">
            <a:off x="1969296" y="1535542"/>
            <a:ext cx="684268" cy="540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/>
          <p:nvPr/>
        </p:nvCxnSpPr>
        <p:spPr>
          <a:xfrm>
            <a:off x="2423323" y="1479425"/>
            <a:ext cx="228600" cy="555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/>
          <p:nvPr/>
        </p:nvCxnSpPr>
        <p:spPr>
          <a:xfrm>
            <a:off x="1753396" y="1530915"/>
            <a:ext cx="673102" cy="680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500653" y="-46785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00653" y="85960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latin typeface="Verdana"/>
                <a:cs typeface="Verdana"/>
              </a:rPr>
              <a:t>2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299352" y="53915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/>
                <a:cs typeface="Verdana"/>
              </a:rPr>
              <a:t>3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299352" y="139852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299352" y="244009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/>
                <a:cs typeface="Verdana"/>
              </a:rPr>
              <a:t>5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299352" y="320682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/>
                <a:cs typeface="Verdana"/>
              </a:rPr>
              <a:t>6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00653" y="282512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/>
                <a:cs typeface="Verdana"/>
              </a:rPr>
              <a:t>7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500653" y="418008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/>
                <a:cs typeface="Verdana"/>
              </a:rPr>
              <a:t>8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500653" y="671809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500653" y="842654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/>
                <a:cs typeface="Verdana"/>
              </a:rPr>
              <a:t>2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299352" y="807988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/>
                <a:cs typeface="Verdana"/>
              </a:rPr>
              <a:t>3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00653" y="995614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/>
                <a:cs typeface="Verdana"/>
              </a:rPr>
              <a:t>5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1039303" y="365025"/>
            <a:ext cx="3838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Verdana"/>
                <a:cs typeface="Verdana"/>
              </a:rPr>
              <a:t>A8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1039303" y="1124091"/>
            <a:ext cx="3838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Verdana"/>
                <a:cs typeface="Verdana"/>
              </a:rPr>
              <a:t>C5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299352" y="943780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30047" y="486819"/>
            <a:ext cx="3011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/>
                <a:cs typeface="Verdana"/>
              </a:rPr>
              <a:t>RM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455363" y="487324"/>
            <a:ext cx="3011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latin typeface="Verdana"/>
                <a:cs typeface="Verdana"/>
              </a:rPr>
              <a:t>TM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683261" y="485232"/>
            <a:ext cx="3011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latin typeface="Verdana"/>
                <a:cs typeface="Verdana"/>
              </a:rPr>
              <a:t>RM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230047" y="1130194"/>
            <a:ext cx="3011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/>
                <a:cs typeface="Verdana"/>
              </a:rPr>
              <a:t>RM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455363" y="1130194"/>
            <a:ext cx="3011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latin typeface="Verdana"/>
                <a:cs typeface="Verdana"/>
              </a:rPr>
              <a:t>TM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683261" y="1130194"/>
            <a:ext cx="3011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latin typeface="Verdana"/>
                <a:cs typeface="Verdana"/>
              </a:rPr>
              <a:t>RM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500653" y="1355787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943373" y="1430886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/>
                <a:cs typeface="Verdana"/>
              </a:rPr>
              <a:t>2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500653" y="1598751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/>
                <a:cs typeface="Verdana"/>
              </a:rPr>
              <a:t>3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1039303" y="1672258"/>
            <a:ext cx="3838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Verdana"/>
                <a:cs typeface="Verdana"/>
              </a:rPr>
              <a:t>E3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230049" y="1621564"/>
            <a:ext cx="3011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/>
                <a:cs typeface="Verdana"/>
              </a:rPr>
              <a:t>RM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683263" y="1619975"/>
            <a:ext cx="3011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/>
                <a:cs typeface="Verdana"/>
              </a:rPr>
              <a:t>RM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2024652" y="-43506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latin typeface="Verdana"/>
                <a:cs typeface="Verdana"/>
              </a:rPr>
              <a:t>1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2024652" y="89239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latin typeface="Verdana"/>
                <a:cs typeface="Verdana"/>
              </a:rPr>
              <a:t>2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1804054" y="59505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/>
                <a:cs typeface="Verdana"/>
              </a:rPr>
              <a:t>3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804054" y="215600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2024652" y="171471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/>
                <a:cs typeface="Verdana"/>
              </a:rPr>
              <a:t>5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2024652" y="306413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/>
                <a:cs typeface="Verdana"/>
              </a:rPr>
              <a:t>6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2024652" y="671809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2024652" y="842654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latin typeface="Verdana"/>
                <a:cs typeface="Verdana"/>
              </a:rPr>
              <a:t>2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1804054" y="807988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/>
                <a:cs typeface="Verdana"/>
              </a:rPr>
              <a:t>3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1804054" y="962047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2566195" y="365025"/>
            <a:ext cx="3838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Verdana"/>
                <a:cs typeface="Verdana"/>
              </a:rPr>
              <a:t>B6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2566195" y="1124091"/>
            <a:ext cx="3838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Verdana"/>
                <a:cs typeface="Verdana"/>
              </a:rPr>
              <a:t>D4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1754717" y="487012"/>
            <a:ext cx="3011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/>
                <a:cs typeface="Verdana"/>
              </a:rPr>
              <a:t>RM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980033" y="487516"/>
            <a:ext cx="3011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latin typeface="Verdana"/>
                <a:cs typeface="Verdana"/>
              </a:rPr>
              <a:t>TM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2207931" y="485424"/>
            <a:ext cx="3011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latin typeface="Verdana"/>
                <a:cs typeface="Verdana"/>
              </a:rPr>
              <a:t>RM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1754717" y="1130194"/>
            <a:ext cx="3011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/>
                <a:cs typeface="Verdana"/>
              </a:rPr>
              <a:t>RM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1980033" y="1130194"/>
            <a:ext cx="3011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latin typeface="Verdana"/>
                <a:cs typeface="Verdana"/>
              </a:rPr>
              <a:t>TM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2207931" y="1130194"/>
            <a:ext cx="3011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latin typeface="Verdana"/>
                <a:cs typeface="Verdana"/>
              </a:rPr>
              <a:t>RM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1804054" y="1359447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2261608" y="1535565"/>
            <a:ext cx="7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/>
                <a:cs typeface="Verdana"/>
              </a:rPr>
              <a:t>2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2566195" y="1672258"/>
            <a:ext cx="3838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Verdana"/>
                <a:cs typeface="Verdana"/>
              </a:rPr>
              <a:t>F2</a:t>
            </a:r>
          </a:p>
        </p:txBody>
      </p:sp>
      <p:sp>
        <p:nvSpPr>
          <p:cNvPr id="312" name="TextBox 311"/>
          <p:cNvSpPr txBox="1"/>
          <p:nvPr/>
        </p:nvSpPr>
        <p:spPr>
          <a:xfrm>
            <a:off x="1757224" y="1621564"/>
            <a:ext cx="3011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Verdana"/>
                <a:cs typeface="Verdana"/>
              </a:rPr>
              <a:t>RM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2210438" y="1619975"/>
            <a:ext cx="3011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latin typeface="Verdana"/>
                <a:cs typeface="Verdana"/>
              </a:rPr>
              <a:t>RM</a:t>
            </a:r>
          </a:p>
        </p:txBody>
      </p:sp>
    </p:spTree>
    <p:extLst>
      <p:ext uri="{BB962C8B-B14F-4D97-AF65-F5344CB8AC3E}">
        <p14:creationId xmlns:p14="http://schemas.microsoft.com/office/powerpoint/2010/main" val="166639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248</Words>
  <Application>Microsoft Macintosh PowerPoint</Application>
  <PresentationFormat>Custom</PresentationFormat>
  <Paragraphs>248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Balakrishnan</dc:creator>
  <cp:lastModifiedBy>Mahesh Balakrishnan</cp:lastModifiedBy>
  <cp:revision>32</cp:revision>
  <dcterms:created xsi:type="dcterms:W3CDTF">2017-04-15T05:48:40Z</dcterms:created>
  <dcterms:modified xsi:type="dcterms:W3CDTF">2018-04-29T09:22:39Z</dcterms:modified>
</cp:coreProperties>
</file>