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2743200" cy="1646238"/>
  <p:notesSz cx="6858000" cy="9144000"/>
  <p:defaultTextStyle>
    <a:defPPr>
      <a:defRPr lang="en-US"/>
    </a:defPPr>
    <a:lvl1pPr marL="0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5083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90166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5249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80333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25416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70500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15583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60666" algn="l" defTabSz="29016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951" userDrawn="1">
          <p15:clr>
            <a:srgbClr val="A4A3A4"/>
          </p15:clr>
        </p15:guide>
        <p15:guide id="3" orient="horz" pos="6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0000"/>
    <a:srgbClr val="DDDDDD"/>
    <a:srgbClr val="D9D9D9"/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0"/>
    <p:restoredTop sz="95179" autoAdjust="0"/>
  </p:normalViewPr>
  <p:slideViewPr>
    <p:cSldViewPr>
      <p:cViewPr varScale="1">
        <p:scale>
          <a:sx n="400" d="100"/>
          <a:sy n="400" d="100"/>
        </p:scale>
        <p:origin x="-5096" y="-2144"/>
      </p:cViewPr>
      <p:guideLst>
        <p:guide orient="horz" pos="519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50E04-7D1A-442E-9CDF-D275DC15F95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18822-FBA2-417A-840C-33F4A63B517E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5C9F745-1E52-4747-B3C2-3922587EA5F1}" type="parTrans" cxnId="{94474418-AF3E-48EA-A695-2F2722820CCE}">
      <dgm:prSet/>
      <dgm:spPr/>
      <dgm:t>
        <a:bodyPr/>
        <a:lstStyle/>
        <a:p>
          <a:endParaRPr lang="en-US"/>
        </a:p>
      </dgm:t>
    </dgm:pt>
    <dgm:pt modelId="{68B93A2D-E9BA-4031-914F-06433B5B487D}" type="sibTrans" cxnId="{94474418-AF3E-48EA-A695-2F2722820CCE}">
      <dgm:prSet/>
      <dgm:spPr/>
      <dgm:t>
        <a:bodyPr/>
        <a:lstStyle/>
        <a:p>
          <a:endParaRPr lang="en-US"/>
        </a:p>
      </dgm:t>
    </dgm:pt>
    <dgm:pt modelId="{90B36774-7957-488B-A4BC-4BBB82CBF08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D1343D6-5505-4693-A845-F3F386C83631}" type="parTrans" cxnId="{EB176ACE-D70F-4487-82DD-D328A43DBE04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936FDF34-BC71-4082-823A-740783DD3918}" type="sibTrans" cxnId="{EB176ACE-D70F-4487-82DD-D328A43DBE04}">
      <dgm:prSet/>
      <dgm:spPr/>
      <dgm:t>
        <a:bodyPr/>
        <a:lstStyle/>
        <a:p>
          <a:endParaRPr lang="en-US"/>
        </a:p>
      </dgm:t>
    </dgm:pt>
    <dgm:pt modelId="{9CAACDAC-3E7F-45DA-A0A6-2124BE36A6B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B632C1-EF7A-4E04-BA89-9637346A635B}" type="parTrans" cxnId="{427E35A6-B367-45CC-AD72-19C716C7D876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A3FFF725-E832-4A8B-8C0C-9717EF6683F7}" type="sibTrans" cxnId="{427E35A6-B367-45CC-AD72-19C716C7D876}">
      <dgm:prSet/>
      <dgm:spPr/>
      <dgm:t>
        <a:bodyPr/>
        <a:lstStyle/>
        <a:p>
          <a:endParaRPr lang="en-US"/>
        </a:p>
      </dgm:t>
    </dgm:pt>
    <dgm:pt modelId="{497D1501-C679-49B1-BEAE-9EE12384C7E1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D45B891-375A-4457-81A5-C57AF925EA51}" type="parTrans" cxnId="{5366CE96-BF93-4958-AAAB-E6732AAF9F6E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B5F4A2CC-8469-4703-B5E7-A39DD906DAB3}" type="sibTrans" cxnId="{5366CE96-BF93-4958-AAAB-E6732AAF9F6E}">
      <dgm:prSet/>
      <dgm:spPr/>
      <dgm:t>
        <a:bodyPr/>
        <a:lstStyle/>
        <a:p>
          <a:endParaRPr lang="en-US"/>
        </a:p>
      </dgm:t>
    </dgm:pt>
    <dgm:pt modelId="{08193017-FF5E-440A-B2FC-7B72EFF73EC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04CE89A-CAEB-447F-A984-4472A1CE0635}" type="parTrans" cxnId="{1FAEDFE1-8D68-4CB2-9121-2BE0A144D406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1B4C535E-F365-4449-A448-CCFC4D325CBC}" type="sibTrans" cxnId="{1FAEDFE1-8D68-4CB2-9121-2BE0A144D406}">
      <dgm:prSet/>
      <dgm:spPr/>
      <dgm:t>
        <a:bodyPr/>
        <a:lstStyle/>
        <a:p>
          <a:endParaRPr lang="en-US"/>
        </a:p>
      </dgm:t>
    </dgm:pt>
    <dgm:pt modelId="{A89CF6AB-BB40-43E7-A5F1-81131B101A2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A9687CE-C19F-4467-9F9B-6F0AFE7738F9}" type="parTrans" cxnId="{F68888B5-9804-4B4C-B297-274C8F7419FE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531519E8-13EC-4094-84D4-E41422ACE2E6}" type="sibTrans" cxnId="{F68888B5-9804-4B4C-B297-274C8F7419FE}">
      <dgm:prSet/>
      <dgm:spPr/>
      <dgm:t>
        <a:bodyPr/>
        <a:lstStyle/>
        <a:p>
          <a:endParaRPr lang="en-US"/>
        </a:p>
      </dgm:t>
    </dgm:pt>
    <dgm:pt modelId="{9D6F9A89-A642-4F4D-9F14-E66236E09919}" type="pres">
      <dgm:prSet presAssocID="{D1050E04-7D1A-442E-9CDF-D275DC15F9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D35ABA-0E92-4D65-8FAB-6A1F96AE7E2A}" type="pres">
      <dgm:prSet presAssocID="{8D018822-FBA2-417A-840C-33F4A63B517E}" presName="root1" presStyleCnt="0"/>
      <dgm:spPr/>
      <dgm:t>
        <a:bodyPr/>
        <a:lstStyle/>
        <a:p>
          <a:endParaRPr lang="en-US"/>
        </a:p>
      </dgm:t>
    </dgm:pt>
    <dgm:pt modelId="{2EBE743E-7414-4DC3-9D94-C99B93AE7942}" type="pres">
      <dgm:prSet presAssocID="{8D018822-FBA2-417A-840C-33F4A63B517E}" presName="LevelOneTextNode" presStyleLbl="node0" presStyleIdx="0" presStyleCnt="1" custFlipHor="1" custScaleX="96270" custScaleY="902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CAEAD6-EE0E-4C41-941A-2321A6A17851}" type="pres">
      <dgm:prSet presAssocID="{8D018822-FBA2-417A-840C-33F4A63B517E}" presName="level2hierChild" presStyleCnt="0"/>
      <dgm:spPr/>
      <dgm:t>
        <a:bodyPr/>
        <a:lstStyle/>
        <a:p>
          <a:endParaRPr lang="en-US"/>
        </a:p>
      </dgm:t>
    </dgm:pt>
    <dgm:pt modelId="{53BA12B1-3866-4D7B-9660-900B1EF1E0CF}" type="pres">
      <dgm:prSet presAssocID="{ED1343D6-5505-4693-A845-F3F386C8363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0AD05FA-1203-4A47-9F9E-6BC02F81B4AA}" type="pres">
      <dgm:prSet presAssocID="{ED1343D6-5505-4693-A845-F3F386C8363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6D3C922-5E45-41BE-9D75-48AA34A4E2CA}" type="pres">
      <dgm:prSet presAssocID="{90B36774-7957-488B-A4BC-4BBB82CBF080}" presName="root2" presStyleCnt="0"/>
      <dgm:spPr/>
      <dgm:t>
        <a:bodyPr/>
        <a:lstStyle/>
        <a:p>
          <a:endParaRPr lang="en-US"/>
        </a:p>
      </dgm:t>
    </dgm:pt>
    <dgm:pt modelId="{A9DE72D7-D64C-46AB-89B8-1DDCF95A5E23}" type="pres">
      <dgm:prSet presAssocID="{90B36774-7957-488B-A4BC-4BBB82CBF08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BD3260-5BEB-44BA-B290-96798F33249A}" type="pres">
      <dgm:prSet presAssocID="{90B36774-7957-488B-A4BC-4BBB82CBF080}" presName="level3hierChild" presStyleCnt="0"/>
      <dgm:spPr/>
      <dgm:t>
        <a:bodyPr/>
        <a:lstStyle/>
        <a:p>
          <a:endParaRPr lang="en-US"/>
        </a:p>
      </dgm:t>
    </dgm:pt>
    <dgm:pt modelId="{E233CA3A-25BD-4D68-8257-049ECD960A95}" type="pres">
      <dgm:prSet presAssocID="{94B632C1-EF7A-4E04-BA89-9637346A635B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C880FB8-C78B-458D-BB4F-978161132DA0}" type="pres">
      <dgm:prSet presAssocID="{94B632C1-EF7A-4E04-BA89-9637346A635B}" presName="connTx" presStyleLbl="parChTrans1D3" presStyleIdx="0" presStyleCnt="3"/>
      <dgm:spPr/>
      <dgm:t>
        <a:bodyPr/>
        <a:lstStyle/>
        <a:p>
          <a:endParaRPr lang="en-US"/>
        </a:p>
      </dgm:t>
    </dgm:pt>
    <dgm:pt modelId="{A00C528C-2049-40C5-8AC1-1B65E6F60053}" type="pres">
      <dgm:prSet presAssocID="{9CAACDAC-3E7F-45DA-A0A6-2124BE36A6BB}" presName="root2" presStyleCnt="0"/>
      <dgm:spPr/>
      <dgm:t>
        <a:bodyPr/>
        <a:lstStyle/>
        <a:p>
          <a:endParaRPr lang="en-US"/>
        </a:p>
      </dgm:t>
    </dgm:pt>
    <dgm:pt modelId="{268C0CE0-DA77-4A90-884A-273039F6AEF6}" type="pres">
      <dgm:prSet presAssocID="{9CAACDAC-3E7F-45DA-A0A6-2124BE36A6BB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B2A1C9-F4D6-4A33-920F-98C2F4477529}" type="pres">
      <dgm:prSet presAssocID="{9CAACDAC-3E7F-45DA-A0A6-2124BE36A6BB}" presName="level3hierChild" presStyleCnt="0"/>
      <dgm:spPr/>
      <dgm:t>
        <a:bodyPr/>
        <a:lstStyle/>
        <a:p>
          <a:endParaRPr lang="en-US"/>
        </a:p>
      </dgm:t>
    </dgm:pt>
    <dgm:pt modelId="{DA454CAF-5941-42F1-9A14-7B651415446B}" type="pres">
      <dgm:prSet presAssocID="{CD45B891-375A-4457-81A5-C57AF925EA5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9BE51B-3505-4C39-A3DB-3AC7F360EFF3}" type="pres">
      <dgm:prSet presAssocID="{CD45B891-375A-4457-81A5-C57AF925EA5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C67C0C5-4FB7-4AC8-B4D7-94BC740C68D0}" type="pres">
      <dgm:prSet presAssocID="{497D1501-C679-49B1-BEAE-9EE12384C7E1}" presName="root2" presStyleCnt="0"/>
      <dgm:spPr/>
      <dgm:t>
        <a:bodyPr/>
        <a:lstStyle/>
        <a:p>
          <a:endParaRPr lang="en-US"/>
        </a:p>
      </dgm:t>
    </dgm:pt>
    <dgm:pt modelId="{1F9D012B-2541-4F60-9936-F955E5E8143F}" type="pres">
      <dgm:prSet presAssocID="{497D1501-C679-49B1-BEAE-9EE12384C7E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C38476-47CF-4915-950B-9B2CA8F68781}" type="pres">
      <dgm:prSet presAssocID="{497D1501-C679-49B1-BEAE-9EE12384C7E1}" presName="level3hierChild" presStyleCnt="0"/>
      <dgm:spPr/>
      <dgm:t>
        <a:bodyPr/>
        <a:lstStyle/>
        <a:p>
          <a:endParaRPr lang="en-US"/>
        </a:p>
      </dgm:t>
    </dgm:pt>
    <dgm:pt modelId="{5CC27A30-CBEB-411C-BC03-FBC1F2C3C77B}" type="pres">
      <dgm:prSet presAssocID="{004CE89A-CAEB-447F-A984-4472A1CE063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17A6B71-6709-439F-8B8C-925BB58C01BB}" type="pres">
      <dgm:prSet presAssocID="{004CE89A-CAEB-447F-A984-4472A1CE063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F4021EE2-A3A9-404E-94B6-9D0FCDA8CA49}" type="pres">
      <dgm:prSet presAssocID="{08193017-FF5E-440A-B2FC-7B72EFF73ECB}" presName="root2" presStyleCnt="0"/>
      <dgm:spPr/>
      <dgm:t>
        <a:bodyPr/>
        <a:lstStyle/>
        <a:p>
          <a:endParaRPr lang="en-US"/>
        </a:p>
      </dgm:t>
    </dgm:pt>
    <dgm:pt modelId="{096FB719-B52E-45CD-9EF7-3FCE9D171A4D}" type="pres">
      <dgm:prSet presAssocID="{08193017-FF5E-440A-B2FC-7B72EFF73EC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597095-DDA0-4E37-9328-9ABBBFA5D382}" type="pres">
      <dgm:prSet presAssocID="{08193017-FF5E-440A-B2FC-7B72EFF73ECB}" presName="level3hierChild" presStyleCnt="0"/>
      <dgm:spPr/>
      <dgm:t>
        <a:bodyPr/>
        <a:lstStyle/>
        <a:p>
          <a:endParaRPr lang="en-US"/>
        </a:p>
      </dgm:t>
    </dgm:pt>
    <dgm:pt modelId="{FC1A1B9D-0AB4-4F16-822D-9F81DD54AE2F}" type="pres">
      <dgm:prSet presAssocID="{FA9687CE-C19F-4467-9F9B-6F0AFE7738F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200523B0-9680-4EA7-939C-38A49C1A9C60}" type="pres">
      <dgm:prSet presAssocID="{FA9687CE-C19F-4467-9F9B-6F0AFE7738F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7AD0592-ED99-4A2F-BDE2-D2D2C4C6428B}" type="pres">
      <dgm:prSet presAssocID="{A89CF6AB-BB40-43E7-A5F1-81131B101A2D}" presName="root2" presStyleCnt="0"/>
      <dgm:spPr/>
      <dgm:t>
        <a:bodyPr/>
        <a:lstStyle/>
        <a:p>
          <a:endParaRPr lang="en-US"/>
        </a:p>
      </dgm:t>
    </dgm:pt>
    <dgm:pt modelId="{D9D200E3-86DA-41FF-97A5-11B23230B1B5}" type="pres">
      <dgm:prSet presAssocID="{A89CF6AB-BB40-43E7-A5F1-81131B101A2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0B0046-C359-439A-8D70-3B146A81C43C}" type="pres">
      <dgm:prSet presAssocID="{A89CF6AB-BB40-43E7-A5F1-81131B101A2D}" presName="level3hierChild" presStyleCnt="0"/>
      <dgm:spPr/>
      <dgm:t>
        <a:bodyPr/>
        <a:lstStyle/>
        <a:p>
          <a:endParaRPr lang="en-US"/>
        </a:p>
      </dgm:t>
    </dgm:pt>
  </dgm:ptLst>
  <dgm:cxnLst>
    <dgm:cxn modelId="{876230B2-28B6-F84E-B3AD-E6B07690757D}" type="presOf" srcId="{CD45B891-375A-4457-81A5-C57AF925EA51}" destId="{DA454CAF-5941-42F1-9A14-7B651415446B}" srcOrd="0" destOrd="0" presId="urn:microsoft.com/office/officeart/2005/8/layout/hierarchy2"/>
    <dgm:cxn modelId="{68221C30-6F98-FF4C-89B9-381EE5E04DAC}" type="presOf" srcId="{004CE89A-CAEB-447F-A984-4472A1CE0635}" destId="{5CC27A30-CBEB-411C-BC03-FBC1F2C3C77B}" srcOrd="0" destOrd="0" presId="urn:microsoft.com/office/officeart/2005/8/layout/hierarchy2"/>
    <dgm:cxn modelId="{02ABB5FD-2765-1342-A7D4-8850E961F299}" type="presOf" srcId="{9CAACDAC-3E7F-45DA-A0A6-2124BE36A6BB}" destId="{268C0CE0-DA77-4A90-884A-273039F6AEF6}" srcOrd="0" destOrd="0" presId="urn:microsoft.com/office/officeart/2005/8/layout/hierarchy2"/>
    <dgm:cxn modelId="{EB176ACE-D70F-4487-82DD-D328A43DBE04}" srcId="{8D018822-FBA2-417A-840C-33F4A63B517E}" destId="{90B36774-7957-488B-A4BC-4BBB82CBF080}" srcOrd="0" destOrd="0" parTransId="{ED1343D6-5505-4693-A845-F3F386C83631}" sibTransId="{936FDF34-BC71-4082-823A-740783DD3918}"/>
    <dgm:cxn modelId="{01AB20BC-6B99-B44C-8755-F31155079BF6}" type="presOf" srcId="{ED1343D6-5505-4693-A845-F3F386C83631}" destId="{F0AD05FA-1203-4A47-9F9E-6BC02F81B4AA}" srcOrd="1" destOrd="0" presId="urn:microsoft.com/office/officeart/2005/8/layout/hierarchy2"/>
    <dgm:cxn modelId="{4C6CFC83-8425-A047-9598-E87C3A63EC47}" type="presOf" srcId="{FA9687CE-C19F-4467-9F9B-6F0AFE7738F9}" destId="{200523B0-9680-4EA7-939C-38A49C1A9C60}" srcOrd="1" destOrd="0" presId="urn:microsoft.com/office/officeart/2005/8/layout/hierarchy2"/>
    <dgm:cxn modelId="{6BDD693E-397F-E848-9AB6-C6029F3D2BC1}" type="presOf" srcId="{004CE89A-CAEB-447F-A984-4472A1CE0635}" destId="{117A6B71-6709-439F-8B8C-925BB58C01BB}" srcOrd="1" destOrd="0" presId="urn:microsoft.com/office/officeart/2005/8/layout/hierarchy2"/>
    <dgm:cxn modelId="{3CA4EBD4-066D-5A4A-AAF1-00F1AF3E077C}" type="presOf" srcId="{90B36774-7957-488B-A4BC-4BBB82CBF080}" destId="{A9DE72D7-D64C-46AB-89B8-1DDCF95A5E23}" srcOrd="0" destOrd="0" presId="urn:microsoft.com/office/officeart/2005/8/layout/hierarchy2"/>
    <dgm:cxn modelId="{EE0BC815-F50C-6845-8E29-16AE07D7000F}" type="presOf" srcId="{FA9687CE-C19F-4467-9F9B-6F0AFE7738F9}" destId="{FC1A1B9D-0AB4-4F16-822D-9F81DD54AE2F}" srcOrd="0" destOrd="0" presId="urn:microsoft.com/office/officeart/2005/8/layout/hierarchy2"/>
    <dgm:cxn modelId="{56B057D1-DC3A-FE40-AADF-EF11ABBD257A}" type="presOf" srcId="{CD45B891-375A-4457-81A5-C57AF925EA51}" destId="{4E9BE51B-3505-4C39-A3DB-3AC7F360EFF3}" srcOrd="1" destOrd="0" presId="urn:microsoft.com/office/officeart/2005/8/layout/hierarchy2"/>
    <dgm:cxn modelId="{F43B1EA7-B5E5-D64D-8D08-BC2C4DBB515C}" type="presOf" srcId="{ED1343D6-5505-4693-A845-F3F386C83631}" destId="{53BA12B1-3866-4D7B-9660-900B1EF1E0CF}" srcOrd="0" destOrd="0" presId="urn:microsoft.com/office/officeart/2005/8/layout/hierarchy2"/>
    <dgm:cxn modelId="{94474418-AF3E-48EA-A695-2F2722820CCE}" srcId="{D1050E04-7D1A-442E-9CDF-D275DC15F955}" destId="{8D018822-FBA2-417A-840C-33F4A63B517E}" srcOrd="0" destOrd="0" parTransId="{75C9F745-1E52-4747-B3C2-3922587EA5F1}" sibTransId="{68B93A2D-E9BA-4031-914F-06433B5B487D}"/>
    <dgm:cxn modelId="{9036BC76-4EBF-394F-B1BD-46DCF13F74BF}" type="presOf" srcId="{8D018822-FBA2-417A-840C-33F4A63B517E}" destId="{2EBE743E-7414-4DC3-9D94-C99B93AE7942}" srcOrd="0" destOrd="0" presId="urn:microsoft.com/office/officeart/2005/8/layout/hierarchy2"/>
    <dgm:cxn modelId="{CB1D65A5-4EEE-544B-A504-3E69D5544D00}" type="presOf" srcId="{497D1501-C679-49B1-BEAE-9EE12384C7E1}" destId="{1F9D012B-2541-4F60-9936-F955E5E8143F}" srcOrd="0" destOrd="0" presId="urn:microsoft.com/office/officeart/2005/8/layout/hierarchy2"/>
    <dgm:cxn modelId="{F68888B5-9804-4B4C-B297-274C8F7419FE}" srcId="{08193017-FF5E-440A-B2FC-7B72EFF73ECB}" destId="{A89CF6AB-BB40-43E7-A5F1-81131B101A2D}" srcOrd="0" destOrd="0" parTransId="{FA9687CE-C19F-4467-9F9B-6F0AFE7738F9}" sibTransId="{531519E8-13EC-4094-84D4-E41422ACE2E6}"/>
    <dgm:cxn modelId="{B5200CE3-F8DB-2F47-9DC1-5904393308C2}" type="presOf" srcId="{08193017-FF5E-440A-B2FC-7B72EFF73ECB}" destId="{096FB719-B52E-45CD-9EF7-3FCE9D171A4D}" srcOrd="0" destOrd="0" presId="urn:microsoft.com/office/officeart/2005/8/layout/hierarchy2"/>
    <dgm:cxn modelId="{427E35A6-B367-45CC-AD72-19C716C7D876}" srcId="{90B36774-7957-488B-A4BC-4BBB82CBF080}" destId="{9CAACDAC-3E7F-45DA-A0A6-2124BE36A6BB}" srcOrd="0" destOrd="0" parTransId="{94B632C1-EF7A-4E04-BA89-9637346A635B}" sibTransId="{A3FFF725-E832-4A8B-8C0C-9717EF6683F7}"/>
    <dgm:cxn modelId="{F15C3B0F-370B-DD4F-878C-DDBF6872EF82}" type="presOf" srcId="{94B632C1-EF7A-4E04-BA89-9637346A635B}" destId="{DC880FB8-C78B-458D-BB4F-978161132DA0}" srcOrd="1" destOrd="0" presId="urn:microsoft.com/office/officeart/2005/8/layout/hierarchy2"/>
    <dgm:cxn modelId="{DEDC0053-C040-6A44-8A90-28A2E41F68CD}" type="presOf" srcId="{D1050E04-7D1A-442E-9CDF-D275DC15F955}" destId="{9D6F9A89-A642-4F4D-9F14-E66236E09919}" srcOrd="0" destOrd="0" presId="urn:microsoft.com/office/officeart/2005/8/layout/hierarchy2"/>
    <dgm:cxn modelId="{F8B416A3-D95A-9441-9830-F01110D2CCCB}" type="presOf" srcId="{94B632C1-EF7A-4E04-BA89-9637346A635B}" destId="{E233CA3A-25BD-4D68-8257-049ECD960A95}" srcOrd="0" destOrd="0" presId="urn:microsoft.com/office/officeart/2005/8/layout/hierarchy2"/>
    <dgm:cxn modelId="{1FAEDFE1-8D68-4CB2-9121-2BE0A144D406}" srcId="{8D018822-FBA2-417A-840C-33F4A63B517E}" destId="{08193017-FF5E-440A-B2FC-7B72EFF73ECB}" srcOrd="1" destOrd="0" parTransId="{004CE89A-CAEB-447F-A984-4472A1CE0635}" sibTransId="{1B4C535E-F365-4449-A448-CCFC4D325CBC}"/>
    <dgm:cxn modelId="{34BF6AE3-D7FD-8040-A0D7-8F02BA4A7591}" type="presOf" srcId="{A89CF6AB-BB40-43E7-A5F1-81131B101A2D}" destId="{D9D200E3-86DA-41FF-97A5-11B23230B1B5}" srcOrd="0" destOrd="0" presId="urn:microsoft.com/office/officeart/2005/8/layout/hierarchy2"/>
    <dgm:cxn modelId="{5366CE96-BF93-4958-AAAB-E6732AAF9F6E}" srcId="{90B36774-7957-488B-A4BC-4BBB82CBF080}" destId="{497D1501-C679-49B1-BEAE-9EE12384C7E1}" srcOrd="1" destOrd="0" parTransId="{CD45B891-375A-4457-81A5-C57AF925EA51}" sibTransId="{B5F4A2CC-8469-4703-B5E7-A39DD906DAB3}"/>
    <dgm:cxn modelId="{220D6B09-07FF-274D-9696-CBE661B1A07F}" type="presParOf" srcId="{9D6F9A89-A642-4F4D-9F14-E66236E09919}" destId="{62D35ABA-0E92-4D65-8FAB-6A1F96AE7E2A}" srcOrd="0" destOrd="0" presId="urn:microsoft.com/office/officeart/2005/8/layout/hierarchy2"/>
    <dgm:cxn modelId="{2C05CF35-AB00-7145-ACEB-3F4BF0250039}" type="presParOf" srcId="{62D35ABA-0E92-4D65-8FAB-6A1F96AE7E2A}" destId="{2EBE743E-7414-4DC3-9D94-C99B93AE7942}" srcOrd="0" destOrd="0" presId="urn:microsoft.com/office/officeart/2005/8/layout/hierarchy2"/>
    <dgm:cxn modelId="{79708E39-5CC8-A149-AA68-197E25585334}" type="presParOf" srcId="{62D35ABA-0E92-4D65-8FAB-6A1F96AE7E2A}" destId="{31CAEAD6-EE0E-4C41-941A-2321A6A17851}" srcOrd="1" destOrd="0" presId="urn:microsoft.com/office/officeart/2005/8/layout/hierarchy2"/>
    <dgm:cxn modelId="{4BD48CB6-3D84-0745-B913-E93B1B29CEBE}" type="presParOf" srcId="{31CAEAD6-EE0E-4C41-941A-2321A6A17851}" destId="{53BA12B1-3866-4D7B-9660-900B1EF1E0CF}" srcOrd="0" destOrd="0" presId="urn:microsoft.com/office/officeart/2005/8/layout/hierarchy2"/>
    <dgm:cxn modelId="{22D95D07-570D-3443-BC40-579A54B7E870}" type="presParOf" srcId="{53BA12B1-3866-4D7B-9660-900B1EF1E0CF}" destId="{F0AD05FA-1203-4A47-9F9E-6BC02F81B4AA}" srcOrd="0" destOrd="0" presId="urn:microsoft.com/office/officeart/2005/8/layout/hierarchy2"/>
    <dgm:cxn modelId="{16EB43A4-9CE7-F644-9D13-726DB2BD5737}" type="presParOf" srcId="{31CAEAD6-EE0E-4C41-941A-2321A6A17851}" destId="{C6D3C922-5E45-41BE-9D75-48AA34A4E2CA}" srcOrd="1" destOrd="0" presId="urn:microsoft.com/office/officeart/2005/8/layout/hierarchy2"/>
    <dgm:cxn modelId="{6FC29313-AE75-A949-A406-D0E6ED2DB52A}" type="presParOf" srcId="{C6D3C922-5E45-41BE-9D75-48AA34A4E2CA}" destId="{A9DE72D7-D64C-46AB-89B8-1DDCF95A5E23}" srcOrd="0" destOrd="0" presId="urn:microsoft.com/office/officeart/2005/8/layout/hierarchy2"/>
    <dgm:cxn modelId="{E91AB6C5-4FC5-A048-BE2F-8B0FD91D4B4B}" type="presParOf" srcId="{C6D3C922-5E45-41BE-9D75-48AA34A4E2CA}" destId="{73BD3260-5BEB-44BA-B290-96798F33249A}" srcOrd="1" destOrd="0" presId="urn:microsoft.com/office/officeart/2005/8/layout/hierarchy2"/>
    <dgm:cxn modelId="{EE70ED0B-1BC9-4646-B6B4-C09156945116}" type="presParOf" srcId="{73BD3260-5BEB-44BA-B290-96798F33249A}" destId="{E233CA3A-25BD-4D68-8257-049ECD960A95}" srcOrd="0" destOrd="0" presId="urn:microsoft.com/office/officeart/2005/8/layout/hierarchy2"/>
    <dgm:cxn modelId="{16FC084E-E2BA-6845-BBBF-787C60751391}" type="presParOf" srcId="{E233CA3A-25BD-4D68-8257-049ECD960A95}" destId="{DC880FB8-C78B-458D-BB4F-978161132DA0}" srcOrd="0" destOrd="0" presId="urn:microsoft.com/office/officeart/2005/8/layout/hierarchy2"/>
    <dgm:cxn modelId="{FFDFB6AF-BD28-9348-8621-F2174FED3F8D}" type="presParOf" srcId="{73BD3260-5BEB-44BA-B290-96798F33249A}" destId="{A00C528C-2049-40C5-8AC1-1B65E6F60053}" srcOrd="1" destOrd="0" presId="urn:microsoft.com/office/officeart/2005/8/layout/hierarchy2"/>
    <dgm:cxn modelId="{F856DA79-2235-9444-977D-052666A10681}" type="presParOf" srcId="{A00C528C-2049-40C5-8AC1-1B65E6F60053}" destId="{268C0CE0-DA77-4A90-884A-273039F6AEF6}" srcOrd="0" destOrd="0" presId="urn:microsoft.com/office/officeart/2005/8/layout/hierarchy2"/>
    <dgm:cxn modelId="{6AA7B2E0-8C52-FA41-92F7-2889DEEA9C92}" type="presParOf" srcId="{A00C528C-2049-40C5-8AC1-1B65E6F60053}" destId="{8FB2A1C9-F4D6-4A33-920F-98C2F4477529}" srcOrd="1" destOrd="0" presId="urn:microsoft.com/office/officeart/2005/8/layout/hierarchy2"/>
    <dgm:cxn modelId="{DA18C274-8FB7-D74F-91D7-547329E6765A}" type="presParOf" srcId="{73BD3260-5BEB-44BA-B290-96798F33249A}" destId="{DA454CAF-5941-42F1-9A14-7B651415446B}" srcOrd="2" destOrd="0" presId="urn:microsoft.com/office/officeart/2005/8/layout/hierarchy2"/>
    <dgm:cxn modelId="{8ECD9CE3-B531-CA49-BBC6-2C8DC80E407F}" type="presParOf" srcId="{DA454CAF-5941-42F1-9A14-7B651415446B}" destId="{4E9BE51B-3505-4C39-A3DB-3AC7F360EFF3}" srcOrd="0" destOrd="0" presId="urn:microsoft.com/office/officeart/2005/8/layout/hierarchy2"/>
    <dgm:cxn modelId="{2F4D54A6-B5A4-7B49-B91B-A8ABF0BCAB11}" type="presParOf" srcId="{73BD3260-5BEB-44BA-B290-96798F33249A}" destId="{8C67C0C5-4FB7-4AC8-B4D7-94BC740C68D0}" srcOrd="3" destOrd="0" presId="urn:microsoft.com/office/officeart/2005/8/layout/hierarchy2"/>
    <dgm:cxn modelId="{2AB0AB00-73E3-214A-BE72-47BB5985FE7B}" type="presParOf" srcId="{8C67C0C5-4FB7-4AC8-B4D7-94BC740C68D0}" destId="{1F9D012B-2541-4F60-9936-F955E5E8143F}" srcOrd="0" destOrd="0" presId="urn:microsoft.com/office/officeart/2005/8/layout/hierarchy2"/>
    <dgm:cxn modelId="{F97DCF75-449C-DF4E-8F23-4FC31CF67EFE}" type="presParOf" srcId="{8C67C0C5-4FB7-4AC8-B4D7-94BC740C68D0}" destId="{53C38476-47CF-4915-950B-9B2CA8F68781}" srcOrd="1" destOrd="0" presId="urn:microsoft.com/office/officeart/2005/8/layout/hierarchy2"/>
    <dgm:cxn modelId="{83F1701A-378D-134E-B30A-C5A9337FD36A}" type="presParOf" srcId="{31CAEAD6-EE0E-4C41-941A-2321A6A17851}" destId="{5CC27A30-CBEB-411C-BC03-FBC1F2C3C77B}" srcOrd="2" destOrd="0" presId="urn:microsoft.com/office/officeart/2005/8/layout/hierarchy2"/>
    <dgm:cxn modelId="{468C27EC-F442-2A49-8F6A-A488D642574F}" type="presParOf" srcId="{5CC27A30-CBEB-411C-BC03-FBC1F2C3C77B}" destId="{117A6B71-6709-439F-8B8C-925BB58C01BB}" srcOrd="0" destOrd="0" presId="urn:microsoft.com/office/officeart/2005/8/layout/hierarchy2"/>
    <dgm:cxn modelId="{4F2A4740-3AC9-D847-9780-8782FC781A5A}" type="presParOf" srcId="{31CAEAD6-EE0E-4C41-941A-2321A6A17851}" destId="{F4021EE2-A3A9-404E-94B6-9D0FCDA8CA49}" srcOrd="3" destOrd="0" presId="urn:microsoft.com/office/officeart/2005/8/layout/hierarchy2"/>
    <dgm:cxn modelId="{FE77085F-E5C8-8347-B8CC-711A4026CD94}" type="presParOf" srcId="{F4021EE2-A3A9-404E-94B6-9D0FCDA8CA49}" destId="{096FB719-B52E-45CD-9EF7-3FCE9D171A4D}" srcOrd="0" destOrd="0" presId="urn:microsoft.com/office/officeart/2005/8/layout/hierarchy2"/>
    <dgm:cxn modelId="{2BB673F7-FA27-A142-8899-254375B8DE1C}" type="presParOf" srcId="{F4021EE2-A3A9-404E-94B6-9D0FCDA8CA49}" destId="{07597095-DDA0-4E37-9328-9ABBBFA5D382}" srcOrd="1" destOrd="0" presId="urn:microsoft.com/office/officeart/2005/8/layout/hierarchy2"/>
    <dgm:cxn modelId="{EB64D6F8-FEEF-E64F-861A-EB8318DF6749}" type="presParOf" srcId="{07597095-DDA0-4E37-9328-9ABBBFA5D382}" destId="{FC1A1B9D-0AB4-4F16-822D-9F81DD54AE2F}" srcOrd="0" destOrd="0" presId="urn:microsoft.com/office/officeart/2005/8/layout/hierarchy2"/>
    <dgm:cxn modelId="{DCA5DA40-118D-1B46-AAD0-6839CC0D83F5}" type="presParOf" srcId="{FC1A1B9D-0AB4-4F16-822D-9F81DD54AE2F}" destId="{200523B0-9680-4EA7-939C-38A49C1A9C60}" srcOrd="0" destOrd="0" presId="urn:microsoft.com/office/officeart/2005/8/layout/hierarchy2"/>
    <dgm:cxn modelId="{FA4CCEC6-39AD-914E-9C40-3632C7721214}" type="presParOf" srcId="{07597095-DDA0-4E37-9328-9ABBBFA5D382}" destId="{B7AD0592-ED99-4A2F-BDE2-D2D2C4C6428B}" srcOrd="1" destOrd="0" presId="urn:microsoft.com/office/officeart/2005/8/layout/hierarchy2"/>
    <dgm:cxn modelId="{FF48E467-CDF4-2F4D-8669-E1A2F4AED863}" type="presParOf" srcId="{B7AD0592-ED99-4A2F-BDE2-D2D2C4C6428B}" destId="{D9D200E3-86DA-41FF-97A5-11B23230B1B5}" srcOrd="0" destOrd="0" presId="urn:microsoft.com/office/officeart/2005/8/layout/hierarchy2"/>
    <dgm:cxn modelId="{D2A284A3-73AB-AB47-AA61-48A4587BAF6F}" type="presParOf" srcId="{B7AD0592-ED99-4A2F-BDE2-D2D2C4C6428B}" destId="{D10B0046-C359-439A-8D70-3B146A81C43C}" srcOrd="1" destOrd="0" presId="urn:microsoft.com/office/officeart/2005/8/layout/hierarchy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050E04-7D1A-442E-9CDF-D275DC15F95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18822-FBA2-417A-840C-33F4A63B517E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5C9F745-1E52-4747-B3C2-3922587EA5F1}" type="parTrans" cxnId="{94474418-AF3E-48EA-A695-2F2722820CCE}">
      <dgm:prSet/>
      <dgm:spPr/>
      <dgm:t>
        <a:bodyPr/>
        <a:lstStyle/>
        <a:p>
          <a:endParaRPr lang="en-US"/>
        </a:p>
      </dgm:t>
    </dgm:pt>
    <dgm:pt modelId="{68B93A2D-E9BA-4031-914F-06433B5B487D}" type="sibTrans" cxnId="{94474418-AF3E-48EA-A695-2F2722820CCE}">
      <dgm:prSet/>
      <dgm:spPr/>
      <dgm:t>
        <a:bodyPr/>
        <a:lstStyle/>
        <a:p>
          <a:endParaRPr lang="en-US"/>
        </a:p>
      </dgm:t>
    </dgm:pt>
    <dgm:pt modelId="{90B36774-7957-488B-A4BC-4BBB82CBF08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D1343D6-5505-4693-A845-F3F386C83631}" type="parTrans" cxnId="{EB176ACE-D70F-4487-82DD-D328A43DBE04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936FDF34-BC71-4082-823A-740783DD3918}" type="sibTrans" cxnId="{EB176ACE-D70F-4487-82DD-D328A43DBE04}">
      <dgm:prSet/>
      <dgm:spPr/>
      <dgm:t>
        <a:bodyPr/>
        <a:lstStyle/>
        <a:p>
          <a:endParaRPr lang="en-US"/>
        </a:p>
      </dgm:t>
    </dgm:pt>
    <dgm:pt modelId="{9CAACDAC-3E7F-45DA-A0A6-2124BE36A6B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B632C1-EF7A-4E04-BA89-9637346A635B}" type="parTrans" cxnId="{427E35A6-B367-45CC-AD72-19C716C7D876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A3FFF725-E832-4A8B-8C0C-9717EF6683F7}" type="sibTrans" cxnId="{427E35A6-B367-45CC-AD72-19C716C7D876}">
      <dgm:prSet/>
      <dgm:spPr/>
      <dgm:t>
        <a:bodyPr/>
        <a:lstStyle/>
        <a:p>
          <a:endParaRPr lang="en-US"/>
        </a:p>
      </dgm:t>
    </dgm:pt>
    <dgm:pt modelId="{497D1501-C679-49B1-BEAE-9EE12384C7E1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D45B891-375A-4457-81A5-C57AF925EA51}" type="parTrans" cxnId="{5366CE96-BF93-4958-AAAB-E6732AAF9F6E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B5F4A2CC-8469-4703-B5E7-A39DD906DAB3}" type="sibTrans" cxnId="{5366CE96-BF93-4958-AAAB-E6732AAF9F6E}">
      <dgm:prSet/>
      <dgm:spPr/>
      <dgm:t>
        <a:bodyPr/>
        <a:lstStyle/>
        <a:p>
          <a:endParaRPr lang="en-US"/>
        </a:p>
      </dgm:t>
    </dgm:pt>
    <dgm:pt modelId="{08193017-FF5E-440A-B2FC-7B72EFF73EC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04CE89A-CAEB-447F-A984-4472A1CE0635}" type="parTrans" cxnId="{1FAEDFE1-8D68-4CB2-9121-2BE0A144D406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1B4C535E-F365-4449-A448-CCFC4D325CBC}" type="sibTrans" cxnId="{1FAEDFE1-8D68-4CB2-9121-2BE0A144D406}">
      <dgm:prSet/>
      <dgm:spPr/>
      <dgm:t>
        <a:bodyPr/>
        <a:lstStyle/>
        <a:p>
          <a:endParaRPr lang="en-US"/>
        </a:p>
      </dgm:t>
    </dgm:pt>
    <dgm:pt modelId="{A89CF6AB-BB40-43E7-A5F1-81131B101A2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A9687CE-C19F-4467-9F9B-6F0AFE7738F9}" type="parTrans" cxnId="{F68888B5-9804-4B4C-B297-274C8F7419FE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531519E8-13EC-4094-84D4-E41422ACE2E6}" type="sibTrans" cxnId="{F68888B5-9804-4B4C-B297-274C8F7419FE}">
      <dgm:prSet/>
      <dgm:spPr/>
      <dgm:t>
        <a:bodyPr/>
        <a:lstStyle/>
        <a:p>
          <a:endParaRPr lang="en-US"/>
        </a:p>
      </dgm:t>
    </dgm:pt>
    <dgm:pt modelId="{9D6F9A89-A642-4F4D-9F14-E66236E09919}" type="pres">
      <dgm:prSet presAssocID="{D1050E04-7D1A-442E-9CDF-D275DC15F9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D35ABA-0E92-4D65-8FAB-6A1F96AE7E2A}" type="pres">
      <dgm:prSet presAssocID="{8D018822-FBA2-417A-840C-33F4A63B517E}" presName="root1" presStyleCnt="0"/>
      <dgm:spPr/>
      <dgm:t>
        <a:bodyPr/>
        <a:lstStyle/>
        <a:p>
          <a:endParaRPr lang="en-US"/>
        </a:p>
      </dgm:t>
    </dgm:pt>
    <dgm:pt modelId="{2EBE743E-7414-4DC3-9D94-C99B93AE7942}" type="pres">
      <dgm:prSet presAssocID="{8D018822-FBA2-417A-840C-33F4A63B517E}" presName="LevelOneTextNode" presStyleLbl="node0" presStyleIdx="0" presStyleCnt="1" custFlipHor="1" custScaleX="96270" custScaleY="902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CAEAD6-EE0E-4C41-941A-2321A6A17851}" type="pres">
      <dgm:prSet presAssocID="{8D018822-FBA2-417A-840C-33F4A63B517E}" presName="level2hierChild" presStyleCnt="0"/>
      <dgm:spPr/>
      <dgm:t>
        <a:bodyPr/>
        <a:lstStyle/>
        <a:p>
          <a:endParaRPr lang="en-US"/>
        </a:p>
      </dgm:t>
    </dgm:pt>
    <dgm:pt modelId="{53BA12B1-3866-4D7B-9660-900B1EF1E0CF}" type="pres">
      <dgm:prSet presAssocID="{ED1343D6-5505-4693-A845-F3F386C8363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0AD05FA-1203-4A47-9F9E-6BC02F81B4AA}" type="pres">
      <dgm:prSet presAssocID="{ED1343D6-5505-4693-A845-F3F386C8363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6D3C922-5E45-41BE-9D75-48AA34A4E2CA}" type="pres">
      <dgm:prSet presAssocID="{90B36774-7957-488B-A4BC-4BBB82CBF080}" presName="root2" presStyleCnt="0"/>
      <dgm:spPr/>
      <dgm:t>
        <a:bodyPr/>
        <a:lstStyle/>
        <a:p>
          <a:endParaRPr lang="en-US"/>
        </a:p>
      </dgm:t>
    </dgm:pt>
    <dgm:pt modelId="{A9DE72D7-D64C-46AB-89B8-1DDCF95A5E23}" type="pres">
      <dgm:prSet presAssocID="{90B36774-7957-488B-A4BC-4BBB82CBF08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BD3260-5BEB-44BA-B290-96798F33249A}" type="pres">
      <dgm:prSet presAssocID="{90B36774-7957-488B-A4BC-4BBB82CBF080}" presName="level3hierChild" presStyleCnt="0"/>
      <dgm:spPr/>
      <dgm:t>
        <a:bodyPr/>
        <a:lstStyle/>
        <a:p>
          <a:endParaRPr lang="en-US"/>
        </a:p>
      </dgm:t>
    </dgm:pt>
    <dgm:pt modelId="{E233CA3A-25BD-4D68-8257-049ECD960A95}" type="pres">
      <dgm:prSet presAssocID="{94B632C1-EF7A-4E04-BA89-9637346A635B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C880FB8-C78B-458D-BB4F-978161132DA0}" type="pres">
      <dgm:prSet presAssocID="{94B632C1-EF7A-4E04-BA89-9637346A635B}" presName="connTx" presStyleLbl="parChTrans1D3" presStyleIdx="0" presStyleCnt="3"/>
      <dgm:spPr/>
      <dgm:t>
        <a:bodyPr/>
        <a:lstStyle/>
        <a:p>
          <a:endParaRPr lang="en-US"/>
        </a:p>
      </dgm:t>
    </dgm:pt>
    <dgm:pt modelId="{A00C528C-2049-40C5-8AC1-1B65E6F60053}" type="pres">
      <dgm:prSet presAssocID="{9CAACDAC-3E7F-45DA-A0A6-2124BE36A6BB}" presName="root2" presStyleCnt="0"/>
      <dgm:spPr/>
      <dgm:t>
        <a:bodyPr/>
        <a:lstStyle/>
        <a:p>
          <a:endParaRPr lang="en-US"/>
        </a:p>
      </dgm:t>
    </dgm:pt>
    <dgm:pt modelId="{268C0CE0-DA77-4A90-884A-273039F6AEF6}" type="pres">
      <dgm:prSet presAssocID="{9CAACDAC-3E7F-45DA-A0A6-2124BE36A6BB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B2A1C9-F4D6-4A33-920F-98C2F4477529}" type="pres">
      <dgm:prSet presAssocID="{9CAACDAC-3E7F-45DA-A0A6-2124BE36A6BB}" presName="level3hierChild" presStyleCnt="0"/>
      <dgm:spPr/>
      <dgm:t>
        <a:bodyPr/>
        <a:lstStyle/>
        <a:p>
          <a:endParaRPr lang="en-US"/>
        </a:p>
      </dgm:t>
    </dgm:pt>
    <dgm:pt modelId="{DA454CAF-5941-42F1-9A14-7B651415446B}" type="pres">
      <dgm:prSet presAssocID="{CD45B891-375A-4457-81A5-C57AF925EA5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9BE51B-3505-4C39-A3DB-3AC7F360EFF3}" type="pres">
      <dgm:prSet presAssocID="{CD45B891-375A-4457-81A5-C57AF925EA5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C67C0C5-4FB7-4AC8-B4D7-94BC740C68D0}" type="pres">
      <dgm:prSet presAssocID="{497D1501-C679-49B1-BEAE-9EE12384C7E1}" presName="root2" presStyleCnt="0"/>
      <dgm:spPr/>
      <dgm:t>
        <a:bodyPr/>
        <a:lstStyle/>
        <a:p>
          <a:endParaRPr lang="en-US"/>
        </a:p>
      </dgm:t>
    </dgm:pt>
    <dgm:pt modelId="{1F9D012B-2541-4F60-9936-F955E5E8143F}" type="pres">
      <dgm:prSet presAssocID="{497D1501-C679-49B1-BEAE-9EE12384C7E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C38476-47CF-4915-950B-9B2CA8F68781}" type="pres">
      <dgm:prSet presAssocID="{497D1501-C679-49B1-BEAE-9EE12384C7E1}" presName="level3hierChild" presStyleCnt="0"/>
      <dgm:spPr/>
      <dgm:t>
        <a:bodyPr/>
        <a:lstStyle/>
        <a:p>
          <a:endParaRPr lang="en-US"/>
        </a:p>
      </dgm:t>
    </dgm:pt>
    <dgm:pt modelId="{5CC27A30-CBEB-411C-BC03-FBC1F2C3C77B}" type="pres">
      <dgm:prSet presAssocID="{004CE89A-CAEB-447F-A984-4472A1CE063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17A6B71-6709-439F-8B8C-925BB58C01BB}" type="pres">
      <dgm:prSet presAssocID="{004CE89A-CAEB-447F-A984-4472A1CE063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F4021EE2-A3A9-404E-94B6-9D0FCDA8CA49}" type="pres">
      <dgm:prSet presAssocID="{08193017-FF5E-440A-B2FC-7B72EFF73ECB}" presName="root2" presStyleCnt="0"/>
      <dgm:spPr/>
      <dgm:t>
        <a:bodyPr/>
        <a:lstStyle/>
        <a:p>
          <a:endParaRPr lang="en-US"/>
        </a:p>
      </dgm:t>
    </dgm:pt>
    <dgm:pt modelId="{096FB719-B52E-45CD-9EF7-3FCE9D171A4D}" type="pres">
      <dgm:prSet presAssocID="{08193017-FF5E-440A-B2FC-7B72EFF73EC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597095-DDA0-4E37-9328-9ABBBFA5D382}" type="pres">
      <dgm:prSet presAssocID="{08193017-FF5E-440A-B2FC-7B72EFF73ECB}" presName="level3hierChild" presStyleCnt="0"/>
      <dgm:spPr/>
      <dgm:t>
        <a:bodyPr/>
        <a:lstStyle/>
        <a:p>
          <a:endParaRPr lang="en-US"/>
        </a:p>
      </dgm:t>
    </dgm:pt>
    <dgm:pt modelId="{FC1A1B9D-0AB4-4F16-822D-9F81DD54AE2F}" type="pres">
      <dgm:prSet presAssocID="{FA9687CE-C19F-4467-9F9B-6F0AFE7738F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200523B0-9680-4EA7-939C-38A49C1A9C60}" type="pres">
      <dgm:prSet presAssocID="{FA9687CE-C19F-4467-9F9B-6F0AFE7738F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7AD0592-ED99-4A2F-BDE2-D2D2C4C6428B}" type="pres">
      <dgm:prSet presAssocID="{A89CF6AB-BB40-43E7-A5F1-81131B101A2D}" presName="root2" presStyleCnt="0"/>
      <dgm:spPr/>
      <dgm:t>
        <a:bodyPr/>
        <a:lstStyle/>
        <a:p>
          <a:endParaRPr lang="en-US"/>
        </a:p>
      </dgm:t>
    </dgm:pt>
    <dgm:pt modelId="{D9D200E3-86DA-41FF-97A5-11B23230B1B5}" type="pres">
      <dgm:prSet presAssocID="{A89CF6AB-BB40-43E7-A5F1-81131B101A2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0B0046-C359-439A-8D70-3B146A81C43C}" type="pres">
      <dgm:prSet presAssocID="{A89CF6AB-BB40-43E7-A5F1-81131B101A2D}" presName="level3hierChild" presStyleCnt="0"/>
      <dgm:spPr/>
      <dgm:t>
        <a:bodyPr/>
        <a:lstStyle/>
        <a:p>
          <a:endParaRPr lang="en-US"/>
        </a:p>
      </dgm:t>
    </dgm:pt>
  </dgm:ptLst>
  <dgm:cxnLst>
    <dgm:cxn modelId="{A1CFA273-62E9-A644-A858-5062CFE2290B}" type="presOf" srcId="{D1050E04-7D1A-442E-9CDF-D275DC15F955}" destId="{9D6F9A89-A642-4F4D-9F14-E66236E09919}" srcOrd="0" destOrd="0" presId="urn:microsoft.com/office/officeart/2005/8/layout/hierarchy2"/>
    <dgm:cxn modelId="{0C24C752-4C41-0741-ACB0-260E0A794711}" type="presOf" srcId="{94B632C1-EF7A-4E04-BA89-9637346A635B}" destId="{E233CA3A-25BD-4D68-8257-049ECD960A95}" srcOrd="0" destOrd="0" presId="urn:microsoft.com/office/officeart/2005/8/layout/hierarchy2"/>
    <dgm:cxn modelId="{D29C7EB6-EA23-D148-9C14-E8BB574F17FD}" type="presOf" srcId="{A89CF6AB-BB40-43E7-A5F1-81131B101A2D}" destId="{D9D200E3-86DA-41FF-97A5-11B23230B1B5}" srcOrd="0" destOrd="0" presId="urn:microsoft.com/office/officeart/2005/8/layout/hierarchy2"/>
    <dgm:cxn modelId="{EB176ACE-D70F-4487-82DD-D328A43DBE04}" srcId="{8D018822-FBA2-417A-840C-33F4A63B517E}" destId="{90B36774-7957-488B-A4BC-4BBB82CBF080}" srcOrd="0" destOrd="0" parTransId="{ED1343D6-5505-4693-A845-F3F386C83631}" sibTransId="{936FDF34-BC71-4082-823A-740783DD3918}"/>
    <dgm:cxn modelId="{E032E4D1-67F4-6A42-ADF7-5162636C33C4}" type="presOf" srcId="{CD45B891-375A-4457-81A5-C57AF925EA51}" destId="{DA454CAF-5941-42F1-9A14-7B651415446B}" srcOrd="0" destOrd="0" presId="urn:microsoft.com/office/officeart/2005/8/layout/hierarchy2"/>
    <dgm:cxn modelId="{BF6FD373-B011-7243-BF91-D4EE568F2EC2}" type="presOf" srcId="{CD45B891-375A-4457-81A5-C57AF925EA51}" destId="{4E9BE51B-3505-4C39-A3DB-3AC7F360EFF3}" srcOrd="1" destOrd="0" presId="urn:microsoft.com/office/officeart/2005/8/layout/hierarchy2"/>
    <dgm:cxn modelId="{4958FCE8-08E7-B24D-829B-D39328566347}" type="presOf" srcId="{8D018822-FBA2-417A-840C-33F4A63B517E}" destId="{2EBE743E-7414-4DC3-9D94-C99B93AE7942}" srcOrd="0" destOrd="0" presId="urn:microsoft.com/office/officeart/2005/8/layout/hierarchy2"/>
    <dgm:cxn modelId="{F71BE038-4558-0C49-8707-B50A34B4D2D0}" type="presOf" srcId="{004CE89A-CAEB-447F-A984-4472A1CE0635}" destId="{117A6B71-6709-439F-8B8C-925BB58C01BB}" srcOrd="1" destOrd="0" presId="urn:microsoft.com/office/officeart/2005/8/layout/hierarchy2"/>
    <dgm:cxn modelId="{17E63653-D95D-B14C-BF7D-4FBFF264503F}" type="presOf" srcId="{FA9687CE-C19F-4467-9F9B-6F0AFE7738F9}" destId="{FC1A1B9D-0AB4-4F16-822D-9F81DD54AE2F}" srcOrd="0" destOrd="0" presId="urn:microsoft.com/office/officeart/2005/8/layout/hierarchy2"/>
    <dgm:cxn modelId="{72FDDFFA-591E-AB40-B726-69806DD93F04}" type="presOf" srcId="{497D1501-C679-49B1-BEAE-9EE12384C7E1}" destId="{1F9D012B-2541-4F60-9936-F955E5E8143F}" srcOrd="0" destOrd="0" presId="urn:microsoft.com/office/officeart/2005/8/layout/hierarchy2"/>
    <dgm:cxn modelId="{94474418-AF3E-48EA-A695-2F2722820CCE}" srcId="{D1050E04-7D1A-442E-9CDF-D275DC15F955}" destId="{8D018822-FBA2-417A-840C-33F4A63B517E}" srcOrd="0" destOrd="0" parTransId="{75C9F745-1E52-4747-B3C2-3922587EA5F1}" sibTransId="{68B93A2D-E9BA-4031-914F-06433B5B487D}"/>
    <dgm:cxn modelId="{6B73A515-A128-4A43-B494-D643A89D2B92}" type="presOf" srcId="{FA9687CE-C19F-4467-9F9B-6F0AFE7738F9}" destId="{200523B0-9680-4EA7-939C-38A49C1A9C60}" srcOrd="1" destOrd="0" presId="urn:microsoft.com/office/officeart/2005/8/layout/hierarchy2"/>
    <dgm:cxn modelId="{72C6AADA-632D-BB4A-AB97-8F76F729ED42}" type="presOf" srcId="{9CAACDAC-3E7F-45DA-A0A6-2124BE36A6BB}" destId="{268C0CE0-DA77-4A90-884A-273039F6AEF6}" srcOrd="0" destOrd="0" presId="urn:microsoft.com/office/officeart/2005/8/layout/hierarchy2"/>
    <dgm:cxn modelId="{36CE3766-3F92-3745-AF56-1C6DEA743B25}" type="presOf" srcId="{94B632C1-EF7A-4E04-BA89-9637346A635B}" destId="{DC880FB8-C78B-458D-BB4F-978161132DA0}" srcOrd="1" destOrd="0" presId="urn:microsoft.com/office/officeart/2005/8/layout/hierarchy2"/>
    <dgm:cxn modelId="{F68888B5-9804-4B4C-B297-274C8F7419FE}" srcId="{08193017-FF5E-440A-B2FC-7B72EFF73ECB}" destId="{A89CF6AB-BB40-43E7-A5F1-81131B101A2D}" srcOrd="0" destOrd="0" parTransId="{FA9687CE-C19F-4467-9F9B-6F0AFE7738F9}" sibTransId="{531519E8-13EC-4094-84D4-E41422ACE2E6}"/>
    <dgm:cxn modelId="{427E35A6-B367-45CC-AD72-19C716C7D876}" srcId="{90B36774-7957-488B-A4BC-4BBB82CBF080}" destId="{9CAACDAC-3E7F-45DA-A0A6-2124BE36A6BB}" srcOrd="0" destOrd="0" parTransId="{94B632C1-EF7A-4E04-BA89-9637346A635B}" sibTransId="{A3FFF725-E832-4A8B-8C0C-9717EF6683F7}"/>
    <dgm:cxn modelId="{3029FD2F-83F3-5144-AF35-2A8368A1D6A0}" type="presOf" srcId="{ED1343D6-5505-4693-A845-F3F386C83631}" destId="{53BA12B1-3866-4D7B-9660-900B1EF1E0CF}" srcOrd="0" destOrd="0" presId="urn:microsoft.com/office/officeart/2005/8/layout/hierarchy2"/>
    <dgm:cxn modelId="{F796D608-65D2-C542-B353-71626834EFDC}" type="presOf" srcId="{90B36774-7957-488B-A4BC-4BBB82CBF080}" destId="{A9DE72D7-D64C-46AB-89B8-1DDCF95A5E23}" srcOrd="0" destOrd="0" presId="urn:microsoft.com/office/officeart/2005/8/layout/hierarchy2"/>
    <dgm:cxn modelId="{E56776D3-337E-0E4D-8C69-78ED40C1D324}" type="presOf" srcId="{ED1343D6-5505-4693-A845-F3F386C83631}" destId="{F0AD05FA-1203-4A47-9F9E-6BC02F81B4AA}" srcOrd="1" destOrd="0" presId="urn:microsoft.com/office/officeart/2005/8/layout/hierarchy2"/>
    <dgm:cxn modelId="{1FAEDFE1-8D68-4CB2-9121-2BE0A144D406}" srcId="{8D018822-FBA2-417A-840C-33F4A63B517E}" destId="{08193017-FF5E-440A-B2FC-7B72EFF73ECB}" srcOrd="1" destOrd="0" parTransId="{004CE89A-CAEB-447F-A984-4472A1CE0635}" sibTransId="{1B4C535E-F365-4449-A448-CCFC4D325CBC}"/>
    <dgm:cxn modelId="{D81572FE-DC7D-7E42-878A-6663EA4A3B23}" type="presOf" srcId="{004CE89A-CAEB-447F-A984-4472A1CE0635}" destId="{5CC27A30-CBEB-411C-BC03-FBC1F2C3C77B}" srcOrd="0" destOrd="0" presId="urn:microsoft.com/office/officeart/2005/8/layout/hierarchy2"/>
    <dgm:cxn modelId="{3CC79ECA-F74C-9040-A07F-E5679802D911}" type="presOf" srcId="{08193017-FF5E-440A-B2FC-7B72EFF73ECB}" destId="{096FB719-B52E-45CD-9EF7-3FCE9D171A4D}" srcOrd="0" destOrd="0" presId="urn:microsoft.com/office/officeart/2005/8/layout/hierarchy2"/>
    <dgm:cxn modelId="{5366CE96-BF93-4958-AAAB-E6732AAF9F6E}" srcId="{90B36774-7957-488B-A4BC-4BBB82CBF080}" destId="{497D1501-C679-49B1-BEAE-9EE12384C7E1}" srcOrd="1" destOrd="0" parTransId="{CD45B891-375A-4457-81A5-C57AF925EA51}" sibTransId="{B5F4A2CC-8469-4703-B5E7-A39DD906DAB3}"/>
    <dgm:cxn modelId="{A260D3C4-40C3-A442-8BA8-4DF9B6236352}" type="presParOf" srcId="{9D6F9A89-A642-4F4D-9F14-E66236E09919}" destId="{62D35ABA-0E92-4D65-8FAB-6A1F96AE7E2A}" srcOrd="0" destOrd="0" presId="urn:microsoft.com/office/officeart/2005/8/layout/hierarchy2"/>
    <dgm:cxn modelId="{3BF8EE07-BD65-B449-9C57-5BDDEBC5BE13}" type="presParOf" srcId="{62D35ABA-0E92-4D65-8FAB-6A1F96AE7E2A}" destId="{2EBE743E-7414-4DC3-9D94-C99B93AE7942}" srcOrd="0" destOrd="0" presId="urn:microsoft.com/office/officeart/2005/8/layout/hierarchy2"/>
    <dgm:cxn modelId="{BAED7572-AC10-5A4D-B781-257A41813E53}" type="presParOf" srcId="{62D35ABA-0E92-4D65-8FAB-6A1F96AE7E2A}" destId="{31CAEAD6-EE0E-4C41-941A-2321A6A17851}" srcOrd="1" destOrd="0" presId="urn:microsoft.com/office/officeart/2005/8/layout/hierarchy2"/>
    <dgm:cxn modelId="{A36C9DB8-1E1F-7A4A-8796-32C0BFE6B664}" type="presParOf" srcId="{31CAEAD6-EE0E-4C41-941A-2321A6A17851}" destId="{53BA12B1-3866-4D7B-9660-900B1EF1E0CF}" srcOrd="0" destOrd="0" presId="urn:microsoft.com/office/officeart/2005/8/layout/hierarchy2"/>
    <dgm:cxn modelId="{E3A1BA66-1CE2-3844-8DCA-20F5FB0FBE3E}" type="presParOf" srcId="{53BA12B1-3866-4D7B-9660-900B1EF1E0CF}" destId="{F0AD05FA-1203-4A47-9F9E-6BC02F81B4AA}" srcOrd="0" destOrd="0" presId="urn:microsoft.com/office/officeart/2005/8/layout/hierarchy2"/>
    <dgm:cxn modelId="{70AB51E5-009E-7142-857C-903E2073DF84}" type="presParOf" srcId="{31CAEAD6-EE0E-4C41-941A-2321A6A17851}" destId="{C6D3C922-5E45-41BE-9D75-48AA34A4E2CA}" srcOrd="1" destOrd="0" presId="urn:microsoft.com/office/officeart/2005/8/layout/hierarchy2"/>
    <dgm:cxn modelId="{D463169E-9F4D-684F-91CC-5F8435C4F221}" type="presParOf" srcId="{C6D3C922-5E45-41BE-9D75-48AA34A4E2CA}" destId="{A9DE72D7-D64C-46AB-89B8-1DDCF95A5E23}" srcOrd="0" destOrd="0" presId="urn:microsoft.com/office/officeart/2005/8/layout/hierarchy2"/>
    <dgm:cxn modelId="{C7721462-1CAA-D54D-BA0A-149614B6F8F1}" type="presParOf" srcId="{C6D3C922-5E45-41BE-9D75-48AA34A4E2CA}" destId="{73BD3260-5BEB-44BA-B290-96798F33249A}" srcOrd="1" destOrd="0" presId="urn:microsoft.com/office/officeart/2005/8/layout/hierarchy2"/>
    <dgm:cxn modelId="{07D88744-FAC0-4440-9089-470183528322}" type="presParOf" srcId="{73BD3260-5BEB-44BA-B290-96798F33249A}" destId="{E233CA3A-25BD-4D68-8257-049ECD960A95}" srcOrd="0" destOrd="0" presId="urn:microsoft.com/office/officeart/2005/8/layout/hierarchy2"/>
    <dgm:cxn modelId="{79FC0019-F8B0-D140-AE6B-9FC6185D9230}" type="presParOf" srcId="{E233CA3A-25BD-4D68-8257-049ECD960A95}" destId="{DC880FB8-C78B-458D-BB4F-978161132DA0}" srcOrd="0" destOrd="0" presId="urn:microsoft.com/office/officeart/2005/8/layout/hierarchy2"/>
    <dgm:cxn modelId="{B36E6746-637E-A147-84CF-669ED9E934F6}" type="presParOf" srcId="{73BD3260-5BEB-44BA-B290-96798F33249A}" destId="{A00C528C-2049-40C5-8AC1-1B65E6F60053}" srcOrd="1" destOrd="0" presId="urn:microsoft.com/office/officeart/2005/8/layout/hierarchy2"/>
    <dgm:cxn modelId="{3E3370F8-00ED-6841-8086-6C496B0DFF21}" type="presParOf" srcId="{A00C528C-2049-40C5-8AC1-1B65E6F60053}" destId="{268C0CE0-DA77-4A90-884A-273039F6AEF6}" srcOrd="0" destOrd="0" presId="urn:microsoft.com/office/officeart/2005/8/layout/hierarchy2"/>
    <dgm:cxn modelId="{D12F9859-6DC1-414A-B53D-1DA5070685BE}" type="presParOf" srcId="{A00C528C-2049-40C5-8AC1-1B65E6F60053}" destId="{8FB2A1C9-F4D6-4A33-920F-98C2F4477529}" srcOrd="1" destOrd="0" presId="urn:microsoft.com/office/officeart/2005/8/layout/hierarchy2"/>
    <dgm:cxn modelId="{51CA3C73-243F-0945-BBFA-4E312E121914}" type="presParOf" srcId="{73BD3260-5BEB-44BA-B290-96798F33249A}" destId="{DA454CAF-5941-42F1-9A14-7B651415446B}" srcOrd="2" destOrd="0" presId="urn:microsoft.com/office/officeart/2005/8/layout/hierarchy2"/>
    <dgm:cxn modelId="{D192358F-677C-1248-9271-914248B24E7A}" type="presParOf" srcId="{DA454CAF-5941-42F1-9A14-7B651415446B}" destId="{4E9BE51B-3505-4C39-A3DB-3AC7F360EFF3}" srcOrd="0" destOrd="0" presId="urn:microsoft.com/office/officeart/2005/8/layout/hierarchy2"/>
    <dgm:cxn modelId="{617E112D-9347-9F45-8B19-D40B3AD865BF}" type="presParOf" srcId="{73BD3260-5BEB-44BA-B290-96798F33249A}" destId="{8C67C0C5-4FB7-4AC8-B4D7-94BC740C68D0}" srcOrd="3" destOrd="0" presId="urn:microsoft.com/office/officeart/2005/8/layout/hierarchy2"/>
    <dgm:cxn modelId="{BF395F64-28A8-7747-8A71-21C36E3770E2}" type="presParOf" srcId="{8C67C0C5-4FB7-4AC8-B4D7-94BC740C68D0}" destId="{1F9D012B-2541-4F60-9936-F955E5E8143F}" srcOrd="0" destOrd="0" presId="urn:microsoft.com/office/officeart/2005/8/layout/hierarchy2"/>
    <dgm:cxn modelId="{FDBA252C-DDE8-E345-81E2-323A4EB80BC3}" type="presParOf" srcId="{8C67C0C5-4FB7-4AC8-B4D7-94BC740C68D0}" destId="{53C38476-47CF-4915-950B-9B2CA8F68781}" srcOrd="1" destOrd="0" presId="urn:microsoft.com/office/officeart/2005/8/layout/hierarchy2"/>
    <dgm:cxn modelId="{D5BEAA4F-C3B8-5948-A108-B9F7B7B43695}" type="presParOf" srcId="{31CAEAD6-EE0E-4C41-941A-2321A6A17851}" destId="{5CC27A30-CBEB-411C-BC03-FBC1F2C3C77B}" srcOrd="2" destOrd="0" presId="urn:microsoft.com/office/officeart/2005/8/layout/hierarchy2"/>
    <dgm:cxn modelId="{20A19C53-F87D-CC44-A384-4D3715AD2B9B}" type="presParOf" srcId="{5CC27A30-CBEB-411C-BC03-FBC1F2C3C77B}" destId="{117A6B71-6709-439F-8B8C-925BB58C01BB}" srcOrd="0" destOrd="0" presId="urn:microsoft.com/office/officeart/2005/8/layout/hierarchy2"/>
    <dgm:cxn modelId="{14CF3E91-A714-4D4D-930D-668C4829E0B4}" type="presParOf" srcId="{31CAEAD6-EE0E-4C41-941A-2321A6A17851}" destId="{F4021EE2-A3A9-404E-94B6-9D0FCDA8CA49}" srcOrd="3" destOrd="0" presId="urn:microsoft.com/office/officeart/2005/8/layout/hierarchy2"/>
    <dgm:cxn modelId="{63734A4A-74A2-974F-97D9-A52BCA6352F3}" type="presParOf" srcId="{F4021EE2-A3A9-404E-94B6-9D0FCDA8CA49}" destId="{096FB719-B52E-45CD-9EF7-3FCE9D171A4D}" srcOrd="0" destOrd="0" presId="urn:microsoft.com/office/officeart/2005/8/layout/hierarchy2"/>
    <dgm:cxn modelId="{C7099466-1324-B844-87E0-531D88BF46DB}" type="presParOf" srcId="{F4021EE2-A3A9-404E-94B6-9D0FCDA8CA49}" destId="{07597095-DDA0-4E37-9328-9ABBBFA5D382}" srcOrd="1" destOrd="0" presId="urn:microsoft.com/office/officeart/2005/8/layout/hierarchy2"/>
    <dgm:cxn modelId="{59BA4254-3B87-2146-8813-CEE0A253A596}" type="presParOf" srcId="{07597095-DDA0-4E37-9328-9ABBBFA5D382}" destId="{FC1A1B9D-0AB4-4F16-822D-9F81DD54AE2F}" srcOrd="0" destOrd="0" presId="urn:microsoft.com/office/officeart/2005/8/layout/hierarchy2"/>
    <dgm:cxn modelId="{4921EF79-6463-DD44-B18F-433BE878118A}" type="presParOf" srcId="{FC1A1B9D-0AB4-4F16-822D-9F81DD54AE2F}" destId="{200523B0-9680-4EA7-939C-38A49C1A9C60}" srcOrd="0" destOrd="0" presId="urn:microsoft.com/office/officeart/2005/8/layout/hierarchy2"/>
    <dgm:cxn modelId="{15057625-CC09-2645-86DE-42D7508BFE06}" type="presParOf" srcId="{07597095-DDA0-4E37-9328-9ABBBFA5D382}" destId="{B7AD0592-ED99-4A2F-BDE2-D2D2C4C6428B}" srcOrd="1" destOrd="0" presId="urn:microsoft.com/office/officeart/2005/8/layout/hierarchy2"/>
    <dgm:cxn modelId="{41B991A0-E944-A64F-96DD-9EE19DA73734}" type="presParOf" srcId="{B7AD0592-ED99-4A2F-BDE2-D2D2C4C6428B}" destId="{D9D200E3-86DA-41FF-97A5-11B23230B1B5}" srcOrd="0" destOrd="0" presId="urn:microsoft.com/office/officeart/2005/8/layout/hierarchy2"/>
    <dgm:cxn modelId="{03CF49D9-AB40-6045-82F1-417A8D96AFC4}" type="presParOf" srcId="{B7AD0592-ED99-4A2F-BDE2-D2D2C4C6428B}" destId="{D10B0046-C359-439A-8D70-3B146A81C43C}" srcOrd="1" destOrd="0" presId="urn:microsoft.com/office/officeart/2005/8/layout/hierarchy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050E04-7D1A-442E-9CDF-D275DC15F95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18822-FBA2-417A-840C-33F4A63B517E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5C9F745-1E52-4747-B3C2-3922587EA5F1}" type="parTrans" cxnId="{94474418-AF3E-48EA-A695-2F2722820CCE}">
      <dgm:prSet/>
      <dgm:spPr/>
      <dgm:t>
        <a:bodyPr/>
        <a:lstStyle/>
        <a:p>
          <a:endParaRPr lang="en-US"/>
        </a:p>
      </dgm:t>
    </dgm:pt>
    <dgm:pt modelId="{68B93A2D-E9BA-4031-914F-06433B5B487D}" type="sibTrans" cxnId="{94474418-AF3E-48EA-A695-2F2722820CCE}">
      <dgm:prSet/>
      <dgm:spPr/>
      <dgm:t>
        <a:bodyPr/>
        <a:lstStyle/>
        <a:p>
          <a:endParaRPr lang="en-US"/>
        </a:p>
      </dgm:t>
    </dgm:pt>
    <dgm:pt modelId="{90B36774-7957-488B-A4BC-4BBB82CBF08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D1343D6-5505-4693-A845-F3F386C83631}" type="parTrans" cxnId="{EB176ACE-D70F-4487-82DD-D328A43DBE04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936FDF34-BC71-4082-823A-740783DD3918}" type="sibTrans" cxnId="{EB176ACE-D70F-4487-82DD-D328A43DBE04}">
      <dgm:prSet/>
      <dgm:spPr/>
      <dgm:t>
        <a:bodyPr/>
        <a:lstStyle/>
        <a:p>
          <a:endParaRPr lang="en-US"/>
        </a:p>
      </dgm:t>
    </dgm:pt>
    <dgm:pt modelId="{9CAACDAC-3E7F-45DA-A0A6-2124BE36A6B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B632C1-EF7A-4E04-BA89-9637346A635B}" type="parTrans" cxnId="{427E35A6-B367-45CC-AD72-19C716C7D876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A3FFF725-E832-4A8B-8C0C-9717EF6683F7}" type="sibTrans" cxnId="{427E35A6-B367-45CC-AD72-19C716C7D876}">
      <dgm:prSet/>
      <dgm:spPr/>
      <dgm:t>
        <a:bodyPr/>
        <a:lstStyle/>
        <a:p>
          <a:endParaRPr lang="en-US"/>
        </a:p>
      </dgm:t>
    </dgm:pt>
    <dgm:pt modelId="{497D1501-C679-49B1-BEAE-9EE12384C7E1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D45B891-375A-4457-81A5-C57AF925EA51}" type="parTrans" cxnId="{5366CE96-BF93-4958-AAAB-E6732AAF9F6E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B5F4A2CC-8469-4703-B5E7-A39DD906DAB3}" type="sibTrans" cxnId="{5366CE96-BF93-4958-AAAB-E6732AAF9F6E}">
      <dgm:prSet/>
      <dgm:spPr/>
      <dgm:t>
        <a:bodyPr/>
        <a:lstStyle/>
        <a:p>
          <a:endParaRPr lang="en-US"/>
        </a:p>
      </dgm:t>
    </dgm:pt>
    <dgm:pt modelId="{08193017-FF5E-440A-B2FC-7B72EFF73EC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04CE89A-CAEB-447F-A984-4472A1CE0635}" type="parTrans" cxnId="{1FAEDFE1-8D68-4CB2-9121-2BE0A144D406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1B4C535E-F365-4449-A448-CCFC4D325CBC}" type="sibTrans" cxnId="{1FAEDFE1-8D68-4CB2-9121-2BE0A144D406}">
      <dgm:prSet/>
      <dgm:spPr/>
      <dgm:t>
        <a:bodyPr/>
        <a:lstStyle/>
        <a:p>
          <a:endParaRPr lang="en-US"/>
        </a:p>
      </dgm:t>
    </dgm:pt>
    <dgm:pt modelId="{A89CF6AB-BB40-43E7-A5F1-81131B101A2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A9687CE-C19F-4467-9F9B-6F0AFE7738F9}" type="parTrans" cxnId="{F68888B5-9804-4B4C-B297-274C8F7419FE}">
      <dgm:prSet/>
      <dgm:spPr>
        <a:ln w="19050" cmpd="sng">
          <a:solidFill>
            <a:srgbClr val="000000"/>
          </a:solidFill>
        </a:ln>
      </dgm:spPr>
      <dgm:t>
        <a:bodyPr/>
        <a:lstStyle/>
        <a:p>
          <a:endParaRPr lang="en-US"/>
        </a:p>
      </dgm:t>
    </dgm:pt>
    <dgm:pt modelId="{531519E8-13EC-4094-84D4-E41422ACE2E6}" type="sibTrans" cxnId="{F68888B5-9804-4B4C-B297-274C8F7419FE}">
      <dgm:prSet/>
      <dgm:spPr/>
      <dgm:t>
        <a:bodyPr/>
        <a:lstStyle/>
        <a:p>
          <a:endParaRPr lang="en-US"/>
        </a:p>
      </dgm:t>
    </dgm:pt>
    <dgm:pt modelId="{9D6F9A89-A642-4F4D-9F14-E66236E09919}" type="pres">
      <dgm:prSet presAssocID="{D1050E04-7D1A-442E-9CDF-D275DC15F95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D35ABA-0E92-4D65-8FAB-6A1F96AE7E2A}" type="pres">
      <dgm:prSet presAssocID="{8D018822-FBA2-417A-840C-33F4A63B517E}" presName="root1" presStyleCnt="0"/>
      <dgm:spPr/>
      <dgm:t>
        <a:bodyPr/>
        <a:lstStyle/>
        <a:p>
          <a:endParaRPr lang="en-US"/>
        </a:p>
      </dgm:t>
    </dgm:pt>
    <dgm:pt modelId="{2EBE743E-7414-4DC3-9D94-C99B93AE7942}" type="pres">
      <dgm:prSet presAssocID="{8D018822-FBA2-417A-840C-33F4A63B517E}" presName="LevelOneTextNode" presStyleLbl="node0" presStyleIdx="0" presStyleCnt="1" custFlipHor="1" custScaleX="96270" custScaleY="902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CAEAD6-EE0E-4C41-941A-2321A6A17851}" type="pres">
      <dgm:prSet presAssocID="{8D018822-FBA2-417A-840C-33F4A63B517E}" presName="level2hierChild" presStyleCnt="0"/>
      <dgm:spPr/>
      <dgm:t>
        <a:bodyPr/>
        <a:lstStyle/>
        <a:p>
          <a:endParaRPr lang="en-US"/>
        </a:p>
      </dgm:t>
    </dgm:pt>
    <dgm:pt modelId="{53BA12B1-3866-4D7B-9660-900B1EF1E0CF}" type="pres">
      <dgm:prSet presAssocID="{ED1343D6-5505-4693-A845-F3F386C8363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0AD05FA-1203-4A47-9F9E-6BC02F81B4AA}" type="pres">
      <dgm:prSet presAssocID="{ED1343D6-5505-4693-A845-F3F386C8363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6D3C922-5E45-41BE-9D75-48AA34A4E2CA}" type="pres">
      <dgm:prSet presAssocID="{90B36774-7957-488B-A4BC-4BBB82CBF080}" presName="root2" presStyleCnt="0"/>
      <dgm:spPr/>
      <dgm:t>
        <a:bodyPr/>
        <a:lstStyle/>
        <a:p>
          <a:endParaRPr lang="en-US"/>
        </a:p>
      </dgm:t>
    </dgm:pt>
    <dgm:pt modelId="{A9DE72D7-D64C-46AB-89B8-1DDCF95A5E23}" type="pres">
      <dgm:prSet presAssocID="{90B36774-7957-488B-A4BC-4BBB82CBF08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BD3260-5BEB-44BA-B290-96798F33249A}" type="pres">
      <dgm:prSet presAssocID="{90B36774-7957-488B-A4BC-4BBB82CBF080}" presName="level3hierChild" presStyleCnt="0"/>
      <dgm:spPr/>
      <dgm:t>
        <a:bodyPr/>
        <a:lstStyle/>
        <a:p>
          <a:endParaRPr lang="en-US"/>
        </a:p>
      </dgm:t>
    </dgm:pt>
    <dgm:pt modelId="{E233CA3A-25BD-4D68-8257-049ECD960A95}" type="pres">
      <dgm:prSet presAssocID="{94B632C1-EF7A-4E04-BA89-9637346A635B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C880FB8-C78B-458D-BB4F-978161132DA0}" type="pres">
      <dgm:prSet presAssocID="{94B632C1-EF7A-4E04-BA89-9637346A635B}" presName="connTx" presStyleLbl="parChTrans1D3" presStyleIdx="0" presStyleCnt="3"/>
      <dgm:spPr/>
      <dgm:t>
        <a:bodyPr/>
        <a:lstStyle/>
        <a:p>
          <a:endParaRPr lang="en-US"/>
        </a:p>
      </dgm:t>
    </dgm:pt>
    <dgm:pt modelId="{A00C528C-2049-40C5-8AC1-1B65E6F60053}" type="pres">
      <dgm:prSet presAssocID="{9CAACDAC-3E7F-45DA-A0A6-2124BE36A6BB}" presName="root2" presStyleCnt="0"/>
      <dgm:spPr/>
      <dgm:t>
        <a:bodyPr/>
        <a:lstStyle/>
        <a:p>
          <a:endParaRPr lang="en-US"/>
        </a:p>
      </dgm:t>
    </dgm:pt>
    <dgm:pt modelId="{268C0CE0-DA77-4A90-884A-273039F6AEF6}" type="pres">
      <dgm:prSet presAssocID="{9CAACDAC-3E7F-45DA-A0A6-2124BE36A6BB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B2A1C9-F4D6-4A33-920F-98C2F4477529}" type="pres">
      <dgm:prSet presAssocID="{9CAACDAC-3E7F-45DA-A0A6-2124BE36A6BB}" presName="level3hierChild" presStyleCnt="0"/>
      <dgm:spPr/>
      <dgm:t>
        <a:bodyPr/>
        <a:lstStyle/>
        <a:p>
          <a:endParaRPr lang="en-US"/>
        </a:p>
      </dgm:t>
    </dgm:pt>
    <dgm:pt modelId="{DA454CAF-5941-42F1-9A14-7B651415446B}" type="pres">
      <dgm:prSet presAssocID="{CD45B891-375A-4457-81A5-C57AF925EA51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9BE51B-3505-4C39-A3DB-3AC7F360EFF3}" type="pres">
      <dgm:prSet presAssocID="{CD45B891-375A-4457-81A5-C57AF925EA51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C67C0C5-4FB7-4AC8-B4D7-94BC740C68D0}" type="pres">
      <dgm:prSet presAssocID="{497D1501-C679-49B1-BEAE-9EE12384C7E1}" presName="root2" presStyleCnt="0"/>
      <dgm:spPr/>
      <dgm:t>
        <a:bodyPr/>
        <a:lstStyle/>
        <a:p>
          <a:endParaRPr lang="en-US"/>
        </a:p>
      </dgm:t>
    </dgm:pt>
    <dgm:pt modelId="{1F9D012B-2541-4F60-9936-F955E5E8143F}" type="pres">
      <dgm:prSet presAssocID="{497D1501-C679-49B1-BEAE-9EE12384C7E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C38476-47CF-4915-950B-9B2CA8F68781}" type="pres">
      <dgm:prSet presAssocID="{497D1501-C679-49B1-BEAE-9EE12384C7E1}" presName="level3hierChild" presStyleCnt="0"/>
      <dgm:spPr/>
      <dgm:t>
        <a:bodyPr/>
        <a:lstStyle/>
        <a:p>
          <a:endParaRPr lang="en-US"/>
        </a:p>
      </dgm:t>
    </dgm:pt>
    <dgm:pt modelId="{5CC27A30-CBEB-411C-BC03-FBC1F2C3C77B}" type="pres">
      <dgm:prSet presAssocID="{004CE89A-CAEB-447F-A984-4472A1CE063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17A6B71-6709-439F-8B8C-925BB58C01BB}" type="pres">
      <dgm:prSet presAssocID="{004CE89A-CAEB-447F-A984-4472A1CE063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F4021EE2-A3A9-404E-94B6-9D0FCDA8CA49}" type="pres">
      <dgm:prSet presAssocID="{08193017-FF5E-440A-B2FC-7B72EFF73ECB}" presName="root2" presStyleCnt="0"/>
      <dgm:spPr/>
      <dgm:t>
        <a:bodyPr/>
        <a:lstStyle/>
        <a:p>
          <a:endParaRPr lang="en-US"/>
        </a:p>
      </dgm:t>
    </dgm:pt>
    <dgm:pt modelId="{096FB719-B52E-45CD-9EF7-3FCE9D171A4D}" type="pres">
      <dgm:prSet presAssocID="{08193017-FF5E-440A-B2FC-7B72EFF73EC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597095-DDA0-4E37-9328-9ABBBFA5D382}" type="pres">
      <dgm:prSet presAssocID="{08193017-FF5E-440A-B2FC-7B72EFF73ECB}" presName="level3hierChild" presStyleCnt="0"/>
      <dgm:spPr/>
      <dgm:t>
        <a:bodyPr/>
        <a:lstStyle/>
        <a:p>
          <a:endParaRPr lang="en-US"/>
        </a:p>
      </dgm:t>
    </dgm:pt>
    <dgm:pt modelId="{FC1A1B9D-0AB4-4F16-822D-9F81DD54AE2F}" type="pres">
      <dgm:prSet presAssocID="{FA9687CE-C19F-4467-9F9B-6F0AFE7738F9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200523B0-9680-4EA7-939C-38A49C1A9C60}" type="pres">
      <dgm:prSet presAssocID="{FA9687CE-C19F-4467-9F9B-6F0AFE7738F9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7AD0592-ED99-4A2F-BDE2-D2D2C4C6428B}" type="pres">
      <dgm:prSet presAssocID="{A89CF6AB-BB40-43E7-A5F1-81131B101A2D}" presName="root2" presStyleCnt="0"/>
      <dgm:spPr/>
      <dgm:t>
        <a:bodyPr/>
        <a:lstStyle/>
        <a:p>
          <a:endParaRPr lang="en-US"/>
        </a:p>
      </dgm:t>
    </dgm:pt>
    <dgm:pt modelId="{D9D200E3-86DA-41FF-97A5-11B23230B1B5}" type="pres">
      <dgm:prSet presAssocID="{A89CF6AB-BB40-43E7-A5F1-81131B101A2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0B0046-C359-439A-8D70-3B146A81C43C}" type="pres">
      <dgm:prSet presAssocID="{A89CF6AB-BB40-43E7-A5F1-81131B101A2D}" presName="level3hierChild" presStyleCnt="0"/>
      <dgm:spPr/>
      <dgm:t>
        <a:bodyPr/>
        <a:lstStyle/>
        <a:p>
          <a:endParaRPr lang="en-US"/>
        </a:p>
      </dgm:t>
    </dgm:pt>
  </dgm:ptLst>
  <dgm:cxnLst>
    <dgm:cxn modelId="{7BF1DAA6-DC01-7648-9B3E-65ED1CEDAE27}" type="presOf" srcId="{ED1343D6-5505-4693-A845-F3F386C83631}" destId="{F0AD05FA-1203-4A47-9F9E-6BC02F81B4AA}" srcOrd="1" destOrd="0" presId="urn:microsoft.com/office/officeart/2005/8/layout/hierarchy2"/>
    <dgm:cxn modelId="{061F41E0-BB23-3C49-844D-0032795F0729}" type="presOf" srcId="{8D018822-FBA2-417A-840C-33F4A63B517E}" destId="{2EBE743E-7414-4DC3-9D94-C99B93AE7942}" srcOrd="0" destOrd="0" presId="urn:microsoft.com/office/officeart/2005/8/layout/hierarchy2"/>
    <dgm:cxn modelId="{1FAEDFE1-8D68-4CB2-9121-2BE0A144D406}" srcId="{8D018822-FBA2-417A-840C-33F4A63B517E}" destId="{08193017-FF5E-440A-B2FC-7B72EFF73ECB}" srcOrd="1" destOrd="0" parTransId="{004CE89A-CAEB-447F-A984-4472A1CE0635}" sibTransId="{1B4C535E-F365-4449-A448-CCFC4D325CBC}"/>
    <dgm:cxn modelId="{1CA8156F-99D6-8649-853E-D648E807068C}" type="presOf" srcId="{A89CF6AB-BB40-43E7-A5F1-81131B101A2D}" destId="{D9D200E3-86DA-41FF-97A5-11B23230B1B5}" srcOrd="0" destOrd="0" presId="urn:microsoft.com/office/officeart/2005/8/layout/hierarchy2"/>
    <dgm:cxn modelId="{94215654-E80E-5E4E-BBD7-D202419A0636}" type="presOf" srcId="{D1050E04-7D1A-442E-9CDF-D275DC15F955}" destId="{9D6F9A89-A642-4F4D-9F14-E66236E09919}" srcOrd="0" destOrd="0" presId="urn:microsoft.com/office/officeart/2005/8/layout/hierarchy2"/>
    <dgm:cxn modelId="{7A9C0AD5-4E34-9647-999B-2F36BD5FD483}" type="presOf" srcId="{CD45B891-375A-4457-81A5-C57AF925EA51}" destId="{4E9BE51B-3505-4C39-A3DB-3AC7F360EFF3}" srcOrd="1" destOrd="0" presId="urn:microsoft.com/office/officeart/2005/8/layout/hierarchy2"/>
    <dgm:cxn modelId="{29AE3C55-D7F1-BC4B-95BA-AEFE44F80DC0}" type="presOf" srcId="{FA9687CE-C19F-4467-9F9B-6F0AFE7738F9}" destId="{200523B0-9680-4EA7-939C-38A49C1A9C60}" srcOrd="1" destOrd="0" presId="urn:microsoft.com/office/officeart/2005/8/layout/hierarchy2"/>
    <dgm:cxn modelId="{967FED31-D353-FF4F-AB12-819D63B8AC9E}" type="presOf" srcId="{94B632C1-EF7A-4E04-BA89-9637346A635B}" destId="{DC880FB8-C78B-458D-BB4F-978161132DA0}" srcOrd="1" destOrd="0" presId="urn:microsoft.com/office/officeart/2005/8/layout/hierarchy2"/>
    <dgm:cxn modelId="{EB176ACE-D70F-4487-82DD-D328A43DBE04}" srcId="{8D018822-FBA2-417A-840C-33F4A63B517E}" destId="{90B36774-7957-488B-A4BC-4BBB82CBF080}" srcOrd="0" destOrd="0" parTransId="{ED1343D6-5505-4693-A845-F3F386C83631}" sibTransId="{936FDF34-BC71-4082-823A-740783DD3918}"/>
    <dgm:cxn modelId="{6E25D58C-DF17-074F-9701-F365AF94E07A}" type="presOf" srcId="{FA9687CE-C19F-4467-9F9B-6F0AFE7738F9}" destId="{FC1A1B9D-0AB4-4F16-822D-9F81DD54AE2F}" srcOrd="0" destOrd="0" presId="urn:microsoft.com/office/officeart/2005/8/layout/hierarchy2"/>
    <dgm:cxn modelId="{0E0E9DB9-4FD8-4B41-8FCF-DACF093A23B3}" type="presOf" srcId="{CD45B891-375A-4457-81A5-C57AF925EA51}" destId="{DA454CAF-5941-42F1-9A14-7B651415446B}" srcOrd="0" destOrd="0" presId="urn:microsoft.com/office/officeart/2005/8/layout/hierarchy2"/>
    <dgm:cxn modelId="{70BF11D0-98AA-C145-B158-B8FDA686044B}" type="presOf" srcId="{08193017-FF5E-440A-B2FC-7B72EFF73ECB}" destId="{096FB719-B52E-45CD-9EF7-3FCE9D171A4D}" srcOrd="0" destOrd="0" presId="urn:microsoft.com/office/officeart/2005/8/layout/hierarchy2"/>
    <dgm:cxn modelId="{AF65DEE1-BAB5-244A-B534-DA1F11B1DF13}" type="presOf" srcId="{90B36774-7957-488B-A4BC-4BBB82CBF080}" destId="{A9DE72D7-D64C-46AB-89B8-1DDCF95A5E23}" srcOrd="0" destOrd="0" presId="urn:microsoft.com/office/officeart/2005/8/layout/hierarchy2"/>
    <dgm:cxn modelId="{2BEC5216-E6AD-F64B-94C5-C8D9D8E7433A}" type="presOf" srcId="{004CE89A-CAEB-447F-A984-4472A1CE0635}" destId="{117A6B71-6709-439F-8B8C-925BB58C01BB}" srcOrd="1" destOrd="0" presId="urn:microsoft.com/office/officeart/2005/8/layout/hierarchy2"/>
    <dgm:cxn modelId="{9B3D7B4B-64E6-6B4C-8B62-54A822EB7BD6}" type="presOf" srcId="{94B632C1-EF7A-4E04-BA89-9637346A635B}" destId="{E233CA3A-25BD-4D68-8257-049ECD960A95}" srcOrd="0" destOrd="0" presId="urn:microsoft.com/office/officeart/2005/8/layout/hierarchy2"/>
    <dgm:cxn modelId="{5366CE96-BF93-4958-AAAB-E6732AAF9F6E}" srcId="{90B36774-7957-488B-A4BC-4BBB82CBF080}" destId="{497D1501-C679-49B1-BEAE-9EE12384C7E1}" srcOrd="1" destOrd="0" parTransId="{CD45B891-375A-4457-81A5-C57AF925EA51}" sibTransId="{B5F4A2CC-8469-4703-B5E7-A39DD906DAB3}"/>
    <dgm:cxn modelId="{F68888B5-9804-4B4C-B297-274C8F7419FE}" srcId="{08193017-FF5E-440A-B2FC-7B72EFF73ECB}" destId="{A89CF6AB-BB40-43E7-A5F1-81131B101A2D}" srcOrd="0" destOrd="0" parTransId="{FA9687CE-C19F-4467-9F9B-6F0AFE7738F9}" sibTransId="{531519E8-13EC-4094-84D4-E41422ACE2E6}"/>
    <dgm:cxn modelId="{94474418-AF3E-48EA-A695-2F2722820CCE}" srcId="{D1050E04-7D1A-442E-9CDF-D275DC15F955}" destId="{8D018822-FBA2-417A-840C-33F4A63B517E}" srcOrd="0" destOrd="0" parTransId="{75C9F745-1E52-4747-B3C2-3922587EA5F1}" sibTransId="{68B93A2D-E9BA-4031-914F-06433B5B487D}"/>
    <dgm:cxn modelId="{4E18E00D-78A8-6849-AE9B-DF52F1DA11A3}" type="presOf" srcId="{ED1343D6-5505-4693-A845-F3F386C83631}" destId="{53BA12B1-3866-4D7B-9660-900B1EF1E0CF}" srcOrd="0" destOrd="0" presId="urn:microsoft.com/office/officeart/2005/8/layout/hierarchy2"/>
    <dgm:cxn modelId="{E1DA8269-4AE1-D848-841B-2A897F215050}" type="presOf" srcId="{004CE89A-CAEB-447F-A984-4472A1CE0635}" destId="{5CC27A30-CBEB-411C-BC03-FBC1F2C3C77B}" srcOrd="0" destOrd="0" presId="urn:microsoft.com/office/officeart/2005/8/layout/hierarchy2"/>
    <dgm:cxn modelId="{92C8BF99-D42E-8A44-B19A-A0B235470E60}" type="presOf" srcId="{9CAACDAC-3E7F-45DA-A0A6-2124BE36A6BB}" destId="{268C0CE0-DA77-4A90-884A-273039F6AEF6}" srcOrd="0" destOrd="0" presId="urn:microsoft.com/office/officeart/2005/8/layout/hierarchy2"/>
    <dgm:cxn modelId="{427E35A6-B367-45CC-AD72-19C716C7D876}" srcId="{90B36774-7957-488B-A4BC-4BBB82CBF080}" destId="{9CAACDAC-3E7F-45DA-A0A6-2124BE36A6BB}" srcOrd="0" destOrd="0" parTransId="{94B632C1-EF7A-4E04-BA89-9637346A635B}" sibTransId="{A3FFF725-E832-4A8B-8C0C-9717EF6683F7}"/>
    <dgm:cxn modelId="{22DEB7C5-F208-A841-B001-E73755BB25A3}" type="presOf" srcId="{497D1501-C679-49B1-BEAE-9EE12384C7E1}" destId="{1F9D012B-2541-4F60-9936-F955E5E8143F}" srcOrd="0" destOrd="0" presId="urn:microsoft.com/office/officeart/2005/8/layout/hierarchy2"/>
    <dgm:cxn modelId="{A4447C9A-671C-7F43-AF91-77633079F37E}" type="presParOf" srcId="{9D6F9A89-A642-4F4D-9F14-E66236E09919}" destId="{62D35ABA-0E92-4D65-8FAB-6A1F96AE7E2A}" srcOrd="0" destOrd="0" presId="urn:microsoft.com/office/officeart/2005/8/layout/hierarchy2"/>
    <dgm:cxn modelId="{27BA2E60-E677-6149-A37C-A619F4311A5A}" type="presParOf" srcId="{62D35ABA-0E92-4D65-8FAB-6A1F96AE7E2A}" destId="{2EBE743E-7414-4DC3-9D94-C99B93AE7942}" srcOrd="0" destOrd="0" presId="urn:microsoft.com/office/officeart/2005/8/layout/hierarchy2"/>
    <dgm:cxn modelId="{2197518E-7D1E-594B-BF8A-23127C89AB02}" type="presParOf" srcId="{62D35ABA-0E92-4D65-8FAB-6A1F96AE7E2A}" destId="{31CAEAD6-EE0E-4C41-941A-2321A6A17851}" srcOrd="1" destOrd="0" presId="urn:microsoft.com/office/officeart/2005/8/layout/hierarchy2"/>
    <dgm:cxn modelId="{A4A0DA65-0403-2E46-BD6C-7FAEB1D10DDA}" type="presParOf" srcId="{31CAEAD6-EE0E-4C41-941A-2321A6A17851}" destId="{53BA12B1-3866-4D7B-9660-900B1EF1E0CF}" srcOrd="0" destOrd="0" presId="urn:microsoft.com/office/officeart/2005/8/layout/hierarchy2"/>
    <dgm:cxn modelId="{B7C8B9D8-1853-F448-A2E3-0B0C91AD1D8A}" type="presParOf" srcId="{53BA12B1-3866-4D7B-9660-900B1EF1E0CF}" destId="{F0AD05FA-1203-4A47-9F9E-6BC02F81B4AA}" srcOrd="0" destOrd="0" presId="urn:microsoft.com/office/officeart/2005/8/layout/hierarchy2"/>
    <dgm:cxn modelId="{98E2E0E3-C283-8F4C-B605-EE3EA5F0EB2E}" type="presParOf" srcId="{31CAEAD6-EE0E-4C41-941A-2321A6A17851}" destId="{C6D3C922-5E45-41BE-9D75-48AA34A4E2CA}" srcOrd="1" destOrd="0" presId="urn:microsoft.com/office/officeart/2005/8/layout/hierarchy2"/>
    <dgm:cxn modelId="{2A44E041-06F7-1E4D-8D79-ED7B1B65BEED}" type="presParOf" srcId="{C6D3C922-5E45-41BE-9D75-48AA34A4E2CA}" destId="{A9DE72D7-D64C-46AB-89B8-1DDCF95A5E23}" srcOrd="0" destOrd="0" presId="urn:microsoft.com/office/officeart/2005/8/layout/hierarchy2"/>
    <dgm:cxn modelId="{63E3F2EC-5BE5-5749-A50F-D91D4BAFFD05}" type="presParOf" srcId="{C6D3C922-5E45-41BE-9D75-48AA34A4E2CA}" destId="{73BD3260-5BEB-44BA-B290-96798F33249A}" srcOrd="1" destOrd="0" presId="urn:microsoft.com/office/officeart/2005/8/layout/hierarchy2"/>
    <dgm:cxn modelId="{A3626FCA-2A0C-AE42-8720-B6F947FB9DE2}" type="presParOf" srcId="{73BD3260-5BEB-44BA-B290-96798F33249A}" destId="{E233CA3A-25BD-4D68-8257-049ECD960A95}" srcOrd="0" destOrd="0" presId="urn:microsoft.com/office/officeart/2005/8/layout/hierarchy2"/>
    <dgm:cxn modelId="{2B879958-4613-3E4B-99C7-9CBD0A204C8B}" type="presParOf" srcId="{E233CA3A-25BD-4D68-8257-049ECD960A95}" destId="{DC880FB8-C78B-458D-BB4F-978161132DA0}" srcOrd="0" destOrd="0" presId="urn:microsoft.com/office/officeart/2005/8/layout/hierarchy2"/>
    <dgm:cxn modelId="{20940AA5-6F50-7548-AF30-C97F4C5A69BD}" type="presParOf" srcId="{73BD3260-5BEB-44BA-B290-96798F33249A}" destId="{A00C528C-2049-40C5-8AC1-1B65E6F60053}" srcOrd="1" destOrd="0" presId="urn:microsoft.com/office/officeart/2005/8/layout/hierarchy2"/>
    <dgm:cxn modelId="{A813DDD7-3A00-5741-A0F8-AD768C3C6408}" type="presParOf" srcId="{A00C528C-2049-40C5-8AC1-1B65E6F60053}" destId="{268C0CE0-DA77-4A90-884A-273039F6AEF6}" srcOrd="0" destOrd="0" presId="urn:microsoft.com/office/officeart/2005/8/layout/hierarchy2"/>
    <dgm:cxn modelId="{59B7BCAA-1165-8646-BBE3-4B8DCC3AE935}" type="presParOf" srcId="{A00C528C-2049-40C5-8AC1-1B65E6F60053}" destId="{8FB2A1C9-F4D6-4A33-920F-98C2F4477529}" srcOrd="1" destOrd="0" presId="urn:microsoft.com/office/officeart/2005/8/layout/hierarchy2"/>
    <dgm:cxn modelId="{8E8A6C4F-8959-E64E-97B6-BD318BCCFA29}" type="presParOf" srcId="{73BD3260-5BEB-44BA-B290-96798F33249A}" destId="{DA454CAF-5941-42F1-9A14-7B651415446B}" srcOrd="2" destOrd="0" presId="urn:microsoft.com/office/officeart/2005/8/layout/hierarchy2"/>
    <dgm:cxn modelId="{3611C464-93F7-764F-83FA-910B9406D416}" type="presParOf" srcId="{DA454CAF-5941-42F1-9A14-7B651415446B}" destId="{4E9BE51B-3505-4C39-A3DB-3AC7F360EFF3}" srcOrd="0" destOrd="0" presId="urn:microsoft.com/office/officeart/2005/8/layout/hierarchy2"/>
    <dgm:cxn modelId="{E202CFFF-1839-B44E-85A3-4B613A0FFF31}" type="presParOf" srcId="{73BD3260-5BEB-44BA-B290-96798F33249A}" destId="{8C67C0C5-4FB7-4AC8-B4D7-94BC740C68D0}" srcOrd="3" destOrd="0" presId="urn:microsoft.com/office/officeart/2005/8/layout/hierarchy2"/>
    <dgm:cxn modelId="{780F43FF-FD8A-CD4C-BC31-CB4E3BD78CF9}" type="presParOf" srcId="{8C67C0C5-4FB7-4AC8-B4D7-94BC740C68D0}" destId="{1F9D012B-2541-4F60-9936-F955E5E8143F}" srcOrd="0" destOrd="0" presId="urn:microsoft.com/office/officeart/2005/8/layout/hierarchy2"/>
    <dgm:cxn modelId="{CEC6BA89-F245-DE4D-9379-E01F4D5F83E5}" type="presParOf" srcId="{8C67C0C5-4FB7-4AC8-B4D7-94BC740C68D0}" destId="{53C38476-47CF-4915-950B-9B2CA8F68781}" srcOrd="1" destOrd="0" presId="urn:microsoft.com/office/officeart/2005/8/layout/hierarchy2"/>
    <dgm:cxn modelId="{56C0F3C2-2BB6-1E42-9222-9AFC9C296D8C}" type="presParOf" srcId="{31CAEAD6-EE0E-4C41-941A-2321A6A17851}" destId="{5CC27A30-CBEB-411C-BC03-FBC1F2C3C77B}" srcOrd="2" destOrd="0" presId="urn:microsoft.com/office/officeart/2005/8/layout/hierarchy2"/>
    <dgm:cxn modelId="{543DAA08-FAE4-E94E-817B-154E47E5BFE6}" type="presParOf" srcId="{5CC27A30-CBEB-411C-BC03-FBC1F2C3C77B}" destId="{117A6B71-6709-439F-8B8C-925BB58C01BB}" srcOrd="0" destOrd="0" presId="urn:microsoft.com/office/officeart/2005/8/layout/hierarchy2"/>
    <dgm:cxn modelId="{07986545-EB57-E742-8C92-F57E4B6E0716}" type="presParOf" srcId="{31CAEAD6-EE0E-4C41-941A-2321A6A17851}" destId="{F4021EE2-A3A9-404E-94B6-9D0FCDA8CA49}" srcOrd="3" destOrd="0" presId="urn:microsoft.com/office/officeart/2005/8/layout/hierarchy2"/>
    <dgm:cxn modelId="{B8662571-124E-884F-906D-D1B8F7672E90}" type="presParOf" srcId="{F4021EE2-A3A9-404E-94B6-9D0FCDA8CA49}" destId="{096FB719-B52E-45CD-9EF7-3FCE9D171A4D}" srcOrd="0" destOrd="0" presId="urn:microsoft.com/office/officeart/2005/8/layout/hierarchy2"/>
    <dgm:cxn modelId="{4F10EAD6-5078-E440-AABD-235D46F87B66}" type="presParOf" srcId="{F4021EE2-A3A9-404E-94B6-9D0FCDA8CA49}" destId="{07597095-DDA0-4E37-9328-9ABBBFA5D382}" srcOrd="1" destOrd="0" presId="urn:microsoft.com/office/officeart/2005/8/layout/hierarchy2"/>
    <dgm:cxn modelId="{10ABD344-D3B3-9548-ACF5-723503CB0F6A}" type="presParOf" srcId="{07597095-DDA0-4E37-9328-9ABBBFA5D382}" destId="{FC1A1B9D-0AB4-4F16-822D-9F81DD54AE2F}" srcOrd="0" destOrd="0" presId="urn:microsoft.com/office/officeart/2005/8/layout/hierarchy2"/>
    <dgm:cxn modelId="{8BA34796-DF1E-D246-BC35-19045720F77A}" type="presParOf" srcId="{FC1A1B9D-0AB4-4F16-822D-9F81DD54AE2F}" destId="{200523B0-9680-4EA7-939C-38A49C1A9C60}" srcOrd="0" destOrd="0" presId="urn:microsoft.com/office/officeart/2005/8/layout/hierarchy2"/>
    <dgm:cxn modelId="{2B476C0E-C02D-094B-BDBD-197C955125BD}" type="presParOf" srcId="{07597095-DDA0-4E37-9328-9ABBBFA5D382}" destId="{B7AD0592-ED99-4A2F-BDE2-D2D2C4C6428B}" srcOrd="1" destOrd="0" presId="urn:microsoft.com/office/officeart/2005/8/layout/hierarchy2"/>
    <dgm:cxn modelId="{7EE01C91-6976-3341-9D01-EC56B5820B37}" type="presParOf" srcId="{B7AD0592-ED99-4A2F-BDE2-D2D2C4C6428B}" destId="{D9D200E3-86DA-41FF-97A5-11B23230B1B5}" srcOrd="0" destOrd="0" presId="urn:microsoft.com/office/officeart/2005/8/layout/hierarchy2"/>
    <dgm:cxn modelId="{B814FBF7-329D-4941-9DDC-76CA5000E294}" type="presParOf" srcId="{B7AD0592-ED99-4A2F-BDE2-D2D2C4C6428B}" destId="{D10B0046-C359-439A-8D70-3B146A81C43C}" srcOrd="1" destOrd="0" presId="urn:microsoft.com/office/officeart/2005/8/layout/hierarchy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E743E-7414-4DC3-9D94-C99B93AE7942}">
      <dsp:nvSpPr>
        <dsp:cNvPr id="0" name=""/>
        <dsp:cNvSpPr/>
      </dsp:nvSpPr>
      <dsp:spPr>
        <a:xfrm flipH="1">
          <a:off x="343" y="113288"/>
          <a:ext cx="71998" cy="33735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331" y="114276"/>
        <a:ext cx="70022" cy="31759"/>
      </dsp:txXfrm>
    </dsp:sp>
    <dsp:sp modelId="{53BA12B1-3866-4D7B-9660-900B1EF1E0CF}">
      <dsp:nvSpPr>
        <dsp:cNvPr id="0" name=""/>
        <dsp:cNvSpPr/>
      </dsp:nvSpPr>
      <dsp:spPr>
        <a:xfrm rot="18770822">
          <a:off x="65304" y="99937"/>
          <a:ext cx="4399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4399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86199" y="112930"/>
        <a:ext cx="2199" cy="2199"/>
      </dsp:txXfrm>
    </dsp:sp>
    <dsp:sp modelId="{A9DE72D7-D64C-46AB-89B8-1DDCF95A5E23}">
      <dsp:nvSpPr>
        <dsp:cNvPr id="0" name=""/>
        <dsp:cNvSpPr/>
      </dsp:nvSpPr>
      <dsp:spPr>
        <a:xfrm>
          <a:off x="102257" y="79206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03352" y="80301"/>
        <a:ext cx="72598" cy="35204"/>
      </dsp:txXfrm>
    </dsp:sp>
    <dsp:sp modelId="{E233CA3A-25BD-4D68-8257-049ECD960A95}">
      <dsp:nvSpPr>
        <dsp:cNvPr id="0" name=""/>
        <dsp:cNvSpPr/>
      </dsp:nvSpPr>
      <dsp:spPr>
        <a:xfrm rot="19457599">
          <a:off x="173583" y="73060"/>
          <a:ext cx="3684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3684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91082" y="86231"/>
        <a:ext cx="1842" cy="1842"/>
      </dsp:txXfrm>
    </dsp:sp>
    <dsp:sp modelId="{268C0CE0-DA77-4A90-884A-273039F6AEF6}">
      <dsp:nvSpPr>
        <dsp:cNvPr id="0" name=""/>
        <dsp:cNvSpPr/>
      </dsp:nvSpPr>
      <dsp:spPr>
        <a:xfrm>
          <a:off x="206961" y="57704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08056" y="58799"/>
        <a:ext cx="72598" cy="35204"/>
      </dsp:txXfrm>
    </dsp:sp>
    <dsp:sp modelId="{DA454CAF-5941-42F1-9A14-7B651415446B}">
      <dsp:nvSpPr>
        <dsp:cNvPr id="0" name=""/>
        <dsp:cNvSpPr/>
      </dsp:nvSpPr>
      <dsp:spPr>
        <a:xfrm rot="2142401">
          <a:off x="173583" y="94561"/>
          <a:ext cx="3684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3684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91082" y="107733"/>
        <a:ext cx="1842" cy="1842"/>
      </dsp:txXfrm>
    </dsp:sp>
    <dsp:sp modelId="{1F9D012B-2541-4F60-9936-F955E5E8143F}">
      <dsp:nvSpPr>
        <dsp:cNvPr id="0" name=""/>
        <dsp:cNvSpPr/>
      </dsp:nvSpPr>
      <dsp:spPr>
        <a:xfrm>
          <a:off x="206961" y="100708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08056" y="101803"/>
        <a:ext cx="72598" cy="35204"/>
      </dsp:txXfrm>
    </dsp:sp>
    <dsp:sp modelId="{5CC27A30-CBEB-411C-BC03-FBC1F2C3C77B}">
      <dsp:nvSpPr>
        <dsp:cNvPr id="0" name=""/>
        <dsp:cNvSpPr/>
      </dsp:nvSpPr>
      <dsp:spPr>
        <a:xfrm rot="2829178">
          <a:off x="65304" y="132189"/>
          <a:ext cx="4399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4399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86199" y="145182"/>
        <a:ext cx="2199" cy="2199"/>
      </dsp:txXfrm>
    </dsp:sp>
    <dsp:sp modelId="{096FB719-B52E-45CD-9EF7-3FCE9D171A4D}">
      <dsp:nvSpPr>
        <dsp:cNvPr id="0" name=""/>
        <dsp:cNvSpPr/>
      </dsp:nvSpPr>
      <dsp:spPr>
        <a:xfrm>
          <a:off x="102257" y="143711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03352" y="144806"/>
        <a:ext cx="72598" cy="35204"/>
      </dsp:txXfrm>
    </dsp:sp>
    <dsp:sp modelId="{FC1A1B9D-0AB4-4F16-822D-9F81DD54AE2F}">
      <dsp:nvSpPr>
        <dsp:cNvPr id="0" name=""/>
        <dsp:cNvSpPr/>
      </dsp:nvSpPr>
      <dsp:spPr>
        <a:xfrm>
          <a:off x="177045" y="148316"/>
          <a:ext cx="29915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29915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91255" y="161661"/>
        <a:ext cx="1495" cy="1495"/>
      </dsp:txXfrm>
    </dsp:sp>
    <dsp:sp modelId="{D9D200E3-86DA-41FF-97A5-11B23230B1B5}">
      <dsp:nvSpPr>
        <dsp:cNvPr id="0" name=""/>
        <dsp:cNvSpPr/>
      </dsp:nvSpPr>
      <dsp:spPr>
        <a:xfrm>
          <a:off x="206961" y="143711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08056" y="144806"/>
        <a:ext cx="72598" cy="35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E743E-7414-4DC3-9D94-C99B93AE7942}">
      <dsp:nvSpPr>
        <dsp:cNvPr id="0" name=""/>
        <dsp:cNvSpPr/>
      </dsp:nvSpPr>
      <dsp:spPr>
        <a:xfrm flipH="1">
          <a:off x="343" y="113288"/>
          <a:ext cx="71998" cy="33735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331" y="114276"/>
        <a:ext cx="70022" cy="31759"/>
      </dsp:txXfrm>
    </dsp:sp>
    <dsp:sp modelId="{53BA12B1-3866-4D7B-9660-900B1EF1E0CF}">
      <dsp:nvSpPr>
        <dsp:cNvPr id="0" name=""/>
        <dsp:cNvSpPr/>
      </dsp:nvSpPr>
      <dsp:spPr>
        <a:xfrm rot="18770822">
          <a:off x="65304" y="99937"/>
          <a:ext cx="4399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4399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86199" y="112930"/>
        <a:ext cx="2199" cy="2199"/>
      </dsp:txXfrm>
    </dsp:sp>
    <dsp:sp modelId="{A9DE72D7-D64C-46AB-89B8-1DDCF95A5E23}">
      <dsp:nvSpPr>
        <dsp:cNvPr id="0" name=""/>
        <dsp:cNvSpPr/>
      </dsp:nvSpPr>
      <dsp:spPr>
        <a:xfrm>
          <a:off x="102257" y="79206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03352" y="80301"/>
        <a:ext cx="72598" cy="35204"/>
      </dsp:txXfrm>
    </dsp:sp>
    <dsp:sp modelId="{E233CA3A-25BD-4D68-8257-049ECD960A95}">
      <dsp:nvSpPr>
        <dsp:cNvPr id="0" name=""/>
        <dsp:cNvSpPr/>
      </dsp:nvSpPr>
      <dsp:spPr>
        <a:xfrm rot="19457599">
          <a:off x="173583" y="73060"/>
          <a:ext cx="3684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3684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91082" y="86231"/>
        <a:ext cx="1842" cy="1842"/>
      </dsp:txXfrm>
    </dsp:sp>
    <dsp:sp modelId="{268C0CE0-DA77-4A90-884A-273039F6AEF6}">
      <dsp:nvSpPr>
        <dsp:cNvPr id="0" name=""/>
        <dsp:cNvSpPr/>
      </dsp:nvSpPr>
      <dsp:spPr>
        <a:xfrm>
          <a:off x="206961" y="57704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08056" y="58799"/>
        <a:ext cx="72598" cy="35204"/>
      </dsp:txXfrm>
    </dsp:sp>
    <dsp:sp modelId="{DA454CAF-5941-42F1-9A14-7B651415446B}">
      <dsp:nvSpPr>
        <dsp:cNvPr id="0" name=""/>
        <dsp:cNvSpPr/>
      </dsp:nvSpPr>
      <dsp:spPr>
        <a:xfrm rot="2142401">
          <a:off x="173583" y="94561"/>
          <a:ext cx="3684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3684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91082" y="107733"/>
        <a:ext cx="1842" cy="1842"/>
      </dsp:txXfrm>
    </dsp:sp>
    <dsp:sp modelId="{1F9D012B-2541-4F60-9936-F955E5E8143F}">
      <dsp:nvSpPr>
        <dsp:cNvPr id="0" name=""/>
        <dsp:cNvSpPr/>
      </dsp:nvSpPr>
      <dsp:spPr>
        <a:xfrm>
          <a:off x="206961" y="100708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08056" y="101803"/>
        <a:ext cx="72598" cy="35204"/>
      </dsp:txXfrm>
    </dsp:sp>
    <dsp:sp modelId="{5CC27A30-CBEB-411C-BC03-FBC1F2C3C77B}">
      <dsp:nvSpPr>
        <dsp:cNvPr id="0" name=""/>
        <dsp:cNvSpPr/>
      </dsp:nvSpPr>
      <dsp:spPr>
        <a:xfrm rot="2829178">
          <a:off x="65304" y="132189"/>
          <a:ext cx="4399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4399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86199" y="145182"/>
        <a:ext cx="2199" cy="2199"/>
      </dsp:txXfrm>
    </dsp:sp>
    <dsp:sp modelId="{096FB719-B52E-45CD-9EF7-3FCE9D171A4D}">
      <dsp:nvSpPr>
        <dsp:cNvPr id="0" name=""/>
        <dsp:cNvSpPr/>
      </dsp:nvSpPr>
      <dsp:spPr>
        <a:xfrm>
          <a:off x="102257" y="143711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03352" y="144806"/>
        <a:ext cx="72598" cy="35204"/>
      </dsp:txXfrm>
    </dsp:sp>
    <dsp:sp modelId="{FC1A1B9D-0AB4-4F16-822D-9F81DD54AE2F}">
      <dsp:nvSpPr>
        <dsp:cNvPr id="0" name=""/>
        <dsp:cNvSpPr/>
      </dsp:nvSpPr>
      <dsp:spPr>
        <a:xfrm>
          <a:off x="177045" y="148316"/>
          <a:ext cx="29915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29915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91255" y="161661"/>
        <a:ext cx="1495" cy="1495"/>
      </dsp:txXfrm>
    </dsp:sp>
    <dsp:sp modelId="{D9D200E3-86DA-41FF-97A5-11B23230B1B5}">
      <dsp:nvSpPr>
        <dsp:cNvPr id="0" name=""/>
        <dsp:cNvSpPr/>
      </dsp:nvSpPr>
      <dsp:spPr>
        <a:xfrm>
          <a:off x="206961" y="143711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08056" y="144806"/>
        <a:ext cx="72598" cy="35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E743E-7414-4DC3-9D94-C99B93AE7942}">
      <dsp:nvSpPr>
        <dsp:cNvPr id="0" name=""/>
        <dsp:cNvSpPr/>
      </dsp:nvSpPr>
      <dsp:spPr>
        <a:xfrm flipH="1">
          <a:off x="343" y="113288"/>
          <a:ext cx="71998" cy="33735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331" y="114276"/>
        <a:ext cx="70022" cy="31759"/>
      </dsp:txXfrm>
    </dsp:sp>
    <dsp:sp modelId="{53BA12B1-3866-4D7B-9660-900B1EF1E0CF}">
      <dsp:nvSpPr>
        <dsp:cNvPr id="0" name=""/>
        <dsp:cNvSpPr/>
      </dsp:nvSpPr>
      <dsp:spPr>
        <a:xfrm rot="18770822">
          <a:off x="65304" y="99937"/>
          <a:ext cx="4399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4399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86199" y="112930"/>
        <a:ext cx="2199" cy="2199"/>
      </dsp:txXfrm>
    </dsp:sp>
    <dsp:sp modelId="{A9DE72D7-D64C-46AB-89B8-1DDCF95A5E23}">
      <dsp:nvSpPr>
        <dsp:cNvPr id="0" name=""/>
        <dsp:cNvSpPr/>
      </dsp:nvSpPr>
      <dsp:spPr>
        <a:xfrm>
          <a:off x="102257" y="79206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03352" y="80301"/>
        <a:ext cx="72598" cy="35204"/>
      </dsp:txXfrm>
    </dsp:sp>
    <dsp:sp modelId="{E233CA3A-25BD-4D68-8257-049ECD960A95}">
      <dsp:nvSpPr>
        <dsp:cNvPr id="0" name=""/>
        <dsp:cNvSpPr/>
      </dsp:nvSpPr>
      <dsp:spPr>
        <a:xfrm rot="19457599">
          <a:off x="173583" y="73060"/>
          <a:ext cx="3684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3684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91082" y="86231"/>
        <a:ext cx="1842" cy="1842"/>
      </dsp:txXfrm>
    </dsp:sp>
    <dsp:sp modelId="{268C0CE0-DA77-4A90-884A-273039F6AEF6}">
      <dsp:nvSpPr>
        <dsp:cNvPr id="0" name=""/>
        <dsp:cNvSpPr/>
      </dsp:nvSpPr>
      <dsp:spPr>
        <a:xfrm>
          <a:off x="206961" y="57704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08056" y="58799"/>
        <a:ext cx="72598" cy="35204"/>
      </dsp:txXfrm>
    </dsp:sp>
    <dsp:sp modelId="{DA454CAF-5941-42F1-9A14-7B651415446B}">
      <dsp:nvSpPr>
        <dsp:cNvPr id="0" name=""/>
        <dsp:cNvSpPr/>
      </dsp:nvSpPr>
      <dsp:spPr>
        <a:xfrm rot="2142401">
          <a:off x="173583" y="94561"/>
          <a:ext cx="3684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3684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91082" y="107733"/>
        <a:ext cx="1842" cy="1842"/>
      </dsp:txXfrm>
    </dsp:sp>
    <dsp:sp modelId="{1F9D012B-2541-4F60-9936-F955E5E8143F}">
      <dsp:nvSpPr>
        <dsp:cNvPr id="0" name=""/>
        <dsp:cNvSpPr/>
      </dsp:nvSpPr>
      <dsp:spPr>
        <a:xfrm>
          <a:off x="206961" y="100708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08056" y="101803"/>
        <a:ext cx="72598" cy="35204"/>
      </dsp:txXfrm>
    </dsp:sp>
    <dsp:sp modelId="{5CC27A30-CBEB-411C-BC03-FBC1F2C3C77B}">
      <dsp:nvSpPr>
        <dsp:cNvPr id="0" name=""/>
        <dsp:cNvSpPr/>
      </dsp:nvSpPr>
      <dsp:spPr>
        <a:xfrm rot="2829178">
          <a:off x="65304" y="132189"/>
          <a:ext cx="43990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43990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86199" y="145182"/>
        <a:ext cx="2199" cy="2199"/>
      </dsp:txXfrm>
    </dsp:sp>
    <dsp:sp modelId="{096FB719-B52E-45CD-9EF7-3FCE9D171A4D}">
      <dsp:nvSpPr>
        <dsp:cNvPr id="0" name=""/>
        <dsp:cNvSpPr/>
      </dsp:nvSpPr>
      <dsp:spPr>
        <a:xfrm>
          <a:off x="102257" y="143711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03352" y="144806"/>
        <a:ext cx="72598" cy="35204"/>
      </dsp:txXfrm>
    </dsp:sp>
    <dsp:sp modelId="{FC1A1B9D-0AB4-4F16-822D-9F81DD54AE2F}">
      <dsp:nvSpPr>
        <dsp:cNvPr id="0" name=""/>
        <dsp:cNvSpPr/>
      </dsp:nvSpPr>
      <dsp:spPr>
        <a:xfrm>
          <a:off x="177045" y="148316"/>
          <a:ext cx="29915" cy="28185"/>
        </a:xfrm>
        <a:custGeom>
          <a:avLst/>
          <a:gdLst/>
          <a:ahLst/>
          <a:cxnLst/>
          <a:rect l="0" t="0" r="0" b="0"/>
          <a:pathLst>
            <a:path>
              <a:moveTo>
                <a:pt x="0" y="14092"/>
              </a:moveTo>
              <a:lnTo>
                <a:pt x="29915" y="14092"/>
              </a:lnTo>
            </a:path>
          </a:pathLst>
        </a:custGeom>
        <a:noFill/>
        <a:ln w="1905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91255" y="161661"/>
        <a:ext cx="1495" cy="1495"/>
      </dsp:txXfrm>
    </dsp:sp>
    <dsp:sp modelId="{D9D200E3-86DA-41FF-97A5-11B23230B1B5}">
      <dsp:nvSpPr>
        <dsp:cNvPr id="0" name=""/>
        <dsp:cNvSpPr/>
      </dsp:nvSpPr>
      <dsp:spPr>
        <a:xfrm>
          <a:off x="206961" y="143711"/>
          <a:ext cx="74788" cy="373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08056" y="144806"/>
        <a:ext cx="72598" cy="35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B94EE-6CD3-40FE-8B55-1823DCF807C9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685800"/>
            <a:ext cx="5711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B3437-253A-4772-8647-1E69790F0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1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45083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90166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435249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580333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725416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870500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015583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160666" algn="l" defTabSz="290166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685800"/>
            <a:ext cx="5711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B3437-253A-4772-8647-1E69790F01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3" y="511403"/>
            <a:ext cx="2331721" cy="3528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3" y="932870"/>
            <a:ext cx="1920240" cy="420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5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0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5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0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0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0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748" y="25532"/>
            <a:ext cx="191453" cy="5430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90" y="25532"/>
            <a:ext cx="528637" cy="5430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7" y="1057862"/>
            <a:ext cx="2331721" cy="326961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7" y="697747"/>
            <a:ext cx="2331721" cy="360115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508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901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3524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803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2541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705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155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606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90" y="148622"/>
            <a:ext cx="360045" cy="419943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4" y="148622"/>
            <a:ext cx="360045" cy="419943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3" y="65926"/>
            <a:ext cx="2468881" cy="274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6" y="368499"/>
            <a:ext cx="1212057" cy="153572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5083" indent="0">
              <a:buNone/>
              <a:defRPr sz="600" b="1"/>
            </a:lvl2pPr>
            <a:lvl3pPr marL="290166" indent="0">
              <a:buNone/>
              <a:defRPr sz="600" b="1"/>
            </a:lvl3pPr>
            <a:lvl4pPr marL="435249" indent="0">
              <a:buNone/>
              <a:defRPr sz="500" b="1"/>
            </a:lvl4pPr>
            <a:lvl5pPr marL="580333" indent="0">
              <a:buNone/>
              <a:defRPr sz="500" b="1"/>
            </a:lvl5pPr>
            <a:lvl6pPr marL="725416" indent="0">
              <a:buNone/>
              <a:defRPr sz="500" b="1"/>
            </a:lvl6pPr>
            <a:lvl7pPr marL="870500" indent="0">
              <a:buNone/>
              <a:defRPr sz="500" b="1"/>
            </a:lvl7pPr>
            <a:lvl8pPr marL="1015583" indent="0">
              <a:buNone/>
              <a:defRPr sz="500" b="1"/>
            </a:lvl8pPr>
            <a:lvl9pPr marL="116066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6" y="522071"/>
            <a:ext cx="1212057" cy="94849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" y="368499"/>
            <a:ext cx="1212532" cy="153572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5083" indent="0">
              <a:buNone/>
              <a:defRPr sz="600" b="1"/>
            </a:lvl2pPr>
            <a:lvl3pPr marL="290166" indent="0">
              <a:buNone/>
              <a:defRPr sz="600" b="1"/>
            </a:lvl3pPr>
            <a:lvl4pPr marL="435249" indent="0">
              <a:buNone/>
              <a:defRPr sz="500" b="1"/>
            </a:lvl4pPr>
            <a:lvl5pPr marL="580333" indent="0">
              <a:buNone/>
              <a:defRPr sz="500" b="1"/>
            </a:lvl5pPr>
            <a:lvl6pPr marL="725416" indent="0">
              <a:buNone/>
              <a:defRPr sz="500" b="1"/>
            </a:lvl6pPr>
            <a:lvl7pPr marL="870500" indent="0">
              <a:buNone/>
              <a:defRPr sz="500" b="1"/>
            </a:lvl7pPr>
            <a:lvl8pPr marL="1015583" indent="0">
              <a:buNone/>
              <a:defRPr sz="500" b="1"/>
            </a:lvl8pPr>
            <a:lvl9pPr marL="116066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" y="522071"/>
            <a:ext cx="1212532" cy="94849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65548"/>
            <a:ext cx="902494" cy="278945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9" y="65545"/>
            <a:ext cx="1533525" cy="1405019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344492"/>
            <a:ext cx="902494" cy="1126073"/>
          </a:xfrm>
        </p:spPr>
        <p:txBody>
          <a:bodyPr/>
          <a:lstStyle>
            <a:lvl1pPr marL="0" indent="0">
              <a:buNone/>
              <a:defRPr sz="500"/>
            </a:lvl1pPr>
            <a:lvl2pPr marL="145083" indent="0">
              <a:buNone/>
              <a:defRPr sz="400"/>
            </a:lvl2pPr>
            <a:lvl3pPr marL="290166" indent="0">
              <a:buNone/>
              <a:defRPr sz="300"/>
            </a:lvl3pPr>
            <a:lvl4pPr marL="435249" indent="0">
              <a:buNone/>
              <a:defRPr sz="300"/>
            </a:lvl4pPr>
            <a:lvl5pPr marL="580333" indent="0">
              <a:buNone/>
              <a:defRPr sz="300"/>
            </a:lvl5pPr>
            <a:lvl6pPr marL="725416" indent="0">
              <a:buNone/>
              <a:defRPr sz="300"/>
            </a:lvl6pPr>
            <a:lvl7pPr marL="870500" indent="0">
              <a:buNone/>
              <a:defRPr sz="300"/>
            </a:lvl7pPr>
            <a:lvl8pPr marL="1015583" indent="0">
              <a:buNone/>
              <a:defRPr sz="300"/>
            </a:lvl8pPr>
            <a:lvl9pPr marL="116066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91" y="1152368"/>
            <a:ext cx="1645920" cy="136042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91" y="147096"/>
            <a:ext cx="1645920" cy="987743"/>
          </a:xfrm>
        </p:spPr>
        <p:txBody>
          <a:bodyPr/>
          <a:lstStyle>
            <a:lvl1pPr marL="0" indent="0">
              <a:buNone/>
              <a:defRPr sz="1000"/>
            </a:lvl1pPr>
            <a:lvl2pPr marL="145083" indent="0">
              <a:buNone/>
              <a:defRPr sz="900"/>
            </a:lvl2pPr>
            <a:lvl3pPr marL="290166" indent="0">
              <a:buNone/>
              <a:defRPr sz="700"/>
            </a:lvl3pPr>
            <a:lvl4pPr marL="435249" indent="0">
              <a:buNone/>
              <a:defRPr sz="600"/>
            </a:lvl4pPr>
            <a:lvl5pPr marL="580333" indent="0">
              <a:buNone/>
              <a:defRPr sz="600"/>
            </a:lvl5pPr>
            <a:lvl6pPr marL="725416" indent="0">
              <a:buNone/>
              <a:defRPr sz="600"/>
            </a:lvl6pPr>
            <a:lvl7pPr marL="870500" indent="0">
              <a:buNone/>
              <a:defRPr sz="600"/>
            </a:lvl7pPr>
            <a:lvl8pPr marL="1015583" indent="0">
              <a:buNone/>
              <a:defRPr sz="600"/>
            </a:lvl8pPr>
            <a:lvl9pPr marL="1160666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91" y="1288410"/>
            <a:ext cx="1645920" cy="193204"/>
          </a:xfrm>
        </p:spPr>
        <p:txBody>
          <a:bodyPr/>
          <a:lstStyle>
            <a:lvl1pPr marL="0" indent="0">
              <a:buNone/>
              <a:defRPr sz="500"/>
            </a:lvl1pPr>
            <a:lvl2pPr marL="145083" indent="0">
              <a:buNone/>
              <a:defRPr sz="400"/>
            </a:lvl2pPr>
            <a:lvl3pPr marL="290166" indent="0">
              <a:buNone/>
              <a:defRPr sz="300"/>
            </a:lvl3pPr>
            <a:lvl4pPr marL="435249" indent="0">
              <a:buNone/>
              <a:defRPr sz="300"/>
            </a:lvl4pPr>
            <a:lvl5pPr marL="580333" indent="0">
              <a:buNone/>
              <a:defRPr sz="300"/>
            </a:lvl5pPr>
            <a:lvl6pPr marL="725416" indent="0">
              <a:buNone/>
              <a:defRPr sz="300"/>
            </a:lvl6pPr>
            <a:lvl7pPr marL="870500" indent="0">
              <a:buNone/>
              <a:defRPr sz="300"/>
            </a:lvl7pPr>
            <a:lvl8pPr marL="1015583" indent="0">
              <a:buNone/>
              <a:defRPr sz="300"/>
            </a:lvl8pPr>
            <a:lvl9pPr marL="116066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3" y="65926"/>
            <a:ext cx="2468881" cy="274373"/>
          </a:xfrm>
          <a:prstGeom prst="rect">
            <a:avLst/>
          </a:prstGeom>
        </p:spPr>
        <p:txBody>
          <a:bodyPr vert="horz" lIns="29017" tIns="14508" rIns="29017" bIns="145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3" y="384124"/>
            <a:ext cx="2468881" cy="1086441"/>
          </a:xfrm>
          <a:prstGeom prst="rect">
            <a:avLst/>
          </a:prstGeom>
        </p:spPr>
        <p:txBody>
          <a:bodyPr vert="horz" lIns="29017" tIns="14508" rIns="29017" bIns="145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1525821"/>
            <a:ext cx="640080" cy="87647"/>
          </a:xfrm>
          <a:prstGeom prst="rect">
            <a:avLst/>
          </a:prstGeom>
        </p:spPr>
        <p:txBody>
          <a:bodyPr vert="horz" lIns="29017" tIns="14508" rIns="29017" bIns="14508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DCE6-BD9B-4696-A95A-E0605C07300B}" type="datetimeFigureOut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3" y="1525821"/>
            <a:ext cx="868680" cy="87647"/>
          </a:xfrm>
          <a:prstGeom prst="rect">
            <a:avLst/>
          </a:prstGeom>
        </p:spPr>
        <p:txBody>
          <a:bodyPr vert="horz" lIns="29017" tIns="14508" rIns="29017" bIns="14508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1525821"/>
            <a:ext cx="640080" cy="87647"/>
          </a:xfrm>
          <a:prstGeom prst="rect">
            <a:avLst/>
          </a:prstGeom>
        </p:spPr>
        <p:txBody>
          <a:bodyPr vert="horz" lIns="29017" tIns="14508" rIns="29017" bIns="14508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76D4-70D1-4244-B213-0B6A84BA1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0166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812" indent="-108812" algn="l" defTabSz="29016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5760" indent="-90677" algn="l" defTabSz="290166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62708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07792" indent="-72542" algn="l" defTabSz="290166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52875" indent="-72542" algn="l" defTabSz="290166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97958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3041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24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3207" indent="-72542" algn="l" defTabSz="29016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5083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0166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5249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0333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25416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70500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15583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60666" algn="l" defTabSz="29016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4" Type="http://schemas.openxmlformats.org/officeDocument/2006/relationships/diagramData" Target="../diagrams/data3.xml"/><Relationship Id="rId15" Type="http://schemas.openxmlformats.org/officeDocument/2006/relationships/diagramLayout" Target="../diagrams/layout3.xml"/><Relationship Id="rId16" Type="http://schemas.openxmlformats.org/officeDocument/2006/relationships/diagramQuickStyle" Target="../diagrams/quickStyle3.xml"/><Relationship Id="rId17" Type="http://schemas.openxmlformats.org/officeDocument/2006/relationships/diagramColors" Target="../diagrams/colors3.xml"/><Relationship Id="rId1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diagramData" Target="../diagrams/data2.xml"/><Relationship Id="rId10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-32063" y="540777"/>
            <a:ext cx="988511" cy="516360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WOS API:</a:t>
            </a:r>
          </a:p>
          <a:p>
            <a:r>
              <a:rPr lang="en-US" sz="700" dirty="0"/>
              <a:t>allocate/trim</a:t>
            </a:r>
          </a:p>
          <a:p>
            <a:r>
              <a:rPr lang="en-US" sz="700" dirty="0"/>
              <a:t>WOR API: </a:t>
            </a:r>
          </a:p>
          <a:p>
            <a:r>
              <a:rPr lang="en-US" sz="700" dirty="0"/>
              <a:t>capture/write/read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002" y="479282"/>
            <a:ext cx="287851" cy="3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48"/>
          <p:cNvSpPr/>
          <p:nvPr/>
        </p:nvSpPr>
        <p:spPr>
          <a:xfrm>
            <a:off x="729380" y="1082278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7176" y="1082278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44972" y="1082278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399885" y="1082278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607682" y="1082278"/>
            <a:ext cx="207796" cy="13061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815478" y="1082278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070392" y="1082278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278188" y="1082278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485985" y="1082278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044700" y="628934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49729" y="625079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 smtClean="0"/>
              <a:t>written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044700" y="758259"/>
            <a:ext cx="207796" cy="13061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49729" y="755690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 smtClean="0"/>
              <a:t>unwritten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044700" y="888559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249729" y="886300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 smtClean="0"/>
              <a:t>unallocated</a:t>
            </a:r>
            <a:endParaRPr lang="en-US" dirty="0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40" y="472243"/>
            <a:ext cx="287851" cy="3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Up-Down Arrow 67"/>
          <p:cNvSpPr/>
          <p:nvPr/>
        </p:nvSpPr>
        <p:spPr>
          <a:xfrm>
            <a:off x="1176872" y="873125"/>
            <a:ext cx="99842" cy="19591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725" y="472243"/>
            <a:ext cx="287851" cy="38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Rectangle 70"/>
          <p:cNvSpPr/>
          <p:nvPr/>
        </p:nvSpPr>
        <p:spPr>
          <a:xfrm>
            <a:off x="55557" y="1082278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3353" y="1082278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71150" y="1082278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246961" y="494468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 smtClean="0"/>
              <a:t>trimmed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2044700" y="496145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77" name="Up-Down Arrow 76"/>
          <p:cNvSpPr/>
          <p:nvPr/>
        </p:nvSpPr>
        <p:spPr>
          <a:xfrm>
            <a:off x="992364" y="1212888"/>
            <a:ext cx="101281" cy="19591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530" y="1405119"/>
            <a:ext cx="177748" cy="2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518" y="1405118"/>
            <a:ext cx="177748" cy="2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723" y="1405118"/>
            <a:ext cx="177748" cy="2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Up-Down Arrow 83"/>
          <p:cNvSpPr/>
          <p:nvPr/>
        </p:nvSpPr>
        <p:spPr>
          <a:xfrm>
            <a:off x="1666187" y="1213109"/>
            <a:ext cx="101281" cy="19591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pic>
        <p:nvPicPr>
          <p:cNvPr id="85" name="Picture 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352" y="1405339"/>
            <a:ext cx="177748" cy="2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2340" y="1405338"/>
            <a:ext cx="177748" cy="2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545" y="1405337"/>
            <a:ext cx="177748" cy="2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TextBox 87"/>
          <p:cNvSpPr txBox="1"/>
          <p:nvPr/>
        </p:nvSpPr>
        <p:spPr>
          <a:xfrm>
            <a:off x="76200" y="1444274"/>
            <a:ext cx="743088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(</a:t>
            </a:r>
            <a:r>
              <a:rPr lang="en-US" sz="700" dirty="0" err="1"/>
              <a:t>wormservers</a:t>
            </a:r>
            <a:r>
              <a:rPr lang="en-US" sz="700" dirty="0"/>
              <a:t>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54845" y="1444274"/>
            <a:ext cx="712155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(</a:t>
            </a:r>
            <a:r>
              <a:rPr lang="en-US" sz="700" dirty="0" err="1"/>
              <a:t>wormservers</a:t>
            </a:r>
            <a:r>
              <a:rPr lang="en-US" sz="700" dirty="0"/>
              <a:t>)</a:t>
            </a:r>
          </a:p>
        </p:txBody>
      </p:sp>
      <p:sp>
        <p:nvSpPr>
          <p:cNvPr id="91" name="Left Brace 90"/>
          <p:cNvSpPr/>
          <p:nvPr/>
        </p:nvSpPr>
        <p:spPr>
          <a:xfrm rot="5400000" flipH="1" flipV="1">
            <a:off x="2354944" y="940204"/>
            <a:ext cx="54287" cy="6233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2210343" y="1237899"/>
            <a:ext cx="397514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WOS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91141" y="1054277"/>
            <a:ext cx="397514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WOR</a:t>
            </a:r>
          </a:p>
        </p:txBody>
      </p:sp>
      <p:sp>
        <p:nvSpPr>
          <p:cNvPr id="94" name="Up-Down Arrow 93"/>
          <p:cNvSpPr/>
          <p:nvPr/>
        </p:nvSpPr>
        <p:spPr>
          <a:xfrm>
            <a:off x="1535435" y="866449"/>
            <a:ext cx="99842" cy="19591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95" name="Up-Down Arrow 94"/>
          <p:cNvSpPr/>
          <p:nvPr/>
        </p:nvSpPr>
        <p:spPr>
          <a:xfrm>
            <a:off x="818309" y="866449"/>
            <a:ext cx="99842" cy="19591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927100" y="1001447"/>
            <a:ext cx="921568" cy="30091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w</a:t>
            </a:r>
            <a:r>
              <a:rPr lang="en-US" sz="700" dirty="0" smtClean="0"/>
              <a:t>ho </a:t>
            </a:r>
            <a:r>
              <a:rPr lang="en-US" sz="700" b="1" dirty="0" smtClean="0"/>
              <a:t>captures</a:t>
            </a:r>
            <a:endParaRPr lang="en-US" sz="700" b="1" dirty="0"/>
          </a:p>
          <a:p>
            <a:r>
              <a:rPr lang="en-US" sz="700" dirty="0"/>
              <a:t>and </a:t>
            </a:r>
            <a:r>
              <a:rPr lang="en-US" sz="700" b="1" dirty="0"/>
              <a:t>writes?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29380" y="1265213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7176" y="1265213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44972" y="1265213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399885" y="1265213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607682" y="1265213"/>
            <a:ext cx="207796" cy="13061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815478" y="1265213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070392" y="1265213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278188" y="1265213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485985" y="1265213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8325" y="783487"/>
            <a:ext cx="207796" cy="130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3354" y="779633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 smtClean="0"/>
              <a:t>written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8325" y="912812"/>
            <a:ext cx="207796" cy="13061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3354" y="910243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 smtClean="0"/>
              <a:t>unwritten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8325" y="1043437"/>
            <a:ext cx="207796" cy="130611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3354" y="1040854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 smtClean="0"/>
              <a:t>unallocated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2489" y="1265213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3353" y="1265213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71150" y="1265213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60586" y="649022"/>
            <a:ext cx="623389" cy="17780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dirty="0" smtClean="0"/>
              <a:t>trimmed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8325" y="650699"/>
            <a:ext cx="207796" cy="13061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4646" tIns="42323" rIns="84646" bIns="42323" rtlCol="0" anchor="ctr"/>
          <a:lstStyle/>
          <a:p>
            <a:pPr algn="ctr"/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1504324" y="992070"/>
            <a:ext cx="95876" cy="25385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69" idx="3"/>
          </p:cNvCxnSpPr>
          <p:nvPr/>
        </p:nvCxnSpPr>
        <p:spPr>
          <a:xfrm flipH="1">
            <a:off x="1718727" y="666227"/>
            <a:ext cx="348457" cy="9844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1"/>
            <a:endCxn id="69" idx="3"/>
          </p:cNvCxnSpPr>
          <p:nvPr/>
        </p:nvCxnSpPr>
        <p:spPr>
          <a:xfrm flipH="1" flipV="1">
            <a:off x="1718726" y="764670"/>
            <a:ext cx="339505" cy="28022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29382" y="981603"/>
            <a:ext cx="4043" cy="2836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500" y="817297"/>
            <a:ext cx="855748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when do we </a:t>
            </a:r>
            <a:r>
              <a:rPr lang="en-US" sz="700" b="1" dirty="0"/>
              <a:t>trim?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044700" y="1168928"/>
            <a:ext cx="0" cy="47069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18562" y="1360403"/>
            <a:ext cx="761920" cy="300916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where do we</a:t>
            </a:r>
          </a:p>
          <a:p>
            <a:r>
              <a:rPr lang="en-US" sz="700" b="1" dirty="0"/>
              <a:t>read </a:t>
            </a:r>
            <a:r>
              <a:rPr lang="en-US" sz="700" dirty="0"/>
              <a:t>until?</a:t>
            </a:r>
            <a:endParaRPr lang="en-US" sz="7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749300" y="985571"/>
            <a:ext cx="68580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4102" y="537500"/>
            <a:ext cx="456248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/>
              <a:t>learner</a:t>
            </a:r>
            <a:endParaRPr 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2286952" y="947898"/>
            <a:ext cx="456248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/>
              <a:t>learner</a:t>
            </a:r>
            <a:endParaRPr lang="en-US" sz="7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462303"/>
            <a:ext cx="1652229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 smtClean="0"/>
              <a:t>Command [ e.g</a:t>
            </a:r>
            <a:r>
              <a:rPr lang="en-US" sz="700" dirty="0"/>
              <a:t>. </a:t>
            </a:r>
            <a:r>
              <a:rPr lang="en-US" sz="700" dirty="0" err="1"/>
              <a:t>map.put</a:t>
            </a:r>
            <a:r>
              <a:rPr lang="en-US" sz="700" dirty="0"/>
              <a:t>(“foo”, “bar”</a:t>
            </a:r>
            <a:r>
              <a:rPr lang="en-US" sz="700" dirty="0" smtClean="0"/>
              <a:t>) ]</a:t>
            </a:r>
            <a:endParaRPr lang="en-US" sz="700" dirty="0"/>
          </a:p>
        </p:txBody>
      </p:sp>
      <p:sp>
        <p:nvSpPr>
          <p:cNvPr id="5" name="Up Arrow 4"/>
          <p:cNvSpPr/>
          <p:nvPr/>
        </p:nvSpPr>
        <p:spPr>
          <a:xfrm>
            <a:off x="790745" y="1396495"/>
            <a:ext cx="85066" cy="130611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2000" y="572822"/>
            <a:ext cx="1197852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replicated state</a:t>
            </a:r>
          </a:p>
        </p:txBody>
      </p:sp>
      <p:sp>
        <p:nvSpPr>
          <p:cNvPr id="44" name="Up Arrow 43"/>
          <p:cNvSpPr/>
          <p:nvPr/>
        </p:nvSpPr>
        <p:spPr>
          <a:xfrm rot="5400000">
            <a:off x="1240616" y="631547"/>
            <a:ext cx="72259" cy="267491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1375" y="476016"/>
            <a:ext cx="297882" cy="383696"/>
            <a:chOff x="2054225" y="119054"/>
            <a:chExt cx="297882" cy="383696"/>
          </a:xfrm>
        </p:grpSpPr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64256" y="119054"/>
              <a:ext cx="287851" cy="383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5" name="Diagram 44"/>
            <p:cNvGraphicFramePr/>
            <p:nvPr>
              <p:extLst>
                <p:ext uri="{D42A27DB-BD31-4B8C-83A1-F6EECF244321}">
                  <p14:modId xmlns:p14="http://schemas.microsoft.com/office/powerpoint/2010/main" val="3346778004"/>
                </p:ext>
              </p:extLst>
            </p:nvPr>
          </p:nvGraphicFramePr>
          <p:xfrm>
            <a:off x="2054225" y="181334"/>
            <a:ext cx="282093" cy="2388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1425900" y="572822"/>
            <a:ext cx="292826" cy="383696"/>
            <a:chOff x="1428750" y="357866"/>
            <a:chExt cx="292826" cy="383696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33725" y="357866"/>
              <a:ext cx="287851" cy="383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2551602138"/>
                </p:ext>
              </p:extLst>
            </p:nvPr>
          </p:nvGraphicFramePr>
          <p:xfrm>
            <a:off x="1428750" y="422634"/>
            <a:ext cx="282093" cy="2388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2058231" y="859051"/>
            <a:ext cx="296804" cy="383696"/>
            <a:chOff x="2061081" y="549714"/>
            <a:chExt cx="296804" cy="38369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0034" y="549714"/>
              <a:ext cx="287851" cy="383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0" name="Diagram 39"/>
            <p:cNvGraphicFramePr/>
            <p:nvPr>
              <p:extLst>
                <p:ext uri="{D42A27DB-BD31-4B8C-83A1-F6EECF244321}">
                  <p14:modId xmlns:p14="http://schemas.microsoft.com/office/powerpoint/2010/main" val="2234053822"/>
                </p:ext>
              </p:extLst>
            </p:nvPr>
          </p:nvGraphicFramePr>
          <p:xfrm>
            <a:off x="2061081" y="616150"/>
            <a:ext cx="282093" cy="2388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1295400" y="439953"/>
            <a:ext cx="803275" cy="193194"/>
          </a:xfrm>
          <a:prstGeom prst="rect">
            <a:avLst/>
          </a:prstGeom>
          <a:noFill/>
        </p:spPr>
        <p:txBody>
          <a:bodyPr wrap="square" lIns="84646" tIns="42323" rIns="84646" bIns="42323" rtlCol="0">
            <a:spAutoFit/>
          </a:bodyPr>
          <a:lstStyle/>
          <a:p>
            <a:r>
              <a:rPr lang="en-US" sz="700" dirty="0"/>
              <a:t>sticky leader</a:t>
            </a:r>
          </a:p>
        </p:txBody>
      </p:sp>
    </p:spTree>
    <p:extLst>
      <p:ext uri="{BB962C8B-B14F-4D97-AF65-F5344CB8AC3E}">
        <p14:creationId xmlns:p14="http://schemas.microsoft.com/office/powerpoint/2010/main" val="118611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26300</TotalTime>
  <Words>86</Words>
  <Application>Microsoft Macintosh PowerPoint</Application>
  <PresentationFormat>Custom</PresentationFormat>
  <Paragraphs>45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maheshba</dc:creator>
  <cp:lastModifiedBy>Ji-Yong Shin</cp:lastModifiedBy>
  <cp:revision>348</cp:revision>
  <cp:lastPrinted>2017-04-18T21:23:19Z</cp:lastPrinted>
  <dcterms:created xsi:type="dcterms:W3CDTF">2011-09-25T22:11:24Z</dcterms:created>
  <dcterms:modified xsi:type="dcterms:W3CDTF">2017-09-16T05:52:15Z</dcterms:modified>
</cp:coreProperties>
</file>