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1100" r:id="rId2"/>
    <p:sldId id="1083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0"/>
    <p:restoredTop sz="78445"/>
  </p:normalViewPr>
  <p:slideViewPr>
    <p:cSldViewPr>
      <p:cViewPr varScale="1">
        <p:scale>
          <a:sx n="132" d="100"/>
          <a:sy n="132" d="100"/>
        </p:scale>
        <p:origin x="888" y="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8660-F07B-498C-938B-4796F5F0F2DB}" type="datetimeFigureOut">
              <a:rPr lang="en-US" smtClean="0"/>
              <a:pPr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97BB5-1C7F-4B14-824E-AC7189BC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97BB5-1C7F-4B14-824E-AC7189BC0C8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3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97BB5-1C7F-4B14-824E-AC7189BC0C8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5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77FC-1CA7-2041-BF73-D2853E5EA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1AC99-8663-D048-91DF-4ACFD4C84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CF47-1114-5E46-B6EE-5495DA92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2DC26-C30B-5747-B512-9F8F7A7E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69025-0E8D-9740-9623-137E4AB9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5397-D5D2-EC4E-838C-3273A20E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B7547-30EE-BF44-B5F1-A7D91C891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B5562-2CAF-EE48-B824-14368B06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C5C78-A06D-794F-AE1E-FB2C92B0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02751-CB25-224E-98D4-BB058CAC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E2C15-874C-C94F-9D07-BB9CAC36A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0DBB7-F9DB-0646-9948-2CC8DD6D6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A165-DBBB-6C43-9F43-DDF5E8E7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ADBAA-8784-324F-BE74-DB9832E4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F21E8-9E8C-BA4C-8988-6016BBF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3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B50D-856F-834A-8754-462BABDB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D9AA-E571-EC40-99A3-BAA54085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C634-964C-B040-A547-C4794A23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9FFBB-5BE7-8A4D-97FF-0511B46D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7CE7F-2999-1142-8927-87E44AFF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8143-666F-5D40-9B0C-EEBE2678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07BB-C640-C04B-BA97-3C1D13D4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CD1C-0C06-764F-89C6-0594357E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4DC5A-4135-964B-8500-06870CC5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F37B3-C319-ED41-AFF6-DC6F73F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E4FF-C6E5-AC4D-AA3B-57946565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0455-3B86-8A4C-AB1A-64F2F6382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6054B-9B04-1E49-8132-4EE0FEE50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F833D-A5A2-E545-9AC8-ADF425B2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3C915-E887-1D40-88FD-2094532C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A86FB-3145-C546-9E36-456D025E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7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6652-E1F2-EE4F-B4B3-5BE8EC76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ADAF1-350E-3343-867C-0CE14BCF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91258-AC58-A347-9DF3-C20AD19D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E3BCA-59E3-7D46-834B-88C712CC3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7F70F-25CC-AB4B-83BB-53512C7E1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6D3DF-4E48-5E42-A271-37A7E8BC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61BF3-DFD4-2A4F-A9BF-39235380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CB2A2-3A80-614E-B468-34EEE155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3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D48E-BA57-214E-8412-D32219AA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775A-FB66-1D47-9B4D-B50DDE65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FBAE8-1384-7B48-A5EA-38A9C175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97C1E-FE6B-534A-A0FF-8AB64B21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932CF-1EE4-904F-9BA3-A415D756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1BDDF-7F4A-B240-956E-4DE2D79D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7EA0D-9F5A-FB48-B243-1B8277D1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6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F0D6-82CD-FB4D-AAFE-F2657B81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4D685-8CCB-CC43-97CF-F5626EF97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61A2E-1FA7-564B-8794-8E1D70DD1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5E6ED-51EB-EC47-955B-71B3FE30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45916-EC53-0746-A292-1E2BDDD6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D4CB7-046D-3B40-AD2C-41301A0D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5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08CF-BCBC-8E46-B19C-D162B36B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7C780-96E9-CF4E-B4CD-893C8D57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E3E45-F5AF-4443-80BE-5C41A341B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D35CB-9785-FD41-A6BE-21405AEA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F82A2-CB36-924F-8D95-F0C3F122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968C0-F2EF-E746-9871-0C3AAF81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7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4F9F0-923B-214D-BB0D-D687C613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B88CB-872A-BA47-9C55-2ADB11965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EB7E5-C682-D344-8714-FC27C66F3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AFFA-A5C5-674B-BC37-4C600C40B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6F89-D9D4-7648-8920-E763ADFCA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B7503AF-7B26-3446-844B-D32D76AD3E38}"/>
              </a:ext>
            </a:extLst>
          </p:cNvPr>
          <p:cNvSpPr/>
          <p:nvPr/>
        </p:nvSpPr>
        <p:spPr>
          <a:xfrm>
            <a:off x="838200" y="666750"/>
            <a:ext cx="7467600" cy="37581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F60EB8-A3C8-B64A-A9CC-9EBD61EBDEBD}"/>
              </a:ext>
            </a:extLst>
          </p:cNvPr>
          <p:cNvSpPr/>
          <p:nvPr/>
        </p:nvSpPr>
        <p:spPr>
          <a:xfrm>
            <a:off x="2450496" y="1091184"/>
            <a:ext cx="5791200" cy="328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B5D9D6-A6CF-FC47-A551-EB984DED4477}"/>
              </a:ext>
            </a:extLst>
          </p:cNvPr>
          <p:cNvSpPr/>
          <p:nvPr/>
        </p:nvSpPr>
        <p:spPr>
          <a:xfrm>
            <a:off x="5346096" y="3764232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Nondeterministic multicore machine model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14A953-734F-7743-82B0-0A2494EED9DE}"/>
              </a:ext>
            </a:extLst>
          </p:cNvPr>
          <p:cNvSpPr/>
          <p:nvPr/>
        </p:nvSpPr>
        <p:spPr>
          <a:xfrm>
            <a:off x="5346096" y="2535388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Partial machines with environmental context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F9665B-63FF-A443-B1A5-D2F6EF233EEB}"/>
              </a:ext>
            </a:extLst>
          </p:cNvPr>
          <p:cNvSpPr/>
          <p:nvPr/>
        </p:nvSpPr>
        <p:spPr>
          <a:xfrm>
            <a:off x="5346096" y="1920966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Per-CPU machine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71F7F-18AC-CB44-B537-DBC024F008AD}"/>
              </a:ext>
            </a:extLst>
          </p:cNvPr>
          <p:cNvSpPr/>
          <p:nvPr/>
        </p:nvSpPr>
        <p:spPr>
          <a:xfrm>
            <a:off x="5346096" y="1306544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Optimize intermediate languages to simplify linking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C4DECB-3AFE-914A-855A-501F57F0CBCD}"/>
              </a:ext>
            </a:extLst>
          </p:cNvPr>
          <p:cNvSpPr/>
          <p:nvPr/>
        </p:nvSpPr>
        <p:spPr>
          <a:xfrm>
            <a:off x="2450496" y="1093905"/>
            <a:ext cx="23622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Multicore </a:t>
            </a:r>
            <a:r>
              <a:rPr lang="en-US" sz="1400">
                <a:solidFill>
                  <a:schemeClr val="tx1"/>
                </a:solidFill>
              </a:rPr>
              <a:t>linking template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42586-DC1C-DB44-A4EF-3A9ECBCC6F55}"/>
              </a:ext>
            </a:extLst>
          </p:cNvPr>
          <p:cNvSpPr/>
          <p:nvPr/>
        </p:nvSpPr>
        <p:spPr>
          <a:xfrm>
            <a:off x="2450496" y="3992832"/>
            <a:ext cx="1828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Abstract definitions</a:t>
            </a:r>
            <a:endParaRPr lang="en-US" sz="1400" dirty="0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246EB28B-2319-BA43-9ED3-AD12C378F40A}"/>
              </a:ext>
            </a:extLst>
          </p:cNvPr>
          <p:cNvSpPr/>
          <p:nvPr/>
        </p:nvSpPr>
        <p:spPr>
          <a:xfrm>
            <a:off x="4916178" y="1478232"/>
            <a:ext cx="381000" cy="2635639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7E02E7-016F-6E4B-921E-236D51C8D989}"/>
              </a:ext>
            </a:extLst>
          </p:cNvPr>
          <p:cNvSpPr/>
          <p:nvPr/>
        </p:nvSpPr>
        <p:spPr>
          <a:xfrm>
            <a:off x="3290578" y="2605551"/>
            <a:ext cx="1828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Refinement proofs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274887-6F65-DA45-B792-8A8A05707295}"/>
              </a:ext>
            </a:extLst>
          </p:cNvPr>
          <p:cNvSpPr/>
          <p:nvPr/>
        </p:nvSpPr>
        <p:spPr>
          <a:xfrm>
            <a:off x="5346096" y="773144"/>
            <a:ext cx="2819400" cy="254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Bottom layer (</a:t>
            </a:r>
            <a:r>
              <a:rPr lang="en-US" sz="1400" b="1" i="1" dirty="0" err="1">
                <a:solidFill>
                  <a:schemeClr val="tx1"/>
                </a:solidFill>
              </a:rPr>
              <a:t>L</a:t>
            </a:r>
            <a:r>
              <a:rPr lang="en-US" sz="1400" b="1" i="1" baseline="-25000" dirty="0" err="1">
                <a:solidFill>
                  <a:schemeClr val="tx1"/>
                </a:solidFill>
              </a:rPr>
              <a:t>btm</a:t>
            </a:r>
            <a:r>
              <a:rPr lang="en-US" sz="1400" dirty="0">
                <a:solidFill>
                  <a:schemeClr val="tx1"/>
                </a:solidFill>
              </a:rPr>
              <a:t>) with </a:t>
            </a:r>
            <a:r>
              <a:rPr lang="en-US" sz="1400" b="1" i="1" dirty="0" err="1">
                <a:solidFill>
                  <a:schemeClr val="tx1"/>
                </a:solidFill>
              </a:rPr>
              <a:t>Asm</a:t>
            </a:r>
            <a:r>
              <a:rPr lang="en-US" sz="1400" b="1" i="1" baseline="-25000" dirty="0" err="1">
                <a:solidFill>
                  <a:schemeClr val="tx1"/>
                </a:solidFill>
              </a:rPr>
              <a:t>CPU</a:t>
            </a:r>
            <a:endParaRPr lang="en-US" sz="1400" b="1" i="1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89A628-12BE-4946-891E-CF28837FA287}"/>
              </a:ext>
            </a:extLst>
          </p:cNvPr>
          <p:cNvSpPr/>
          <p:nvPr/>
        </p:nvSpPr>
        <p:spPr>
          <a:xfrm>
            <a:off x="838200" y="666750"/>
            <a:ext cx="3138109" cy="254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Link with the bottom layer on </a:t>
            </a:r>
            <a:r>
              <a:rPr lang="en-US" sz="1400" b="1" i="1" dirty="0" err="1">
                <a:solidFill>
                  <a:schemeClr val="tx1"/>
                </a:solidFill>
              </a:rPr>
              <a:t>Asm</a:t>
            </a:r>
            <a:r>
              <a:rPr lang="en-US" sz="1400" b="1" i="1" baseline="-25000" dirty="0" err="1">
                <a:solidFill>
                  <a:schemeClr val="tx1"/>
                </a:solidFill>
              </a:rPr>
              <a:t>CPU</a:t>
            </a:r>
            <a:endParaRPr lang="en-US" sz="1400" b="1" i="1" baseline="-250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F07AD3A-E207-484E-99BF-480C31A932CF}"/>
              </a:ext>
            </a:extLst>
          </p:cNvPr>
          <p:cNvSpPr/>
          <p:nvPr/>
        </p:nvSpPr>
        <p:spPr>
          <a:xfrm>
            <a:off x="4916178" y="814253"/>
            <a:ext cx="381000" cy="509016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6602C5-49B5-FD41-9044-F7BDD473CC92}"/>
              </a:ext>
            </a:extLst>
          </p:cNvPr>
          <p:cNvSpPr/>
          <p:nvPr/>
        </p:nvSpPr>
        <p:spPr>
          <a:xfrm>
            <a:off x="928344" y="3681653"/>
            <a:ext cx="1411513" cy="6921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HW configurations for </a:t>
            </a:r>
            <a:r>
              <a:rPr lang="en-US" sz="1400" b="1" i="1" dirty="0" err="1">
                <a:solidFill>
                  <a:schemeClr val="tx1"/>
                </a:solidFill>
              </a:rPr>
              <a:t>Asm</a:t>
            </a:r>
            <a:r>
              <a:rPr lang="en-US" sz="1400" b="1" i="1" baseline="-25000" dirty="0" err="1">
                <a:solidFill>
                  <a:schemeClr val="tx1"/>
                </a:solidFill>
              </a:rPr>
              <a:t>CPU</a:t>
            </a:r>
            <a:endParaRPr lang="en-US" sz="1400" dirty="0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C81B7520-69F2-EC4F-A415-AED323762C27}"/>
              </a:ext>
            </a:extLst>
          </p:cNvPr>
          <p:cNvSpPr/>
          <p:nvPr/>
        </p:nvSpPr>
        <p:spPr>
          <a:xfrm rot="5400000">
            <a:off x="2352921" y="3980192"/>
            <a:ext cx="146233" cy="413591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60F72B-11DE-E047-817F-6253883F3FE1}"/>
              </a:ext>
            </a:extLst>
          </p:cNvPr>
          <p:cNvSpPr/>
          <p:nvPr/>
        </p:nvSpPr>
        <p:spPr>
          <a:xfrm>
            <a:off x="5348124" y="3148253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Deterministic multicore machine model with HW oracle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276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B7503AF-7B26-3446-844B-D32D76AD3E38}"/>
              </a:ext>
            </a:extLst>
          </p:cNvPr>
          <p:cNvSpPr/>
          <p:nvPr/>
        </p:nvSpPr>
        <p:spPr>
          <a:xfrm>
            <a:off x="762000" y="666750"/>
            <a:ext cx="7543800" cy="37581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F60EB8-A3C8-B64A-A9CC-9EBD61EBDEBD}"/>
              </a:ext>
            </a:extLst>
          </p:cNvPr>
          <p:cNvSpPr/>
          <p:nvPr/>
        </p:nvSpPr>
        <p:spPr>
          <a:xfrm>
            <a:off x="2249713" y="1171041"/>
            <a:ext cx="5991983" cy="2860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14A953-734F-7743-82B0-0A2494EED9DE}"/>
              </a:ext>
            </a:extLst>
          </p:cNvPr>
          <p:cNvSpPr/>
          <p:nvPr/>
        </p:nvSpPr>
        <p:spPr>
          <a:xfrm>
            <a:off x="5346096" y="3105150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Multithreaded machine model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F9665B-63FF-A443-B1A5-D2F6EF233EEB}"/>
              </a:ext>
            </a:extLst>
          </p:cNvPr>
          <p:cNvSpPr/>
          <p:nvPr/>
        </p:nvSpPr>
        <p:spPr>
          <a:xfrm>
            <a:off x="5346096" y="2490728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Single threaded machine model with small environmental steps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71F7F-18AC-CB44-B537-DBC024F008AD}"/>
              </a:ext>
            </a:extLst>
          </p:cNvPr>
          <p:cNvSpPr/>
          <p:nvPr/>
        </p:nvSpPr>
        <p:spPr>
          <a:xfrm>
            <a:off x="5346096" y="1876306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Single threaded machine model with big environmental steps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42586-DC1C-DB44-A4EF-3A9ECBCC6F55}"/>
              </a:ext>
            </a:extLst>
          </p:cNvPr>
          <p:cNvSpPr/>
          <p:nvPr/>
        </p:nvSpPr>
        <p:spPr>
          <a:xfrm>
            <a:off x="2250923" y="2862737"/>
            <a:ext cx="2154163" cy="712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Abstract layer (</a:t>
            </a:r>
            <a:r>
              <a:rPr lang="en-US" sz="1400" b="1" i="1" dirty="0" err="1">
                <a:solidFill>
                  <a:schemeClr val="tx1"/>
                </a:solidFill>
              </a:rPr>
              <a:t>TLink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Thread configurations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Aux. functions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246EB28B-2319-BA43-9ED3-AD12C378F40A}"/>
              </a:ext>
            </a:extLst>
          </p:cNvPr>
          <p:cNvSpPr/>
          <p:nvPr/>
        </p:nvSpPr>
        <p:spPr>
          <a:xfrm>
            <a:off x="4916178" y="1542072"/>
            <a:ext cx="381000" cy="244690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7E02E7-016F-6E4B-921E-236D51C8D989}"/>
              </a:ext>
            </a:extLst>
          </p:cNvPr>
          <p:cNvSpPr/>
          <p:nvPr/>
        </p:nvSpPr>
        <p:spPr>
          <a:xfrm>
            <a:off x="2730569" y="2386267"/>
            <a:ext cx="2386927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Refinement proofs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BABA23-7B1C-7B4E-AE82-71CA775D73F4}"/>
              </a:ext>
            </a:extLst>
          </p:cNvPr>
          <p:cNvSpPr/>
          <p:nvPr/>
        </p:nvSpPr>
        <p:spPr>
          <a:xfrm>
            <a:off x="5334000" y="1555498"/>
            <a:ext cx="2819400" cy="254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Bottom layer (</a:t>
            </a:r>
            <a:r>
              <a:rPr lang="en-US" sz="1400" b="1" i="1" dirty="0" err="1">
                <a:solidFill>
                  <a:schemeClr val="tx1"/>
                </a:solidFill>
              </a:rPr>
              <a:t>TSched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endParaRPr lang="en-US" sz="1400" b="1" baseline="-25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07D623-3EBA-F14E-A30C-002CA2AE6A85}"/>
              </a:ext>
            </a:extLst>
          </p:cNvPr>
          <p:cNvSpPr/>
          <p:nvPr/>
        </p:nvSpPr>
        <p:spPr>
          <a:xfrm>
            <a:off x="5334000" y="3734720"/>
            <a:ext cx="2819400" cy="254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Top layer (</a:t>
            </a:r>
            <a:r>
              <a:rPr lang="en-US" sz="1400" b="1" i="1" dirty="0" err="1">
                <a:solidFill>
                  <a:schemeClr val="tx1"/>
                </a:solidFill>
              </a:rPr>
              <a:t>CSched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endParaRPr lang="en-US" sz="1400" b="1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C4E56D-5E21-2245-B8F2-17E20603B988}"/>
              </a:ext>
            </a:extLst>
          </p:cNvPr>
          <p:cNvSpPr/>
          <p:nvPr/>
        </p:nvSpPr>
        <p:spPr>
          <a:xfrm>
            <a:off x="2929330" y="1581150"/>
            <a:ext cx="187127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Abstract refinement relation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636EB1-9304-BB44-BD11-1359781D6F60}"/>
              </a:ext>
            </a:extLst>
          </p:cNvPr>
          <p:cNvSpPr/>
          <p:nvPr/>
        </p:nvSpPr>
        <p:spPr>
          <a:xfrm>
            <a:off x="2916699" y="3638550"/>
            <a:ext cx="187127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Abstract refinement relation</a:t>
            </a:r>
            <a:endParaRPr lang="en-US" sz="1400" dirty="0"/>
          </a:p>
        </p:txBody>
      </p:sp>
      <p:sp>
        <p:nvSpPr>
          <p:cNvPr id="33" name="Up Arrow 32">
            <a:extLst>
              <a:ext uri="{FF2B5EF4-FFF2-40B4-BE49-F238E27FC236}">
                <a16:creationId xmlns:a16="http://schemas.microsoft.com/office/drawing/2014/main" id="{A5753AD4-8440-9248-91E5-2EB5D64359C1}"/>
              </a:ext>
            </a:extLst>
          </p:cNvPr>
          <p:cNvSpPr/>
          <p:nvPr/>
        </p:nvSpPr>
        <p:spPr>
          <a:xfrm rot="5400000">
            <a:off x="2765973" y="3620235"/>
            <a:ext cx="146233" cy="413591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>
            <a:extLst>
              <a:ext uri="{FF2B5EF4-FFF2-40B4-BE49-F238E27FC236}">
                <a16:creationId xmlns:a16="http://schemas.microsoft.com/office/drawing/2014/main" id="{D79C6448-AC79-E24D-96D7-DDD033DB0593}"/>
              </a:ext>
            </a:extLst>
          </p:cNvPr>
          <p:cNvSpPr/>
          <p:nvPr/>
        </p:nvSpPr>
        <p:spPr>
          <a:xfrm rot="5400000">
            <a:off x="2773030" y="1569263"/>
            <a:ext cx="146233" cy="413591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Up Arrow 34">
            <a:extLst>
              <a:ext uri="{FF2B5EF4-FFF2-40B4-BE49-F238E27FC236}">
                <a16:creationId xmlns:a16="http://schemas.microsoft.com/office/drawing/2014/main" id="{21086C99-EA66-4A4E-B488-8CE586404B19}"/>
              </a:ext>
            </a:extLst>
          </p:cNvPr>
          <p:cNvSpPr/>
          <p:nvPr/>
        </p:nvSpPr>
        <p:spPr>
          <a:xfrm rot="10800000">
            <a:off x="6663929" y="1060916"/>
            <a:ext cx="120962" cy="525862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B6381BEB-0093-854A-8FBC-771FDC616038}"/>
              </a:ext>
            </a:extLst>
          </p:cNvPr>
          <p:cNvSpPr/>
          <p:nvPr/>
        </p:nvSpPr>
        <p:spPr>
          <a:xfrm>
            <a:off x="6712489" y="3966103"/>
            <a:ext cx="134279" cy="230720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61DB75D7-292E-164A-B112-9D2E0034364C}"/>
              </a:ext>
            </a:extLst>
          </p:cNvPr>
          <p:cNvSpPr/>
          <p:nvPr/>
        </p:nvSpPr>
        <p:spPr>
          <a:xfrm rot="5400000">
            <a:off x="2177202" y="2719913"/>
            <a:ext cx="146233" cy="413591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1F91A0-0940-8E49-BB08-F0C74BE42A2D}"/>
              </a:ext>
            </a:extLst>
          </p:cNvPr>
          <p:cNvGrpSpPr/>
          <p:nvPr/>
        </p:nvGrpSpPr>
        <p:grpSpPr>
          <a:xfrm>
            <a:off x="762001" y="666750"/>
            <a:ext cx="7393459" cy="3688557"/>
            <a:chOff x="914401" y="1352550"/>
            <a:chExt cx="7393459" cy="36885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274887-6F65-DA45-B792-8A8A05707295}"/>
                </a:ext>
              </a:extLst>
            </p:cNvPr>
            <p:cNvSpPr/>
            <p:nvPr/>
          </p:nvSpPr>
          <p:spPr>
            <a:xfrm>
              <a:off x="5486400" y="1546801"/>
              <a:ext cx="2819400" cy="254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Bottom layer (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L</a:t>
              </a:r>
              <a:r>
                <a:rPr lang="en-US" sz="1400" b="1" i="1" baseline="-25000" dirty="0" err="1">
                  <a:solidFill>
                    <a:schemeClr val="tx1"/>
                  </a:solidFill>
                </a:rPr>
                <a:t>thrdbtm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  <a:endParaRPr lang="en-US" sz="1400" b="1" baseline="-250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89A628-12BE-4946-891E-CF28837FA287}"/>
                </a:ext>
              </a:extLst>
            </p:cNvPr>
            <p:cNvSpPr/>
            <p:nvPr/>
          </p:nvSpPr>
          <p:spPr>
            <a:xfrm>
              <a:off x="914401" y="1352550"/>
              <a:ext cx="2743200" cy="254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Link with the 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L</a:t>
              </a:r>
              <a:r>
                <a:rPr lang="en-US" sz="1400" b="1" i="1" baseline="-25000" dirty="0" err="1">
                  <a:solidFill>
                    <a:schemeClr val="tx1"/>
                  </a:solidFill>
                </a:rPr>
                <a:t>cputop</a:t>
              </a:r>
              <a:r>
                <a:rPr lang="en-US" sz="1400" dirty="0">
                  <a:solidFill>
                    <a:schemeClr val="tx1"/>
                  </a:solidFill>
                </a:rPr>
                <a:t> and 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L</a:t>
              </a:r>
              <a:r>
                <a:rPr lang="en-US" sz="1400" b="1" i="1" baseline="-25000" dirty="0" err="1">
                  <a:solidFill>
                    <a:schemeClr val="tx1"/>
                  </a:solidFill>
                </a:rPr>
                <a:t>thrdbtm</a:t>
              </a:r>
              <a:endParaRPr lang="en-US" sz="1400" b="1" i="1" baseline="-250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6602C5-49B5-FD41-9044-F7BDD473CC92}"/>
                </a:ext>
              </a:extLst>
            </p:cNvPr>
            <p:cNvSpPr/>
            <p:nvPr/>
          </p:nvSpPr>
          <p:spPr>
            <a:xfrm>
              <a:off x="926496" y="2986569"/>
              <a:ext cx="1411513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Thread configurations</a:t>
              </a:r>
              <a:endParaRPr lang="en-US" sz="14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A31715-EA7A-D348-9F59-A811D47BE26F}"/>
                </a:ext>
              </a:extLst>
            </p:cNvPr>
            <p:cNvSpPr/>
            <p:nvPr/>
          </p:nvSpPr>
          <p:spPr>
            <a:xfrm>
              <a:off x="926496" y="3409950"/>
              <a:ext cx="1411513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Intermediate layer definition</a:t>
              </a:r>
              <a:endParaRPr lang="en-US" sz="14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5C236B7-7526-1D41-9EBA-402EE5EB0FB7}"/>
                </a:ext>
              </a:extLst>
            </p:cNvPr>
            <p:cNvSpPr/>
            <p:nvPr/>
          </p:nvSpPr>
          <p:spPr>
            <a:xfrm>
              <a:off x="5488460" y="4786855"/>
              <a:ext cx="2819400" cy="254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Top layer (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L</a:t>
              </a:r>
              <a:r>
                <a:rPr lang="en-US" sz="1400" b="1" i="1" baseline="-25000" dirty="0" err="1">
                  <a:solidFill>
                    <a:schemeClr val="tx1"/>
                  </a:solidFill>
                </a:rPr>
                <a:t>cputop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  <a:endParaRPr lang="en-US" sz="1400" b="1" baseline="-250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841134-1E5E-FB4D-8B81-50C7FFAE213C}"/>
                </a:ext>
              </a:extLst>
            </p:cNvPr>
            <p:cNvSpPr/>
            <p:nvPr/>
          </p:nvSpPr>
          <p:spPr>
            <a:xfrm>
              <a:off x="1011699" y="2262264"/>
              <a:ext cx="187127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Program-specific refinement relation</a:t>
              </a:r>
              <a:endParaRPr lang="en-US" sz="14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F9CE94-18AF-9E47-8ADC-D4474FB84DA4}"/>
                </a:ext>
              </a:extLst>
            </p:cNvPr>
            <p:cNvSpPr/>
            <p:nvPr/>
          </p:nvSpPr>
          <p:spPr>
            <a:xfrm>
              <a:off x="1011699" y="4324350"/>
              <a:ext cx="187127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Program-specific refinement relation</a:t>
              </a:r>
              <a:endParaRPr lang="en-US" sz="14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B7599C-6199-6042-A1E4-C9BC98DE888B}"/>
                </a:ext>
              </a:extLst>
            </p:cNvPr>
            <p:cNvSpPr/>
            <p:nvPr/>
          </p:nvSpPr>
          <p:spPr>
            <a:xfrm>
              <a:off x="926496" y="3824769"/>
              <a:ext cx="1411513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Auxiliary Functions</a:t>
              </a:r>
              <a:endParaRPr lang="en-US" sz="1400" dirty="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58DE6C7-6E3E-9E44-8174-1120B7DAF664}"/>
              </a:ext>
            </a:extLst>
          </p:cNvPr>
          <p:cNvSpPr/>
          <p:nvPr/>
        </p:nvSpPr>
        <p:spPr>
          <a:xfrm>
            <a:off x="2250544" y="1181484"/>
            <a:ext cx="2667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Multithreaded linking template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964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4683</TotalTime>
  <Words>125</Words>
  <Application>Microsoft Macintosh PowerPoint</Application>
  <PresentationFormat>On-screen Show (16:9)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TOPIC:</dc:title>
  <dc:creator>richard</dc:creator>
  <cp:lastModifiedBy>Jieung Kim</cp:lastModifiedBy>
  <cp:revision>795</cp:revision>
  <cp:lastPrinted>2019-03-08T17:24:24Z</cp:lastPrinted>
  <dcterms:created xsi:type="dcterms:W3CDTF">2011-03-17T08:18:11Z</dcterms:created>
  <dcterms:modified xsi:type="dcterms:W3CDTF">2019-03-15T00:52:18Z</dcterms:modified>
</cp:coreProperties>
</file>