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74" r:id="rId4"/>
    <p:sldId id="275" r:id="rId5"/>
  </p:sldIdLst>
  <p:sldSz cx="2743200" cy="1189038"/>
  <p:notesSz cx="6858000" cy="9144000"/>
  <p:defaultTextStyle>
    <a:defPPr>
      <a:defRPr lang="en-US"/>
    </a:defPPr>
    <a:lvl1pPr marL="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1" userDrawn="1">
          <p15:clr>
            <a:srgbClr val="A4A3A4"/>
          </p15:clr>
        </p15:guide>
        <p15:guide id="3" orient="horz" pos="605">
          <p15:clr>
            <a:srgbClr val="A4A3A4"/>
          </p15:clr>
        </p15:guide>
        <p15:guide id="4" orient="horz" pos="375">
          <p15:clr>
            <a:srgbClr val="A4A3A4"/>
          </p15:clr>
        </p15:guide>
        <p15:guide id="5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  <a:srgbClr val="DDDDDD"/>
    <a:srgbClr val="D9D9D9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/>
    <p:restoredTop sz="95206" autoAdjust="0"/>
  </p:normalViewPr>
  <p:slideViewPr>
    <p:cSldViewPr>
      <p:cViewPr varScale="1">
        <p:scale>
          <a:sx n="400" d="100"/>
          <a:sy n="400" d="100"/>
        </p:scale>
        <p:origin x="1680" y="1360"/>
      </p:cViewPr>
      <p:guideLst>
        <p:guide pos="951"/>
        <p:guide orient="horz" pos="605"/>
        <p:guide orient="horz" pos="375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D35ABA-0E92-4D65-8FAB-6A1F96AE7E2A}" type="pres">
      <dgm:prSet presAssocID="{8D018822-FBA2-417A-840C-33F4A63B517E}" presName="root1" presStyleCnt="0"/>
      <dgm:spPr/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</dgm:pt>
    <dgm:pt modelId="{31CAEAD6-EE0E-4C41-941A-2321A6A17851}" type="pres">
      <dgm:prSet presAssocID="{8D018822-FBA2-417A-840C-33F4A63B517E}" presName="level2hierChild" presStyleCnt="0"/>
      <dgm:spPr/>
    </dgm:pt>
    <dgm:pt modelId="{53BA12B1-3866-4D7B-9660-900B1EF1E0CF}" type="pres">
      <dgm:prSet presAssocID="{ED1343D6-5505-4693-A845-F3F386C83631}" presName="conn2-1" presStyleLbl="parChTrans1D2" presStyleIdx="0" presStyleCnt="2"/>
      <dgm:spPr/>
    </dgm:pt>
    <dgm:pt modelId="{F0AD05FA-1203-4A47-9F9E-6BC02F81B4AA}" type="pres">
      <dgm:prSet presAssocID="{ED1343D6-5505-4693-A845-F3F386C83631}" presName="connTx" presStyleLbl="parChTrans1D2" presStyleIdx="0" presStyleCnt="2"/>
      <dgm:spPr/>
    </dgm:pt>
    <dgm:pt modelId="{C6D3C922-5E45-41BE-9D75-48AA34A4E2CA}" type="pres">
      <dgm:prSet presAssocID="{90B36774-7957-488B-A4BC-4BBB82CBF080}" presName="root2" presStyleCnt="0"/>
      <dgm:spPr/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</dgm:pt>
    <dgm:pt modelId="{73BD3260-5BEB-44BA-B290-96798F33249A}" type="pres">
      <dgm:prSet presAssocID="{90B36774-7957-488B-A4BC-4BBB82CBF080}" presName="level3hierChild" presStyleCnt="0"/>
      <dgm:spPr/>
    </dgm:pt>
    <dgm:pt modelId="{E233CA3A-25BD-4D68-8257-049ECD960A95}" type="pres">
      <dgm:prSet presAssocID="{94B632C1-EF7A-4E04-BA89-9637346A635B}" presName="conn2-1" presStyleLbl="parChTrans1D3" presStyleIdx="0" presStyleCnt="3"/>
      <dgm:spPr/>
    </dgm:pt>
    <dgm:pt modelId="{DC880FB8-C78B-458D-BB4F-978161132DA0}" type="pres">
      <dgm:prSet presAssocID="{94B632C1-EF7A-4E04-BA89-9637346A635B}" presName="connTx" presStyleLbl="parChTrans1D3" presStyleIdx="0" presStyleCnt="3"/>
      <dgm:spPr/>
    </dgm:pt>
    <dgm:pt modelId="{A00C528C-2049-40C5-8AC1-1B65E6F60053}" type="pres">
      <dgm:prSet presAssocID="{9CAACDAC-3E7F-45DA-A0A6-2124BE36A6BB}" presName="root2" presStyleCnt="0"/>
      <dgm:spPr/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</dgm:pt>
    <dgm:pt modelId="{8FB2A1C9-F4D6-4A33-920F-98C2F4477529}" type="pres">
      <dgm:prSet presAssocID="{9CAACDAC-3E7F-45DA-A0A6-2124BE36A6BB}" presName="level3hierChild" presStyleCnt="0"/>
      <dgm:spPr/>
    </dgm:pt>
    <dgm:pt modelId="{DA454CAF-5941-42F1-9A14-7B651415446B}" type="pres">
      <dgm:prSet presAssocID="{CD45B891-375A-4457-81A5-C57AF925EA51}" presName="conn2-1" presStyleLbl="parChTrans1D3" presStyleIdx="1" presStyleCnt="3"/>
      <dgm:spPr/>
    </dgm:pt>
    <dgm:pt modelId="{4E9BE51B-3505-4C39-A3DB-3AC7F360EFF3}" type="pres">
      <dgm:prSet presAssocID="{CD45B891-375A-4457-81A5-C57AF925EA51}" presName="connTx" presStyleLbl="parChTrans1D3" presStyleIdx="1" presStyleCnt="3"/>
      <dgm:spPr/>
    </dgm:pt>
    <dgm:pt modelId="{8C67C0C5-4FB7-4AC8-B4D7-94BC740C68D0}" type="pres">
      <dgm:prSet presAssocID="{497D1501-C679-49B1-BEAE-9EE12384C7E1}" presName="root2" presStyleCnt="0"/>
      <dgm:spPr/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</dgm:pt>
    <dgm:pt modelId="{53C38476-47CF-4915-950B-9B2CA8F68781}" type="pres">
      <dgm:prSet presAssocID="{497D1501-C679-49B1-BEAE-9EE12384C7E1}" presName="level3hierChild" presStyleCnt="0"/>
      <dgm:spPr/>
    </dgm:pt>
    <dgm:pt modelId="{5CC27A30-CBEB-411C-BC03-FBC1F2C3C77B}" type="pres">
      <dgm:prSet presAssocID="{004CE89A-CAEB-447F-A984-4472A1CE0635}" presName="conn2-1" presStyleLbl="parChTrans1D2" presStyleIdx="1" presStyleCnt="2"/>
      <dgm:spPr/>
    </dgm:pt>
    <dgm:pt modelId="{117A6B71-6709-439F-8B8C-925BB58C01BB}" type="pres">
      <dgm:prSet presAssocID="{004CE89A-CAEB-447F-A984-4472A1CE0635}" presName="connTx" presStyleLbl="parChTrans1D2" presStyleIdx="1" presStyleCnt="2"/>
      <dgm:spPr/>
    </dgm:pt>
    <dgm:pt modelId="{F4021EE2-A3A9-404E-94B6-9D0FCDA8CA49}" type="pres">
      <dgm:prSet presAssocID="{08193017-FF5E-440A-B2FC-7B72EFF73ECB}" presName="root2" presStyleCnt="0"/>
      <dgm:spPr/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</dgm:pt>
    <dgm:pt modelId="{07597095-DDA0-4E37-9328-9ABBBFA5D382}" type="pres">
      <dgm:prSet presAssocID="{08193017-FF5E-440A-B2FC-7B72EFF73ECB}" presName="level3hierChild" presStyleCnt="0"/>
      <dgm:spPr/>
    </dgm:pt>
    <dgm:pt modelId="{FC1A1B9D-0AB4-4F16-822D-9F81DD54AE2F}" type="pres">
      <dgm:prSet presAssocID="{FA9687CE-C19F-4467-9F9B-6F0AFE7738F9}" presName="conn2-1" presStyleLbl="parChTrans1D3" presStyleIdx="2" presStyleCnt="3"/>
      <dgm:spPr/>
    </dgm:pt>
    <dgm:pt modelId="{200523B0-9680-4EA7-939C-38A49C1A9C60}" type="pres">
      <dgm:prSet presAssocID="{FA9687CE-C19F-4467-9F9B-6F0AFE7738F9}" presName="connTx" presStyleLbl="parChTrans1D3" presStyleIdx="2" presStyleCnt="3"/>
      <dgm:spPr/>
    </dgm:pt>
    <dgm:pt modelId="{B7AD0592-ED99-4A2F-BDE2-D2D2C4C6428B}" type="pres">
      <dgm:prSet presAssocID="{A89CF6AB-BB40-43E7-A5F1-81131B101A2D}" presName="root2" presStyleCnt="0"/>
      <dgm:spPr/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</dgm:pt>
    <dgm:pt modelId="{D10B0046-C359-439A-8D70-3B146A81C43C}" type="pres">
      <dgm:prSet presAssocID="{A89CF6AB-BB40-43E7-A5F1-81131B101A2D}" presName="level3hierChild" presStyleCnt="0"/>
      <dgm:spPr/>
    </dgm:pt>
  </dgm:ptLst>
  <dgm:cxnLst>
    <dgm:cxn modelId="{A81B7900-98C4-CF44-9C9C-CD5906B2904F}" type="presOf" srcId="{CD45B891-375A-4457-81A5-C57AF925EA51}" destId="{DA454CAF-5941-42F1-9A14-7B651415446B}" srcOrd="0" destOrd="0" presId="urn:microsoft.com/office/officeart/2005/8/layout/hierarchy2"/>
    <dgm:cxn modelId="{DB161A06-352E-D04A-A064-05D40642A5F9}" type="presOf" srcId="{94B632C1-EF7A-4E04-BA89-9637346A635B}" destId="{E233CA3A-25BD-4D68-8257-049ECD960A95}" srcOrd="0" destOrd="0" presId="urn:microsoft.com/office/officeart/2005/8/layout/hierarchy2"/>
    <dgm:cxn modelId="{F5DAB707-9AAA-B446-8A09-62FA34F19C88}" type="presOf" srcId="{08193017-FF5E-440A-B2FC-7B72EFF73ECB}" destId="{096FB719-B52E-45CD-9EF7-3FCE9D171A4D}" srcOrd="0" destOrd="0" presId="urn:microsoft.com/office/officeart/2005/8/layout/hierarchy2"/>
    <dgm:cxn modelId="{6E66FF14-1436-094E-9AA9-0149D06C0147}" type="presOf" srcId="{ED1343D6-5505-4693-A845-F3F386C83631}" destId="{F0AD05FA-1203-4A47-9F9E-6BC02F81B4AA}" srcOrd="1" destOrd="0" presId="urn:microsoft.com/office/officeart/2005/8/layout/hierarchy2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9F46A023-33D8-3E45-920B-6F2CC7D2429C}" type="presOf" srcId="{CD45B891-375A-4457-81A5-C57AF925EA51}" destId="{4E9BE51B-3505-4C39-A3DB-3AC7F360EFF3}" srcOrd="1" destOrd="0" presId="urn:microsoft.com/office/officeart/2005/8/layout/hierarchy2"/>
    <dgm:cxn modelId="{AF51912C-CBDA-2248-8A8E-769E2FBEF13C}" type="presOf" srcId="{004CE89A-CAEB-447F-A984-4472A1CE0635}" destId="{117A6B71-6709-439F-8B8C-925BB58C01BB}" srcOrd="1" destOrd="0" presId="urn:microsoft.com/office/officeart/2005/8/layout/hierarchy2"/>
    <dgm:cxn modelId="{89E4283A-7F86-A44D-9BC3-5A9A456C4BE8}" type="presOf" srcId="{FA9687CE-C19F-4467-9F9B-6F0AFE7738F9}" destId="{200523B0-9680-4EA7-939C-38A49C1A9C60}" srcOrd="1" destOrd="0" presId="urn:microsoft.com/office/officeart/2005/8/layout/hierarchy2"/>
    <dgm:cxn modelId="{62C01551-D161-7141-A8F6-BE1DC80BE9FB}" type="presOf" srcId="{8D018822-FBA2-417A-840C-33F4A63B517E}" destId="{2EBE743E-7414-4DC3-9D94-C99B93AE7942}" srcOrd="0" destOrd="0" presId="urn:microsoft.com/office/officeart/2005/8/layout/hierarchy2"/>
    <dgm:cxn modelId="{E574D06F-D2E8-D747-A935-D7933E8BDBAF}" type="presOf" srcId="{9CAACDAC-3E7F-45DA-A0A6-2124BE36A6BB}" destId="{268C0CE0-DA77-4A90-884A-273039F6AEF6}" srcOrd="0" destOrd="0" presId="urn:microsoft.com/office/officeart/2005/8/layout/hierarchy2"/>
    <dgm:cxn modelId="{5EAB3E73-A179-0245-8420-75F811F84DC0}" type="presOf" srcId="{D1050E04-7D1A-442E-9CDF-D275DC15F955}" destId="{9D6F9A89-A642-4F4D-9F14-E66236E09919}" srcOrd="0" destOrd="0" presId="urn:microsoft.com/office/officeart/2005/8/layout/hierarchy2"/>
    <dgm:cxn modelId="{D56FF576-89AB-7446-94E8-80A1D88831F3}" type="presOf" srcId="{004CE89A-CAEB-447F-A984-4472A1CE0635}" destId="{5CC27A30-CBEB-411C-BC03-FBC1F2C3C77B}" srcOrd="0" destOrd="0" presId="urn:microsoft.com/office/officeart/2005/8/layout/hierarchy2"/>
    <dgm:cxn modelId="{03DEFB7C-774F-EE4E-9296-30A70BD01993}" type="presOf" srcId="{497D1501-C679-49B1-BEAE-9EE12384C7E1}" destId="{1F9D012B-2541-4F60-9936-F955E5E8143F}" srcOrd="0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45FC0BAF-BFD8-6D4E-AB7F-E3BA21EFFB66}" type="presOf" srcId="{ED1343D6-5505-4693-A845-F3F386C83631}" destId="{53BA12B1-3866-4D7B-9660-900B1EF1E0CF}" srcOrd="0" destOrd="0" presId="urn:microsoft.com/office/officeart/2005/8/layout/hierarchy2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68FA8BD5-7045-4840-BC40-3F1C061A512E}" type="presOf" srcId="{94B632C1-EF7A-4E04-BA89-9637346A635B}" destId="{DC880FB8-C78B-458D-BB4F-978161132DA0}" srcOrd="1" destOrd="0" presId="urn:microsoft.com/office/officeart/2005/8/layout/hierarchy2"/>
    <dgm:cxn modelId="{518EFDDC-6874-4042-9ACA-62F3EE889401}" type="presOf" srcId="{A89CF6AB-BB40-43E7-A5F1-81131B101A2D}" destId="{D9D200E3-86DA-41FF-97A5-11B23230B1B5}" srcOrd="0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DA8CDCEB-50F2-3747-B888-691F92F3325F}" type="presOf" srcId="{90B36774-7957-488B-A4BC-4BBB82CBF080}" destId="{A9DE72D7-D64C-46AB-89B8-1DDCF95A5E23}" srcOrd="0" destOrd="0" presId="urn:microsoft.com/office/officeart/2005/8/layout/hierarchy2"/>
    <dgm:cxn modelId="{6AB4E3F9-202E-A343-89A1-39C81CCC78E9}" type="presOf" srcId="{FA9687CE-C19F-4467-9F9B-6F0AFE7738F9}" destId="{FC1A1B9D-0AB4-4F16-822D-9F81DD54AE2F}" srcOrd="0" destOrd="0" presId="urn:microsoft.com/office/officeart/2005/8/layout/hierarchy2"/>
    <dgm:cxn modelId="{519517E4-E0DE-1A4D-8954-C2CC1B028E70}" type="presParOf" srcId="{9D6F9A89-A642-4F4D-9F14-E66236E09919}" destId="{62D35ABA-0E92-4D65-8FAB-6A1F96AE7E2A}" srcOrd="0" destOrd="0" presId="urn:microsoft.com/office/officeart/2005/8/layout/hierarchy2"/>
    <dgm:cxn modelId="{56248509-92DF-BC43-AFAD-BF6804155EEF}" type="presParOf" srcId="{62D35ABA-0E92-4D65-8FAB-6A1F96AE7E2A}" destId="{2EBE743E-7414-4DC3-9D94-C99B93AE7942}" srcOrd="0" destOrd="0" presId="urn:microsoft.com/office/officeart/2005/8/layout/hierarchy2"/>
    <dgm:cxn modelId="{74075E72-C208-8A4D-8663-27C6015B1C2F}" type="presParOf" srcId="{62D35ABA-0E92-4D65-8FAB-6A1F96AE7E2A}" destId="{31CAEAD6-EE0E-4C41-941A-2321A6A17851}" srcOrd="1" destOrd="0" presId="urn:microsoft.com/office/officeart/2005/8/layout/hierarchy2"/>
    <dgm:cxn modelId="{10324827-2F75-A146-BFE1-45565319D611}" type="presParOf" srcId="{31CAEAD6-EE0E-4C41-941A-2321A6A17851}" destId="{53BA12B1-3866-4D7B-9660-900B1EF1E0CF}" srcOrd="0" destOrd="0" presId="urn:microsoft.com/office/officeart/2005/8/layout/hierarchy2"/>
    <dgm:cxn modelId="{1A9BF9CF-B555-D84F-9D9B-D67A5E4D5D9D}" type="presParOf" srcId="{53BA12B1-3866-4D7B-9660-900B1EF1E0CF}" destId="{F0AD05FA-1203-4A47-9F9E-6BC02F81B4AA}" srcOrd="0" destOrd="0" presId="urn:microsoft.com/office/officeart/2005/8/layout/hierarchy2"/>
    <dgm:cxn modelId="{83CAC8BC-4A06-9B41-83BE-CB521F678495}" type="presParOf" srcId="{31CAEAD6-EE0E-4C41-941A-2321A6A17851}" destId="{C6D3C922-5E45-41BE-9D75-48AA34A4E2CA}" srcOrd="1" destOrd="0" presId="urn:microsoft.com/office/officeart/2005/8/layout/hierarchy2"/>
    <dgm:cxn modelId="{1A0975F4-EA92-ED4A-AA13-456F1E8EAD53}" type="presParOf" srcId="{C6D3C922-5E45-41BE-9D75-48AA34A4E2CA}" destId="{A9DE72D7-D64C-46AB-89B8-1DDCF95A5E23}" srcOrd="0" destOrd="0" presId="urn:microsoft.com/office/officeart/2005/8/layout/hierarchy2"/>
    <dgm:cxn modelId="{A8D75BEC-3537-6F45-B504-CA71A743D9FB}" type="presParOf" srcId="{C6D3C922-5E45-41BE-9D75-48AA34A4E2CA}" destId="{73BD3260-5BEB-44BA-B290-96798F33249A}" srcOrd="1" destOrd="0" presId="urn:microsoft.com/office/officeart/2005/8/layout/hierarchy2"/>
    <dgm:cxn modelId="{ECC8FD47-CE8A-F241-BB25-BBFF0C88EE87}" type="presParOf" srcId="{73BD3260-5BEB-44BA-B290-96798F33249A}" destId="{E233CA3A-25BD-4D68-8257-049ECD960A95}" srcOrd="0" destOrd="0" presId="urn:microsoft.com/office/officeart/2005/8/layout/hierarchy2"/>
    <dgm:cxn modelId="{495B4191-3576-554B-9CB4-850F37D13A9B}" type="presParOf" srcId="{E233CA3A-25BD-4D68-8257-049ECD960A95}" destId="{DC880FB8-C78B-458D-BB4F-978161132DA0}" srcOrd="0" destOrd="0" presId="urn:microsoft.com/office/officeart/2005/8/layout/hierarchy2"/>
    <dgm:cxn modelId="{10498EAC-F80B-D642-96C8-8309B8337348}" type="presParOf" srcId="{73BD3260-5BEB-44BA-B290-96798F33249A}" destId="{A00C528C-2049-40C5-8AC1-1B65E6F60053}" srcOrd="1" destOrd="0" presId="urn:microsoft.com/office/officeart/2005/8/layout/hierarchy2"/>
    <dgm:cxn modelId="{F4AC1F02-3252-9140-A74F-976CD632976F}" type="presParOf" srcId="{A00C528C-2049-40C5-8AC1-1B65E6F60053}" destId="{268C0CE0-DA77-4A90-884A-273039F6AEF6}" srcOrd="0" destOrd="0" presId="urn:microsoft.com/office/officeart/2005/8/layout/hierarchy2"/>
    <dgm:cxn modelId="{FE3325B9-3D07-E14F-989F-999420A129EA}" type="presParOf" srcId="{A00C528C-2049-40C5-8AC1-1B65E6F60053}" destId="{8FB2A1C9-F4D6-4A33-920F-98C2F4477529}" srcOrd="1" destOrd="0" presId="urn:microsoft.com/office/officeart/2005/8/layout/hierarchy2"/>
    <dgm:cxn modelId="{4A685330-F151-E040-BEE1-879009CE0A92}" type="presParOf" srcId="{73BD3260-5BEB-44BA-B290-96798F33249A}" destId="{DA454CAF-5941-42F1-9A14-7B651415446B}" srcOrd="2" destOrd="0" presId="urn:microsoft.com/office/officeart/2005/8/layout/hierarchy2"/>
    <dgm:cxn modelId="{E30C847F-B246-BE46-ACAC-D37BFCF13A98}" type="presParOf" srcId="{DA454CAF-5941-42F1-9A14-7B651415446B}" destId="{4E9BE51B-3505-4C39-A3DB-3AC7F360EFF3}" srcOrd="0" destOrd="0" presId="urn:microsoft.com/office/officeart/2005/8/layout/hierarchy2"/>
    <dgm:cxn modelId="{83109CE7-124B-C14A-92BB-664E7429F46B}" type="presParOf" srcId="{73BD3260-5BEB-44BA-B290-96798F33249A}" destId="{8C67C0C5-4FB7-4AC8-B4D7-94BC740C68D0}" srcOrd="3" destOrd="0" presId="urn:microsoft.com/office/officeart/2005/8/layout/hierarchy2"/>
    <dgm:cxn modelId="{E49FC9DF-ADC2-BE47-AC06-EAD78448A614}" type="presParOf" srcId="{8C67C0C5-4FB7-4AC8-B4D7-94BC740C68D0}" destId="{1F9D012B-2541-4F60-9936-F955E5E8143F}" srcOrd="0" destOrd="0" presId="urn:microsoft.com/office/officeart/2005/8/layout/hierarchy2"/>
    <dgm:cxn modelId="{E0CA1AEF-9C8D-2E44-8FA4-9F0CE7500854}" type="presParOf" srcId="{8C67C0C5-4FB7-4AC8-B4D7-94BC740C68D0}" destId="{53C38476-47CF-4915-950B-9B2CA8F68781}" srcOrd="1" destOrd="0" presId="urn:microsoft.com/office/officeart/2005/8/layout/hierarchy2"/>
    <dgm:cxn modelId="{342678D9-FAD1-994B-90E9-8A96422DF601}" type="presParOf" srcId="{31CAEAD6-EE0E-4C41-941A-2321A6A17851}" destId="{5CC27A30-CBEB-411C-BC03-FBC1F2C3C77B}" srcOrd="2" destOrd="0" presId="urn:microsoft.com/office/officeart/2005/8/layout/hierarchy2"/>
    <dgm:cxn modelId="{910B359F-3888-9E49-9B68-2335273883CB}" type="presParOf" srcId="{5CC27A30-CBEB-411C-BC03-FBC1F2C3C77B}" destId="{117A6B71-6709-439F-8B8C-925BB58C01BB}" srcOrd="0" destOrd="0" presId="urn:microsoft.com/office/officeart/2005/8/layout/hierarchy2"/>
    <dgm:cxn modelId="{FC19F9D0-B8AF-DB4D-9959-538CC8C2951F}" type="presParOf" srcId="{31CAEAD6-EE0E-4C41-941A-2321A6A17851}" destId="{F4021EE2-A3A9-404E-94B6-9D0FCDA8CA49}" srcOrd="3" destOrd="0" presId="urn:microsoft.com/office/officeart/2005/8/layout/hierarchy2"/>
    <dgm:cxn modelId="{37931E9E-86BF-5A49-905E-6922891E62BC}" type="presParOf" srcId="{F4021EE2-A3A9-404E-94B6-9D0FCDA8CA49}" destId="{096FB719-B52E-45CD-9EF7-3FCE9D171A4D}" srcOrd="0" destOrd="0" presId="urn:microsoft.com/office/officeart/2005/8/layout/hierarchy2"/>
    <dgm:cxn modelId="{086E760E-A3E9-DE47-A7CC-CDD37D8BE7B5}" type="presParOf" srcId="{F4021EE2-A3A9-404E-94B6-9D0FCDA8CA49}" destId="{07597095-DDA0-4E37-9328-9ABBBFA5D382}" srcOrd="1" destOrd="0" presId="urn:microsoft.com/office/officeart/2005/8/layout/hierarchy2"/>
    <dgm:cxn modelId="{48ABFF64-E011-2240-B088-05E7071BD0F8}" type="presParOf" srcId="{07597095-DDA0-4E37-9328-9ABBBFA5D382}" destId="{FC1A1B9D-0AB4-4F16-822D-9F81DD54AE2F}" srcOrd="0" destOrd="0" presId="urn:microsoft.com/office/officeart/2005/8/layout/hierarchy2"/>
    <dgm:cxn modelId="{3E2959B3-4ADB-4240-A3A5-3A668B2842C5}" type="presParOf" srcId="{FC1A1B9D-0AB4-4F16-822D-9F81DD54AE2F}" destId="{200523B0-9680-4EA7-939C-38A49C1A9C60}" srcOrd="0" destOrd="0" presId="urn:microsoft.com/office/officeart/2005/8/layout/hierarchy2"/>
    <dgm:cxn modelId="{59733C0B-B419-6B4A-8146-2E65FD7F1E3F}" type="presParOf" srcId="{07597095-DDA0-4E37-9328-9ABBBFA5D382}" destId="{B7AD0592-ED99-4A2F-BDE2-D2D2C4C6428B}" srcOrd="1" destOrd="0" presId="urn:microsoft.com/office/officeart/2005/8/layout/hierarchy2"/>
    <dgm:cxn modelId="{44421B72-09E5-7248-A74F-D828CD2E1655}" type="presParOf" srcId="{B7AD0592-ED99-4A2F-BDE2-D2D2C4C6428B}" destId="{D9D200E3-86DA-41FF-97A5-11B23230B1B5}" srcOrd="0" destOrd="0" presId="urn:microsoft.com/office/officeart/2005/8/layout/hierarchy2"/>
    <dgm:cxn modelId="{FE7264F4-6F3E-1647-9659-36D9D69C7153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D35ABA-0E92-4D65-8FAB-6A1F96AE7E2A}" type="pres">
      <dgm:prSet presAssocID="{8D018822-FBA2-417A-840C-33F4A63B517E}" presName="root1" presStyleCnt="0"/>
      <dgm:spPr/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</dgm:pt>
    <dgm:pt modelId="{31CAEAD6-EE0E-4C41-941A-2321A6A17851}" type="pres">
      <dgm:prSet presAssocID="{8D018822-FBA2-417A-840C-33F4A63B517E}" presName="level2hierChild" presStyleCnt="0"/>
      <dgm:spPr/>
    </dgm:pt>
    <dgm:pt modelId="{53BA12B1-3866-4D7B-9660-900B1EF1E0CF}" type="pres">
      <dgm:prSet presAssocID="{ED1343D6-5505-4693-A845-F3F386C83631}" presName="conn2-1" presStyleLbl="parChTrans1D2" presStyleIdx="0" presStyleCnt="2"/>
      <dgm:spPr/>
    </dgm:pt>
    <dgm:pt modelId="{F0AD05FA-1203-4A47-9F9E-6BC02F81B4AA}" type="pres">
      <dgm:prSet presAssocID="{ED1343D6-5505-4693-A845-F3F386C83631}" presName="connTx" presStyleLbl="parChTrans1D2" presStyleIdx="0" presStyleCnt="2"/>
      <dgm:spPr/>
    </dgm:pt>
    <dgm:pt modelId="{C6D3C922-5E45-41BE-9D75-48AA34A4E2CA}" type="pres">
      <dgm:prSet presAssocID="{90B36774-7957-488B-A4BC-4BBB82CBF080}" presName="root2" presStyleCnt="0"/>
      <dgm:spPr/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</dgm:pt>
    <dgm:pt modelId="{73BD3260-5BEB-44BA-B290-96798F33249A}" type="pres">
      <dgm:prSet presAssocID="{90B36774-7957-488B-A4BC-4BBB82CBF080}" presName="level3hierChild" presStyleCnt="0"/>
      <dgm:spPr/>
    </dgm:pt>
    <dgm:pt modelId="{E233CA3A-25BD-4D68-8257-049ECD960A95}" type="pres">
      <dgm:prSet presAssocID="{94B632C1-EF7A-4E04-BA89-9637346A635B}" presName="conn2-1" presStyleLbl="parChTrans1D3" presStyleIdx="0" presStyleCnt="3"/>
      <dgm:spPr/>
    </dgm:pt>
    <dgm:pt modelId="{DC880FB8-C78B-458D-BB4F-978161132DA0}" type="pres">
      <dgm:prSet presAssocID="{94B632C1-EF7A-4E04-BA89-9637346A635B}" presName="connTx" presStyleLbl="parChTrans1D3" presStyleIdx="0" presStyleCnt="3"/>
      <dgm:spPr/>
    </dgm:pt>
    <dgm:pt modelId="{A00C528C-2049-40C5-8AC1-1B65E6F60053}" type="pres">
      <dgm:prSet presAssocID="{9CAACDAC-3E7F-45DA-A0A6-2124BE36A6BB}" presName="root2" presStyleCnt="0"/>
      <dgm:spPr/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</dgm:pt>
    <dgm:pt modelId="{8FB2A1C9-F4D6-4A33-920F-98C2F4477529}" type="pres">
      <dgm:prSet presAssocID="{9CAACDAC-3E7F-45DA-A0A6-2124BE36A6BB}" presName="level3hierChild" presStyleCnt="0"/>
      <dgm:spPr/>
    </dgm:pt>
    <dgm:pt modelId="{DA454CAF-5941-42F1-9A14-7B651415446B}" type="pres">
      <dgm:prSet presAssocID="{CD45B891-375A-4457-81A5-C57AF925EA51}" presName="conn2-1" presStyleLbl="parChTrans1D3" presStyleIdx="1" presStyleCnt="3"/>
      <dgm:spPr/>
    </dgm:pt>
    <dgm:pt modelId="{4E9BE51B-3505-4C39-A3DB-3AC7F360EFF3}" type="pres">
      <dgm:prSet presAssocID="{CD45B891-375A-4457-81A5-C57AF925EA51}" presName="connTx" presStyleLbl="parChTrans1D3" presStyleIdx="1" presStyleCnt="3"/>
      <dgm:spPr/>
    </dgm:pt>
    <dgm:pt modelId="{8C67C0C5-4FB7-4AC8-B4D7-94BC740C68D0}" type="pres">
      <dgm:prSet presAssocID="{497D1501-C679-49B1-BEAE-9EE12384C7E1}" presName="root2" presStyleCnt="0"/>
      <dgm:spPr/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</dgm:pt>
    <dgm:pt modelId="{53C38476-47CF-4915-950B-9B2CA8F68781}" type="pres">
      <dgm:prSet presAssocID="{497D1501-C679-49B1-BEAE-9EE12384C7E1}" presName="level3hierChild" presStyleCnt="0"/>
      <dgm:spPr/>
    </dgm:pt>
    <dgm:pt modelId="{5CC27A30-CBEB-411C-BC03-FBC1F2C3C77B}" type="pres">
      <dgm:prSet presAssocID="{004CE89A-CAEB-447F-A984-4472A1CE0635}" presName="conn2-1" presStyleLbl="parChTrans1D2" presStyleIdx="1" presStyleCnt="2"/>
      <dgm:spPr/>
    </dgm:pt>
    <dgm:pt modelId="{117A6B71-6709-439F-8B8C-925BB58C01BB}" type="pres">
      <dgm:prSet presAssocID="{004CE89A-CAEB-447F-A984-4472A1CE0635}" presName="connTx" presStyleLbl="parChTrans1D2" presStyleIdx="1" presStyleCnt="2"/>
      <dgm:spPr/>
    </dgm:pt>
    <dgm:pt modelId="{F4021EE2-A3A9-404E-94B6-9D0FCDA8CA49}" type="pres">
      <dgm:prSet presAssocID="{08193017-FF5E-440A-B2FC-7B72EFF73ECB}" presName="root2" presStyleCnt="0"/>
      <dgm:spPr/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</dgm:pt>
    <dgm:pt modelId="{07597095-DDA0-4E37-9328-9ABBBFA5D382}" type="pres">
      <dgm:prSet presAssocID="{08193017-FF5E-440A-B2FC-7B72EFF73ECB}" presName="level3hierChild" presStyleCnt="0"/>
      <dgm:spPr/>
    </dgm:pt>
    <dgm:pt modelId="{FC1A1B9D-0AB4-4F16-822D-9F81DD54AE2F}" type="pres">
      <dgm:prSet presAssocID="{FA9687CE-C19F-4467-9F9B-6F0AFE7738F9}" presName="conn2-1" presStyleLbl="parChTrans1D3" presStyleIdx="2" presStyleCnt="3"/>
      <dgm:spPr/>
    </dgm:pt>
    <dgm:pt modelId="{200523B0-9680-4EA7-939C-38A49C1A9C60}" type="pres">
      <dgm:prSet presAssocID="{FA9687CE-C19F-4467-9F9B-6F0AFE7738F9}" presName="connTx" presStyleLbl="parChTrans1D3" presStyleIdx="2" presStyleCnt="3"/>
      <dgm:spPr/>
    </dgm:pt>
    <dgm:pt modelId="{B7AD0592-ED99-4A2F-BDE2-D2D2C4C6428B}" type="pres">
      <dgm:prSet presAssocID="{A89CF6AB-BB40-43E7-A5F1-81131B101A2D}" presName="root2" presStyleCnt="0"/>
      <dgm:spPr/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</dgm:pt>
    <dgm:pt modelId="{D10B0046-C359-439A-8D70-3B146A81C43C}" type="pres">
      <dgm:prSet presAssocID="{A89CF6AB-BB40-43E7-A5F1-81131B101A2D}" presName="level3hierChild" presStyleCnt="0"/>
      <dgm:spPr/>
    </dgm:pt>
  </dgm:ptLst>
  <dgm:cxnLst>
    <dgm:cxn modelId="{9EAA5007-0071-414E-810A-DDD77319B24B}" type="presOf" srcId="{D1050E04-7D1A-442E-9CDF-D275DC15F955}" destId="{9D6F9A89-A642-4F4D-9F14-E66236E09919}" srcOrd="0" destOrd="0" presId="urn:microsoft.com/office/officeart/2005/8/layout/hierarchy2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107F4B26-ADA2-4B4A-9F12-00A80E1729DF}" type="presOf" srcId="{A89CF6AB-BB40-43E7-A5F1-81131B101A2D}" destId="{D9D200E3-86DA-41FF-97A5-11B23230B1B5}" srcOrd="0" destOrd="0" presId="urn:microsoft.com/office/officeart/2005/8/layout/hierarchy2"/>
    <dgm:cxn modelId="{72154039-BEC2-0C44-8103-AF493F615B1C}" type="presOf" srcId="{ED1343D6-5505-4693-A845-F3F386C83631}" destId="{F0AD05FA-1203-4A47-9F9E-6BC02F81B4AA}" srcOrd="1" destOrd="0" presId="urn:microsoft.com/office/officeart/2005/8/layout/hierarchy2"/>
    <dgm:cxn modelId="{1653343A-D4AC-3F4E-AE38-D23B6E91DAC4}" type="presOf" srcId="{FA9687CE-C19F-4467-9F9B-6F0AFE7738F9}" destId="{200523B0-9680-4EA7-939C-38A49C1A9C60}" srcOrd="1" destOrd="0" presId="urn:microsoft.com/office/officeart/2005/8/layout/hierarchy2"/>
    <dgm:cxn modelId="{8A934E3F-9FE8-9A4A-85DB-561DF9491215}" type="presOf" srcId="{004CE89A-CAEB-447F-A984-4472A1CE0635}" destId="{5CC27A30-CBEB-411C-BC03-FBC1F2C3C77B}" srcOrd="0" destOrd="0" presId="urn:microsoft.com/office/officeart/2005/8/layout/hierarchy2"/>
    <dgm:cxn modelId="{52BC1178-4C23-B74A-A3F6-A59BE24B2679}" type="presOf" srcId="{CD45B891-375A-4457-81A5-C57AF925EA51}" destId="{DA454CAF-5941-42F1-9A14-7B651415446B}" srcOrd="0" destOrd="0" presId="urn:microsoft.com/office/officeart/2005/8/layout/hierarchy2"/>
    <dgm:cxn modelId="{753C9D7C-D085-3644-A45C-142D2AEEE092}" type="presOf" srcId="{CD45B891-375A-4457-81A5-C57AF925EA51}" destId="{4E9BE51B-3505-4C39-A3DB-3AC7F360EFF3}" srcOrd="1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53BF799E-6D7C-054D-A0ED-F49E7FB82351}" type="presOf" srcId="{8D018822-FBA2-417A-840C-33F4A63B517E}" destId="{2EBE743E-7414-4DC3-9D94-C99B93AE7942}" srcOrd="0" destOrd="0" presId="urn:microsoft.com/office/officeart/2005/8/layout/hierarchy2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5D632CAD-E9BA-0D4A-9F7E-68348A52C025}" type="presOf" srcId="{497D1501-C679-49B1-BEAE-9EE12384C7E1}" destId="{1F9D012B-2541-4F60-9936-F955E5E8143F}" srcOrd="0" destOrd="0" presId="urn:microsoft.com/office/officeart/2005/8/layout/hierarchy2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0C3F89B8-F255-D643-B6A5-3793109504E0}" type="presOf" srcId="{94B632C1-EF7A-4E04-BA89-9637346A635B}" destId="{DC880FB8-C78B-458D-BB4F-978161132DA0}" srcOrd="1" destOrd="0" presId="urn:microsoft.com/office/officeart/2005/8/layout/hierarchy2"/>
    <dgm:cxn modelId="{FFF983B9-0897-0D4D-BDCE-161C31F12A96}" type="presOf" srcId="{004CE89A-CAEB-447F-A984-4472A1CE0635}" destId="{117A6B71-6709-439F-8B8C-925BB58C01BB}" srcOrd="1" destOrd="0" presId="urn:microsoft.com/office/officeart/2005/8/layout/hierarchy2"/>
    <dgm:cxn modelId="{85BFCDC7-9CF6-FC4F-A882-D4A0386A39C6}" type="presOf" srcId="{08193017-FF5E-440A-B2FC-7B72EFF73ECB}" destId="{096FB719-B52E-45CD-9EF7-3FCE9D171A4D}" srcOrd="0" destOrd="0" presId="urn:microsoft.com/office/officeart/2005/8/layout/hierarchy2"/>
    <dgm:cxn modelId="{BACDEFCA-552E-584E-A678-DCF3DE03CFD2}" type="presOf" srcId="{9CAACDAC-3E7F-45DA-A0A6-2124BE36A6BB}" destId="{268C0CE0-DA77-4A90-884A-273039F6AEF6}" srcOrd="0" destOrd="0" presId="urn:microsoft.com/office/officeart/2005/8/layout/hierarchy2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74ED8DCE-F2AB-B04A-B9CC-F819D83E5161}" type="presOf" srcId="{ED1343D6-5505-4693-A845-F3F386C83631}" destId="{53BA12B1-3866-4D7B-9660-900B1EF1E0CF}" srcOrd="0" destOrd="0" presId="urn:microsoft.com/office/officeart/2005/8/layout/hierarchy2"/>
    <dgm:cxn modelId="{C22B8CD4-ED28-0A46-AA37-6B79EF0E5417}" type="presOf" srcId="{90B36774-7957-488B-A4BC-4BBB82CBF080}" destId="{A9DE72D7-D64C-46AB-89B8-1DDCF95A5E23}" srcOrd="0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45F964FE-44DF-4A48-A049-BF82B9375305}" type="presOf" srcId="{94B632C1-EF7A-4E04-BA89-9637346A635B}" destId="{E233CA3A-25BD-4D68-8257-049ECD960A95}" srcOrd="0" destOrd="0" presId="urn:microsoft.com/office/officeart/2005/8/layout/hierarchy2"/>
    <dgm:cxn modelId="{D1A87BFF-DA74-1940-8800-16209A821968}" type="presOf" srcId="{FA9687CE-C19F-4467-9F9B-6F0AFE7738F9}" destId="{FC1A1B9D-0AB4-4F16-822D-9F81DD54AE2F}" srcOrd="0" destOrd="0" presId="urn:microsoft.com/office/officeart/2005/8/layout/hierarchy2"/>
    <dgm:cxn modelId="{75B01001-F072-2D45-8EC5-9E6D7E5C75C4}" type="presParOf" srcId="{9D6F9A89-A642-4F4D-9F14-E66236E09919}" destId="{62D35ABA-0E92-4D65-8FAB-6A1F96AE7E2A}" srcOrd="0" destOrd="0" presId="urn:microsoft.com/office/officeart/2005/8/layout/hierarchy2"/>
    <dgm:cxn modelId="{2792C5C4-9D19-704F-9477-A8C515B363D5}" type="presParOf" srcId="{62D35ABA-0E92-4D65-8FAB-6A1F96AE7E2A}" destId="{2EBE743E-7414-4DC3-9D94-C99B93AE7942}" srcOrd="0" destOrd="0" presId="urn:microsoft.com/office/officeart/2005/8/layout/hierarchy2"/>
    <dgm:cxn modelId="{19899872-769C-B744-A7E1-768C5C14D299}" type="presParOf" srcId="{62D35ABA-0E92-4D65-8FAB-6A1F96AE7E2A}" destId="{31CAEAD6-EE0E-4C41-941A-2321A6A17851}" srcOrd="1" destOrd="0" presId="urn:microsoft.com/office/officeart/2005/8/layout/hierarchy2"/>
    <dgm:cxn modelId="{57C53FFF-2463-544F-A94E-DAA75400D055}" type="presParOf" srcId="{31CAEAD6-EE0E-4C41-941A-2321A6A17851}" destId="{53BA12B1-3866-4D7B-9660-900B1EF1E0CF}" srcOrd="0" destOrd="0" presId="urn:microsoft.com/office/officeart/2005/8/layout/hierarchy2"/>
    <dgm:cxn modelId="{61B9F627-CADE-2B42-BF0A-574B257B262F}" type="presParOf" srcId="{53BA12B1-3866-4D7B-9660-900B1EF1E0CF}" destId="{F0AD05FA-1203-4A47-9F9E-6BC02F81B4AA}" srcOrd="0" destOrd="0" presId="urn:microsoft.com/office/officeart/2005/8/layout/hierarchy2"/>
    <dgm:cxn modelId="{C8578104-52B4-9043-ACC9-1837F5F2418F}" type="presParOf" srcId="{31CAEAD6-EE0E-4C41-941A-2321A6A17851}" destId="{C6D3C922-5E45-41BE-9D75-48AA34A4E2CA}" srcOrd="1" destOrd="0" presId="urn:microsoft.com/office/officeart/2005/8/layout/hierarchy2"/>
    <dgm:cxn modelId="{DB1ECAD4-165F-6042-8A7B-2F8A840FAAA7}" type="presParOf" srcId="{C6D3C922-5E45-41BE-9D75-48AA34A4E2CA}" destId="{A9DE72D7-D64C-46AB-89B8-1DDCF95A5E23}" srcOrd="0" destOrd="0" presId="urn:microsoft.com/office/officeart/2005/8/layout/hierarchy2"/>
    <dgm:cxn modelId="{C7958BBE-7767-1C43-AA9A-19775C53D99C}" type="presParOf" srcId="{C6D3C922-5E45-41BE-9D75-48AA34A4E2CA}" destId="{73BD3260-5BEB-44BA-B290-96798F33249A}" srcOrd="1" destOrd="0" presId="urn:microsoft.com/office/officeart/2005/8/layout/hierarchy2"/>
    <dgm:cxn modelId="{998AC263-E1D4-1649-A482-28E159827945}" type="presParOf" srcId="{73BD3260-5BEB-44BA-B290-96798F33249A}" destId="{E233CA3A-25BD-4D68-8257-049ECD960A95}" srcOrd="0" destOrd="0" presId="urn:microsoft.com/office/officeart/2005/8/layout/hierarchy2"/>
    <dgm:cxn modelId="{33EF6C86-D7A8-FA43-90A3-1E10B993E297}" type="presParOf" srcId="{E233CA3A-25BD-4D68-8257-049ECD960A95}" destId="{DC880FB8-C78B-458D-BB4F-978161132DA0}" srcOrd="0" destOrd="0" presId="urn:microsoft.com/office/officeart/2005/8/layout/hierarchy2"/>
    <dgm:cxn modelId="{0EC140FF-5ECA-A948-B93F-31E1FF5D3BBA}" type="presParOf" srcId="{73BD3260-5BEB-44BA-B290-96798F33249A}" destId="{A00C528C-2049-40C5-8AC1-1B65E6F60053}" srcOrd="1" destOrd="0" presId="urn:microsoft.com/office/officeart/2005/8/layout/hierarchy2"/>
    <dgm:cxn modelId="{FD429E87-A022-D34A-B1B0-3261AA72A984}" type="presParOf" srcId="{A00C528C-2049-40C5-8AC1-1B65E6F60053}" destId="{268C0CE0-DA77-4A90-884A-273039F6AEF6}" srcOrd="0" destOrd="0" presId="urn:microsoft.com/office/officeart/2005/8/layout/hierarchy2"/>
    <dgm:cxn modelId="{77792BBC-864F-B747-BB82-DF21FD719F23}" type="presParOf" srcId="{A00C528C-2049-40C5-8AC1-1B65E6F60053}" destId="{8FB2A1C9-F4D6-4A33-920F-98C2F4477529}" srcOrd="1" destOrd="0" presId="urn:microsoft.com/office/officeart/2005/8/layout/hierarchy2"/>
    <dgm:cxn modelId="{C88A0B1F-A6AB-A941-AC9D-814158D8C28D}" type="presParOf" srcId="{73BD3260-5BEB-44BA-B290-96798F33249A}" destId="{DA454CAF-5941-42F1-9A14-7B651415446B}" srcOrd="2" destOrd="0" presId="urn:microsoft.com/office/officeart/2005/8/layout/hierarchy2"/>
    <dgm:cxn modelId="{98B22388-A0E7-3843-80A2-170FC47E2A9A}" type="presParOf" srcId="{DA454CAF-5941-42F1-9A14-7B651415446B}" destId="{4E9BE51B-3505-4C39-A3DB-3AC7F360EFF3}" srcOrd="0" destOrd="0" presId="urn:microsoft.com/office/officeart/2005/8/layout/hierarchy2"/>
    <dgm:cxn modelId="{E1359B11-FFE6-8245-96F1-DBE39F6C8828}" type="presParOf" srcId="{73BD3260-5BEB-44BA-B290-96798F33249A}" destId="{8C67C0C5-4FB7-4AC8-B4D7-94BC740C68D0}" srcOrd="3" destOrd="0" presId="urn:microsoft.com/office/officeart/2005/8/layout/hierarchy2"/>
    <dgm:cxn modelId="{31F1EC1C-E864-DC48-B653-072DEB0EDDA4}" type="presParOf" srcId="{8C67C0C5-4FB7-4AC8-B4D7-94BC740C68D0}" destId="{1F9D012B-2541-4F60-9936-F955E5E8143F}" srcOrd="0" destOrd="0" presId="urn:microsoft.com/office/officeart/2005/8/layout/hierarchy2"/>
    <dgm:cxn modelId="{22326853-CC64-DF42-8418-A4EDF4E4CFDD}" type="presParOf" srcId="{8C67C0C5-4FB7-4AC8-B4D7-94BC740C68D0}" destId="{53C38476-47CF-4915-950B-9B2CA8F68781}" srcOrd="1" destOrd="0" presId="urn:microsoft.com/office/officeart/2005/8/layout/hierarchy2"/>
    <dgm:cxn modelId="{CFD93392-3C24-3F43-9BEC-C65980C46E70}" type="presParOf" srcId="{31CAEAD6-EE0E-4C41-941A-2321A6A17851}" destId="{5CC27A30-CBEB-411C-BC03-FBC1F2C3C77B}" srcOrd="2" destOrd="0" presId="urn:microsoft.com/office/officeart/2005/8/layout/hierarchy2"/>
    <dgm:cxn modelId="{327C640D-7855-9D41-BF50-76B298FDC32E}" type="presParOf" srcId="{5CC27A30-CBEB-411C-BC03-FBC1F2C3C77B}" destId="{117A6B71-6709-439F-8B8C-925BB58C01BB}" srcOrd="0" destOrd="0" presId="urn:microsoft.com/office/officeart/2005/8/layout/hierarchy2"/>
    <dgm:cxn modelId="{1276A701-9EA8-404F-8820-4EA55818E363}" type="presParOf" srcId="{31CAEAD6-EE0E-4C41-941A-2321A6A17851}" destId="{F4021EE2-A3A9-404E-94B6-9D0FCDA8CA49}" srcOrd="3" destOrd="0" presId="urn:microsoft.com/office/officeart/2005/8/layout/hierarchy2"/>
    <dgm:cxn modelId="{1587E7BE-674D-DC47-BA4D-482BB8EE487D}" type="presParOf" srcId="{F4021EE2-A3A9-404E-94B6-9D0FCDA8CA49}" destId="{096FB719-B52E-45CD-9EF7-3FCE9D171A4D}" srcOrd="0" destOrd="0" presId="urn:microsoft.com/office/officeart/2005/8/layout/hierarchy2"/>
    <dgm:cxn modelId="{EDB1B0DF-A1CD-2647-8224-00F290727B77}" type="presParOf" srcId="{F4021EE2-A3A9-404E-94B6-9D0FCDA8CA49}" destId="{07597095-DDA0-4E37-9328-9ABBBFA5D382}" srcOrd="1" destOrd="0" presId="urn:microsoft.com/office/officeart/2005/8/layout/hierarchy2"/>
    <dgm:cxn modelId="{7DBC3110-4EFD-694F-8954-1FCE6EC5A466}" type="presParOf" srcId="{07597095-DDA0-4E37-9328-9ABBBFA5D382}" destId="{FC1A1B9D-0AB4-4F16-822D-9F81DD54AE2F}" srcOrd="0" destOrd="0" presId="urn:microsoft.com/office/officeart/2005/8/layout/hierarchy2"/>
    <dgm:cxn modelId="{888BFB56-A9C5-074C-889B-164871CD8653}" type="presParOf" srcId="{FC1A1B9D-0AB4-4F16-822D-9F81DD54AE2F}" destId="{200523B0-9680-4EA7-939C-38A49C1A9C60}" srcOrd="0" destOrd="0" presId="urn:microsoft.com/office/officeart/2005/8/layout/hierarchy2"/>
    <dgm:cxn modelId="{D56FCB43-6206-AC4D-B493-28E156701DB6}" type="presParOf" srcId="{07597095-DDA0-4E37-9328-9ABBBFA5D382}" destId="{B7AD0592-ED99-4A2F-BDE2-D2D2C4C6428B}" srcOrd="1" destOrd="0" presId="urn:microsoft.com/office/officeart/2005/8/layout/hierarchy2"/>
    <dgm:cxn modelId="{10704E8F-220A-294E-AABA-63E5E335EAD6}" type="presParOf" srcId="{B7AD0592-ED99-4A2F-BDE2-D2D2C4C6428B}" destId="{D9D200E3-86DA-41FF-97A5-11B23230B1B5}" srcOrd="0" destOrd="0" presId="urn:microsoft.com/office/officeart/2005/8/layout/hierarchy2"/>
    <dgm:cxn modelId="{B8EE3651-EFE6-794A-B8D1-543D88BCA9D9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D35ABA-0E92-4D65-8FAB-6A1F96AE7E2A}" type="pres">
      <dgm:prSet presAssocID="{8D018822-FBA2-417A-840C-33F4A63B517E}" presName="root1" presStyleCnt="0"/>
      <dgm:spPr/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</dgm:pt>
    <dgm:pt modelId="{31CAEAD6-EE0E-4C41-941A-2321A6A17851}" type="pres">
      <dgm:prSet presAssocID="{8D018822-FBA2-417A-840C-33F4A63B517E}" presName="level2hierChild" presStyleCnt="0"/>
      <dgm:spPr/>
    </dgm:pt>
    <dgm:pt modelId="{53BA12B1-3866-4D7B-9660-900B1EF1E0CF}" type="pres">
      <dgm:prSet presAssocID="{ED1343D6-5505-4693-A845-F3F386C83631}" presName="conn2-1" presStyleLbl="parChTrans1D2" presStyleIdx="0" presStyleCnt="2"/>
      <dgm:spPr/>
    </dgm:pt>
    <dgm:pt modelId="{F0AD05FA-1203-4A47-9F9E-6BC02F81B4AA}" type="pres">
      <dgm:prSet presAssocID="{ED1343D6-5505-4693-A845-F3F386C83631}" presName="connTx" presStyleLbl="parChTrans1D2" presStyleIdx="0" presStyleCnt="2"/>
      <dgm:spPr/>
    </dgm:pt>
    <dgm:pt modelId="{C6D3C922-5E45-41BE-9D75-48AA34A4E2CA}" type="pres">
      <dgm:prSet presAssocID="{90B36774-7957-488B-A4BC-4BBB82CBF080}" presName="root2" presStyleCnt="0"/>
      <dgm:spPr/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</dgm:pt>
    <dgm:pt modelId="{73BD3260-5BEB-44BA-B290-96798F33249A}" type="pres">
      <dgm:prSet presAssocID="{90B36774-7957-488B-A4BC-4BBB82CBF080}" presName="level3hierChild" presStyleCnt="0"/>
      <dgm:spPr/>
    </dgm:pt>
    <dgm:pt modelId="{E233CA3A-25BD-4D68-8257-049ECD960A95}" type="pres">
      <dgm:prSet presAssocID="{94B632C1-EF7A-4E04-BA89-9637346A635B}" presName="conn2-1" presStyleLbl="parChTrans1D3" presStyleIdx="0" presStyleCnt="3"/>
      <dgm:spPr/>
    </dgm:pt>
    <dgm:pt modelId="{DC880FB8-C78B-458D-BB4F-978161132DA0}" type="pres">
      <dgm:prSet presAssocID="{94B632C1-EF7A-4E04-BA89-9637346A635B}" presName="connTx" presStyleLbl="parChTrans1D3" presStyleIdx="0" presStyleCnt="3"/>
      <dgm:spPr/>
    </dgm:pt>
    <dgm:pt modelId="{A00C528C-2049-40C5-8AC1-1B65E6F60053}" type="pres">
      <dgm:prSet presAssocID="{9CAACDAC-3E7F-45DA-A0A6-2124BE36A6BB}" presName="root2" presStyleCnt="0"/>
      <dgm:spPr/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</dgm:pt>
    <dgm:pt modelId="{8FB2A1C9-F4D6-4A33-920F-98C2F4477529}" type="pres">
      <dgm:prSet presAssocID="{9CAACDAC-3E7F-45DA-A0A6-2124BE36A6BB}" presName="level3hierChild" presStyleCnt="0"/>
      <dgm:spPr/>
    </dgm:pt>
    <dgm:pt modelId="{DA454CAF-5941-42F1-9A14-7B651415446B}" type="pres">
      <dgm:prSet presAssocID="{CD45B891-375A-4457-81A5-C57AF925EA51}" presName="conn2-1" presStyleLbl="parChTrans1D3" presStyleIdx="1" presStyleCnt="3"/>
      <dgm:spPr/>
    </dgm:pt>
    <dgm:pt modelId="{4E9BE51B-3505-4C39-A3DB-3AC7F360EFF3}" type="pres">
      <dgm:prSet presAssocID="{CD45B891-375A-4457-81A5-C57AF925EA51}" presName="connTx" presStyleLbl="parChTrans1D3" presStyleIdx="1" presStyleCnt="3"/>
      <dgm:spPr/>
    </dgm:pt>
    <dgm:pt modelId="{8C67C0C5-4FB7-4AC8-B4D7-94BC740C68D0}" type="pres">
      <dgm:prSet presAssocID="{497D1501-C679-49B1-BEAE-9EE12384C7E1}" presName="root2" presStyleCnt="0"/>
      <dgm:spPr/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</dgm:pt>
    <dgm:pt modelId="{53C38476-47CF-4915-950B-9B2CA8F68781}" type="pres">
      <dgm:prSet presAssocID="{497D1501-C679-49B1-BEAE-9EE12384C7E1}" presName="level3hierChild" presStyleCnt="0"/>
      <dgm:spPr/>
    </dgm:pt>
    <dgm:pt modelId="{5CC27A30-CBEB-411C-BC03-FBC1F2C3C77B}" type="pres">
      <dgm:prSet presAssocID="{004CE89A-CAEB-447F-A984-4472A1CE0635}" presName="conn2-1" presStyleLbl="parChTrans1D2" presStyleIdx="1" presStyleCnt="2"/>
      <dgm:spPr/>
    </dgm:pt>
    <dgm:pt modelId="{117A6B71-6709-439F-8B8C-925BB58C01BB}" type="pres">
      <dgm:prSet presAssocID="{004CE89A-CAEB-447F-A984-4472A1CE0635}" presName="connTx" presStyleLbl="parChTrans1D2" presStyleIdx="1" presStyleCnt="2"/>
      <dgm:spPr/>
    </dgm:pt>
    <dgm:pt modelId="{F4021EE2-A3A9-404E-94B6-9D0FCDA8CA49}" type="pres">
      <dgm:prSet presAssocID="{08193017-FF5E-440A-B2FC-7B72EFF73ECB}" presName="root2" presStyleCnt="0"/>
      <dgm:spPr/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</dgm:pt>
    <dgm:pt modelId="{07597095-DDA0-4E37-9328-9ABBBFA5D382}" type="pres">
      <dgm:prSet presAssocID="{08193017-FF5E-440A-B2FC-7B72EFF73ECB}" presName="level3hierChild" presStyleCnt="0"/>
      <dgm:spPr/>
    </dgm:pt>
    <dgm:pt modelId="{FC1A1B9D-0AB4-4F16-822D-9F81DD54AE2F}" type="pres">
      <dgm:prSet presAssocID="{FA9687CE-C19F-4467-9F9B-6F0AFE7738F9}" presName="conn2-1" presStyleLbl="parChTrans1D3" presStyleIdx="2" presStyleCnt="3"/>
      <dgm:spPr/>
    </dgm:pt>
    <dgm:pt modelId="{200523B0-9680-4EA7-939C-38A49C1A9C60}" type="pres">
      <dgm:prSet presAssocID="{FA9687CE-C19F-4467-9F9B-6F0AFE7738F9}" presName="connTx" presStyleLbl="parChTrans1D3" presStyleIdx="2" presStyleCnt="3"/>
      <dgm:spPr/>
    </dgm:pt>
    <dgm:pt modelId="{B7AD0592-ED99-4A2F-BDE2-D2D2C4C6428B}" type="pres">
      <dgm:prSet presAssocID="{A89CF6AB-BB40-43E7-A5F1-81131B101A2D}" presName="root2" presStyleCnt="0"/>
      <dgm:spPr/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</dgm:pt>
    <dgm:pt modelId="{D10B0046-C359-439A-8D70-3B146A81C43C}" type="pres">
      <dgm:prSet presAssocID="{A89CF6AB-BB40-43E7-A5F1-81131B101A2D}" presName="level3hierChild" presStyleCnt="0"/>
      <dgm:spPr/>
    </dgm:pt>
  </dgm:ptLst>
  <dgm:cxnLst>
    <dgm:cxn modelId="{045E350C-DA41-3849-BB4C-CF17590DF5FD}" type="presOf" srcId="{CD45B891-375A-4457-81A5-C57AF925EA51}" destId="{DA454CAF-5941-42F1-9A14-7B651415446B}" srcOrd="0" destOrd="0" presId="urn:microsoft.com/office/officeart/2005/8/layout/hierarchy2"/>
    <dgm:cxn modelId="{0090AE15-0014-5C49-82C6-9340244A2C53}" type="presOf" srcId="{9CAACDAC-3E7F-45DA-A0A6-2124BE36A6BB}" destId="{268C0CE0-DA77-4A90-884A-273039F6AEF6}" srcOrd="0" destOrd="0" presId="urn:microsoft.com/office/officeart/2005/8/layout/hierarchy2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82432042-98D6-3740-A72B-BCE1670CFF9C}" type="presOf" srcId="{ED1343D6-5505-4693-A845-F3F386C83631}" destId="{F0AD05FA-1203-4A47-9F9E-6BC02F81B4AA}" srcOrd="1" destOrd="0" presId="urn:microsoft.com/office/officeart/2005/8/layout/hierarchy2"/>
    <dgm:cxn modelId="{48FFD856-C471-B146-B7E1-4695EBA8BA5E}" type="presOf" srcId="{90B36774-7957-488B-A4BC-4BBB82CBF080}" destId="{A9DE72D7-D64C-46AB-89B8-1DDCF95A5E23}" srcOrd="0" destOrd="0" presId="urn:microsoft.com/office/officeart/2005/8/layout/hierarchy2"/>
    <dgm:cxn modelId="{B8864F61-77DA-9140-A31E-259C5C421379}" type="presOf" srcId="{D1050E04-7D1A-442E-9CDF-D275DC15F955}" destId="{9D6F9A89-A642-4F4D-9F14-E66236E09919}" srcOrd="0" destOrd="0" presId="urn:microsoft.com/office/officeart/2005/8/layout/hierarchy2"/>
    <dgm:cxn modelId="{9E8EF364-D0CB-2547-B7F4-2E6362AA73CC}" type="presOf" srcId="{497D1501-C679-49B1-BEAE-9EE12384C7E1}" destId="{1F9D012B-2541-4F60-9936-F955E5E8143F}" srcOrd="0" destOrd="0" presId="urn:microsoft.com/office/officeart/2005/8/layout/hierarchy2"/>
    <dgm:cxn modelId="{1E366A6B-EFCE-AD45-9619-60898E70A49E}" type="presOf" srcId="{004CE89A-CAEB-447F-A984-4472A1CE0635}" destId="{5CC27A30-CBEB-411C-BC03-FBC1F2C3C77B}" srcOrd="0" destOrd="0" presId="urn:microsoft.com/office/officeart/2005/8/layout/hierarchy2"/>
    <dgm:cxn modelId="{18A30F70-6849-5C40-8D8D-DFBD9827678C}" type="presOf" srcId="{FA9687CE-C19F-4467-9F9B-6F0AFE7738F9}" destId="{200523B0-9680-4EA7-939C-38A49C1A9C60}" srcOrd="1" destOrd="0" presId="urn:microsoft.com/office/officeart/2005/8/layout/hierarchy2"/>
    <dgm:cxn modelId="{615E2172-E4A3-9647-A9EB-FE7D84E0B408}" type="presOf" srcId="{08193017-FF5E-440A-B2FC-7B72EFF73ECB}" destId="{096FB719-B52E-45CD-9EF7-3FCE9D171A4D}" srcOrd="0" destOrd="0" presId="urn:microsoft.com/office/officeart/2005/8/layout/hierarchy2"/>
    <dgm:cxn modelId="{E394557C-341C-6246-9C5F-0484F196E95C}" type="presOf" srcId="{8D018822-FBA2-417A-840C-33F4A63B517E}" destId="{2EBE743E-7414-4DC3-9D94-C99B93AE7942}" srcOrd="0" destOrd="0" presId="urn:microsoft.com/office/officeart/2005/8/layout/hierarchy2"/>
    <dgm:cxn modelId="{41E93C88-184E-7B46-BECD-5891A5A6C305}" type="presOf" srcId="{A89CF6AB-BB40-43E7-A5F1-81131B101A2D}" destId="{D9D200E3-86DA-41FF-97A5-11B23230B1B5}" srcOrd="0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6B5E9597-C507-0D4A-93F3-1378882C8D5C}" type="presOf" srcId="{ED1343D6-5505-4693-A845-F3F386C83631}" destId="{53BA12B1-3866-4D7B-9660-900B1EF1E0CF}" srcOrd="0" destOrd="0" presId="urn:microsoft.com/office/officeart/2005/8/layout/hierarchy2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601442D4-409F-4546-9793-842FAD4FF545}" type="presOf" srcId="{FA9687CE-C19F-4467-9F9B-6F0AFE7738F9}" destId="{FC1A1B9D-0AB4-4F16-822D-9F81DD54AE2F}" srcOrd="0" destOrd="0" presId="urn:microsoft.com/office/officeart/2005/8/layout/hierarchy2"/>
    <dgm:cxn modelId="{8C6B62D7-51FE-F547-A555-C51FEDC9A0D2}" type="presOf" srcId="{CD45B891-375A-4457-81A5-C57AF925EA51}" destId="{4E9BE51B-3505-4C39-A3DB-3AC7F360EFF3}" srcOrd="1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96BC55E6-B727-C344-AB31-0E6DE18C8B76}" type="presOf" srcId="{004CE89A-CAEB-447F-A984-4472A1CE0635}" destId="{117A6B71-6709-439F-8B8C-925BB58C01BB}" srcOrd="1" destOrd="0" presId="urn:microsoft.com/office/officeart/2005/8/layout/hierarchy2"/>
    <dgm:cxn modelId="{E57236E7-2546-7A43-8E51-0405E9D9D3AA}" type="presOf" srcId="{94B632C1-EF7A-4E04-BA89-9637346A635B}" destId="{DC880FB8-C78B-458D-BB4F-978161132DA0}" srcOrd="1" destOrd="0" presId="urn:microsoft.com/office/officeart/2005/8/layout/hierarchy2"/>
    <dgm:cxn modelId="{8F99A0FC-89EE-5642-9E66-6EAC874EC224}" type="presOf" srcId="{94B632C1-EF7A-4E04-BA89-9637346A635B}" destId="{E233CA3A-25BD-4D68-8257-049ECD960A95}" srcOrd="0" destOrd="0" presId="urn:microsoft.com/office/officeart/2005/8/layout/hierarchy2"/>
    <dgm:cxn modelId="{CF383045-B8B4-0E4B-B5D6-771939A6539C}" type="presParOf" srcId="{9D6F9A89-A642-4F4D-9F14-E66236E09919}" destId="{62D35ABA-0E92-4D65-8FAB-6A1F96AE7E2A}" srcOrd="0" destOrd="0" presId="urn:microsoft.com/office/officeart/2005/8/layout/hierarchy2"/>
    <dgm:cxn modelId="{A8622237-DADD-8D4C-A8AE-12AD59FECE82}" type="presParOf" srcId="{62D35ABA-0E92-4D65-8FAB-6A1F96AE7E2A}" destId="{2EBE743E-7414-4DC3-9D94-C99B93AE7942}" srcOrd="0" destOrd="0" presId="urn:microsoft.com/office/officeart/2005/8/layout/hierarchy2"/>
    <dgm:cxn modelId="{E7FEC857-68FA-854A-9554-4F2E2CAB1619}" type="presParOf" srcId="{62D35ABA-0E92-4D65-8FAB-6A1F96AE7E2A}" destId="{31CAEAD6-EE0E-4C41-941A-2321A6A17851}" srcOrd="1" destOrd="0" presId="urn:microsoft.com/office/officeart/2005/8/layout/hierarchy2"/>
    <dgm:cxn modelId="{94249FD6-223E-BB40-BB4E-AC751AE879E1}" type="presParOf" srcId="{31CAEAD6-EE0E-4C41-941A-2321A6A17851}" destId="{53BA12B1-3866-4D7B-9660-900B1EF1E0CF}" srcOrd="0" destOrd="0" presId="urn:microsoft.com/office/officeart/2005/8/layout/hierarchy2"/>
    <dgm:cxn modelId="{CE039BB9-9078-A54A-86E4-2277BEC5BED0}" type="presParOf" srcId="{53BA12B1-3866-4D7B-9660-900B1EF1E0CF}" destId="{F0AD05FA-1203-4A47-9F9E-6BC02F81B4AA}" srcOrd="0" destOrd="0" presId="urn:microsoft.com/office/officeart/2005/8/layout/hierarchy2"/>
    <dgm:cxn modelId="{3A38661F-0959-EC43-9438-4934D7C1692B}" type="presParOf" srcId="{31CAEAD6-EE0E-4C41-941A-2321A6A17851}" destId="{C6D3C922-5E45-41BE-9D75-48AA34A4E2CA}" srcOrd="1" destOrd="0" presId="urn:microsoft.com/office/officeart/2005/8/layout/hierarchy2"/>
    <dgm:cxn modelId="{67D96262-9DE2-E745-BE6F-B05A1F74770B}" type="presParOf" srcId="{C6D3C922-5E45-41BE-9D75-48AA34A4E2CA}" destId="{A9DE72D7-D64C-46AB-89B8-1DDCF95A5E23}" srcOrd="0" destOrd="0" presId="urn:microsoft.com/office/officeart/2005/8/layout/hierarchy2"/>
    <dgm:cxn modelId="{D0C4AABD-ACC9-0445-8CA0-5D16C44A3E57}" type="presParOf" srcId="{C6D3C922-5E45-41BE-9D75-48AA34A4E2CA}" destId="{73BD3260-5BEB-44BA-B290-96798F33249A}" srcOrd="1" destOrd="0" presId="urn:microsoft.com/office/officeart/2005/8/layout/hierarchy2"/>
    <dgm:cxn modelId="{77824D15-9F2B-E64E-99A9-CEF1AAE097EE}" type="presParOf" srcId="{73BD3260-5BEB-44BA-B290-96798F33249A}" destId="{E233CA3A-25BD-4D68-8257-049ECD960A95}" srcOrd="0" destOrd="0" presId="urn:microsoft.com/office/officeart/2005/8/layout/hierarchy2"/>
    <dgm:cxn modelId="{87587193-F43B-A54E-BE9F-133C8ADF4720}" type="presParOf" srcId="{E233CA3A-25BD-4D68-8257-049ECD960A95}" destId="{DC880FB8-C78B-458D-BB4F-978161132DA0}" srcOrd="0" destOrd="0" presId="urn:microsoft.com/office/officeart/2005/8/layout/hierarchy2"/>
    <dgm:cxn modelId="{C8B2E25D-EBC3-914E-842A-E43F7CF30C6C}" type="presParOf" srcId="{73BD3260-5BEB-44BA-B290-96798F33249A}" destId="{A00C528C-2049-40C5-8AC1-1B65E6F60053}" srcOrd="1" destOrd="0" presId="urn:microsoft.com/office/officeart/2005/8/layout/hierarchy2"/>
    <dgm:cxn modelId="{940CC439-2A67-7D41-8BDD-499518ACB89B}" type="presParOf" srcId="{A00C528C-2049-40C5-8AC1-1B65E6F60053}" destId="{268C0CE0-DA77-4A90-884A-273039F6AEF6}" srcOrd="0" destOrd="0" presId="urn:microsoft.com/office/officeart/2005/8/layout/hierarchy2"/>
    <dgm:cxn modelId="{78D45985-D079-594E-9FA0-7423A6877A5C}" type="presParOf" srcId="{A00C528C-2049-40C5-8AC1-1B65E6F60053}" destId="{8FB2A1C9-F4D6-4A33-920F-98C2F4477529}" srcOrd="1" destOrd="0" presId="urn:microsoft.com/office/officeart/2005/8/layout/hierarchy2"/>
    <dgm:cxn modelId="{97B2EC2D-24AA-884D-88BF-5A129D60DC2F}" type="presParOf" srcId="{73BD3260-5BEB-44BA-B290-96798F33249A}" destId="{DA454CAF-5941-42F1-9A14-7B651415446B}" srcOrd="2" destOrd="0" presId="urn:microsoft.com/office/officeart/2005/8/layout/hierarchy2"/>
    <dgm:cxn modelId="{24A91187-9E2A-5041-B510-6B14ED6A4232}" type="presParOf" srcId="{DA454CAF-5941-42F1-9A14-7B651415446B}" destId="{4E9BE51B-3505-4C39-A3DB-3AC7F360EFF3}" srcOrd="0" destOrd="0" presId="urn:microsoft.com/office/officeart/2005/8/layout/hierarchy2"/>
    <dgm:cxn modelId="{04F2C11B-119A-6D45-8567-13A3E0080AF1}" type="presParOf" srcId="{73BD3260-5BEB-44BA-B290-96798F33249A}" destId="{8C67C0C5-4FB7-4AC8-B4D7-94BC740C68D0}" srcOrd="3" destOrd="0" presId="urn:microsoft.com/office/officeart/2005/8/layout/hierarchy2"/>
    <dgm:cxn modelId="{B1C34767-607E-A943-BD4B-EB3AF058271B}" type="presParOf" srcId="{8C67C0C5-4FB7-4AC8-B4D7-94BC740C68D0}" destId="{1F9D012B-2541-4F60-9936-F955E5E8143F}" srcOrd="0" destOrd="0" presId="urn:microsoft.com/office/officeart/2005/8/layout/hierarchy2"/>
    <dgm:cxn modelId="{5C630580-9655-9048-83F7-127699A02927}" type="presParOf" srcId="{8C67C0C5-4FB7-4AC8-B4D7-94BC740C68D0}" destId="{53C38476-47CF-4915-950B-9B2CA8F68781}" srcOrd="1" destOrd="0" presId="urn:microsoft.com/office/officeart/2005/8/layout/hierarchy2"/>
    <dgm:cxn modelId="{65063C81-EDF6-0B47-A03F-21F474121BD8}" type="presParOf" srcId="{31CAEAD6-EE0E-4C41-941A-2321A6A17851}" destId="{5CC27A30-CBEB-411C-BC03-FBC1F2C3C77B}" srcOrd="2" destOrd="0" presId="urn:microsoft.com/office/officeart/2005/8/layout/hierarchy2"/>
    <dgm:cxn modelId="{FA0E420F-C5D5-D743-88D4-D6AE11685451}" type="presParOf" srcId="{5CC27A30-CBEB-411C-BC03-FBC1F2C3C77B}" destId="{117A6B71-6709-439F-8B8C-925BB58C01BB}" srcOrd="0" destOrd="0" presId="urn:microsoft.com/office/officeart/2005/8/layout/hierarchy2"/>
    <dgm:cxn modelId="{FB728835-DF6B-4440-A772-C0F0B6D820A5}" type="presParOf" srcId="{31CAEAD6-EE0E-4C41-941A-2321A6A17851}" destId="{F4021EE2-A3A9-404E-94B6-9D0FCDA8CA49}" srcOrd="3" destOrd="0" presId="urn:microsoft.com/office/officeart/2005/8/layout/hierarchy2"/>
    <dgm:cxn modelId="{8FD5AE83-7E46-0348-81AD-7507717F1952}" type="presParOf" srcId="{F4021EE2-A3A9-404E-94B6-9D0FCDA8CA49}" destId="{096FB719-B52E-45CD-9EF7-3FCE9D171A4D}" srcOrd="0" destOrd="0" presId="urn:microsoft.com/office/officeart/2005/8/layout/hierarchy2"/>
    <dgm:cxn modelId="{F49AEB2E-2A7A-6545-AE40-231748CF3B95}" type="presParOf" srcId="{F4021EE2-A3A9-404E-94B6-9D0FCDA8CA49}" destId="{07597095-DDA0-4E37-9328-9ABBBFA5D382}" srcOrd="1" destOrd="0" presId="urn:microsoft.com/office/officeart/2005/8/layout/hierarchy2"/>
    <dgm:cxn modelId="{29183859-DB31-654D-B921-38307BDBB155}" type="presParOf" srcId="{07597095-DDA0-4E37-9328-9ABBBFA5D382}" destId="{FC1A1B9D-0AB4-4F16-822D-9F81DD54AE2F}" srcOrd="0" destOrd="0" presId="urn:microsoft.com/office/officeart/2005/8/layout/hierarchy2"/>
    <dgm:cxn modelId="{984185CE-46FB-BE4A-85CE-E2BC6A0DCF72}" type="presParOf" srcId="{FC1A1B9D-0AB4-4F16-822D-9F81DD54AE2F}" destId="{200523B0-9680-4EA7-939C-38A49C1A9C60}" srcOrd="0" destOrd="0" presId="urn:microsoft.com/office/officeart/2005/8/layout/hierarchy2"/>
    <dgm:cxn modelId="{29E8DDCA-99AF-F84C-A97E-781EF5353374}" type="presParOf" srcId="{07597095-DDA0-4E37-9328-9ABBBFA5D382}" destId="{B7AD0592-ED99-4A2F-BDE2-D2D2C4C6428B}" srcOrd="1" destOrd="0" presId="urn:microsoft.com/office/officeart/2005/8/layout/hierarchy2"/>
    <dgm:cxn modelId="{92BF2E60-7B64-EA41-B699-E61F78117145}" type="presParOf" srcId="{B7AD0592-ED99-4A2F-BDE2-D2D2C4C6428B}" destId="{D9D200E3-86DA-41FF-97A5-11B23230B1B5}" srcOrd="0" destOrd="0" presId="urn:microsoft.com/office/officeart/2005/8/layout/hierarchy2"/>
    <dgm:cxn modelId="{AF1349F1-10E2-FB4C-8C87-E7889BA6E906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44806"/>
        <a:ext cx="72598" cy="35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44806"/>
        <a:ext cx="72598" cy="35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</a:t>
          </a:r>
        </a:p>
      </dsp:txBody>
      <dsp:txXfrm>
        <a:off x="208056" y="144806"/>
        <a:ext cx="72598" cy="3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94EE-6CD3-40FE-8B55-1823DCF807C9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25463" y="685800"/>
            <a:ext cx="79089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3437-253A-4772-8647-1E69790F0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25463" y="685800"/>
            <a:ext cx="79089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3437-253A-4772-8647-1E69790F01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6" y="369374"/>
            <a:ext cx="2331721" cy="254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3" y="673791"/>
            <a:ext cx="1920240" cy="30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751" y="18442"/>
            <a:ext cx="191453" cy="3922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93" y="18442"/>
            <a:ext cx="528637" cy="3922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8" y="764070"/>
            <a:ext cx="2331721" cy="236156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8" y="503968"/>
            <a:ext cx="2331721" cy="260102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5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52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803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254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70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155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606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90" y="107347"/>
            <a:ext cx="360045" cy="3033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7" y="107347"/>
            <a:ext cx="360045" cy="3033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6" y="47618"/>
            <a:ext cx="2468881" cy="198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9" y="266159"/>
            <a:ext cx="1212057" cy="1109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9" y="377080"/>
            <a:ext cx="1212057" cy="685074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266159"/>
            <a:ext cx="1212532" cy="1109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377080"/>
            <a:ext cx="1212532" cy="685074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47345"/>
            <a:ext cx="902494" cy="201475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2" y="47343"/>
            <a:ext cx="1533525" cy="1014811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248819"/>
            <a:ext cx="902494" cy="813335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91" y="832328"/>
            <a:ext cx="1645920" cy="9826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91" y="106244"/>
            <a:ext cx="1645920" cy="713423"/>
          </a:xfrm>
        </p:spPr>
        <p:txBody>
          <a:bodyPr/>
          <a:lstStyle>
            <a:lvl1pPr marL="0" indent="0">
              <a:buNone/>
              <a:defRPr sz="1000"/>
            </a:lvl1pPr>
            <a:lvl2pPr marL="145083" indent="0">
              <a:buNone/>
              <a:defRPr sz="900"/>
            </a:lvl2pPr>
            <a:lvl3pPr marL="290166" indent="0">
              <a:buNone/>
              <a:defRPr sz="700"/>
            </a:lvl3pPr>
            <a:lvl4pPr marL="435249" indent="0">
              <a:buNone/>
              <a:defRPr sz="600"/>
            </a:lvl4pPr>
            <a:lvl5pPr marL="580333" indent="0">
              <a:buNone/>
              <a:defRPr sz="600"/>
            </a:lvl5pPr>
            <a:lvl6pPr marL="725416" indent="0">
              <a:buNone/>
              <a:defRPr sz="600"/>
            </a:lvl6pPr>
            <a:lvl7pPr marL="870500" indent="0">
              <a:buNone/>
              <a:defRPr sz="600"/>
            </a:lvl7pPr>
            <a:lvl8pPr marL="1015583" indent="0">
              <a:buNone/>
              <a:defRPr sz="600"/>
            </a:lvl8pPr>
            <a:lvl9pPr marL="116066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91" y="930589"/>
            <a:ext cx="1645920" cy="139547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6" y="47618"/>
            <a:ext cx="2468881" cy="198173"/>
          </a:xfrm>
          <a:prstGeom prst="rect">
            <a:avLst/>
          </a:prstGeom>
        </p:spPr>
        <p:txBody>
          <a:bodyPr vert="horz" lIns="29017" tIns="14508" rIns="29017" bIns="145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6" y="277445"/>
            <a:ext cx="2468881" cy="784710"/>
          </a:xfrm>
          <a:prstGeom prst="rect">
            <a:avLst/>
          </a:prstGeom>
        </p:spPr>
        <p:txBody>
          <a:bodyPr vert="horz" lIns="29017" tIns="14508" rIns="29017" bIns="145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102065"/>
            <a:ext cx="640080" cy="63305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CE6-BD9B-4696-A95A-E0605C07300B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3" y="1102065"/>
            <a:ext cx="868680" cy="63305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102065"/>
            <a:ext cx="640080" cy="63305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166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812" indent="-108812" algn="l" defTabSz="2901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5760" indent="-90677" algn="l" defTabSz="29016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270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7792" indent="-72542" algn="l" defTabSz="290166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2875" indent="-72542" algn="l" defTabSz="290166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795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041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24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3207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0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1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249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33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41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50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55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6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111" y="-42386"/>
            <a:ext cx="988511" cy="69666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dirty="0" err="1"/>
              <a:t>WormSpace</a:t>
            </a:r>
            <a:r>
              <a:rPr lang="en-US" sz="700" dirty="0"/>
              <a:t> API:</a:t>
            </a:r>
          </a:p>
          <a:p>
            <a:pPr>
              <a:lnSpc>
                <a:spcPct val="90000"/>
              </a:lnSpc>
            </a:pPr>
            <a:r>
              <a:rPr lang="en-US" sz="700" dirty="0" err="1"/>
              <a:t>alloc</a:t>
            </a:r>
            <a:r>
              <a:rPr lang="en-US" sz="700" dirty="0"/>
              <a:t>/trim</a:t>
            </a:r>
          </a:p>
          <a:p>
            <a:pPr>
              <a:lnSpc>
                <a:spcPct val="90000"/>
              </a:lnSpc>
            </a:pPr>
            <a:endParaRPr lang="en-US" sz="100" dirty="0"/>
          </a:p>
          <a:p>
            <a:pPr>
              <a:lnSpc>
                <a:spcPct val="90000"/>
              </a:lnSpc>
            </a:pPr>
            <a:r>
              <a:rPr lang="en-US" sz="700" dirty="0"/>
              <a:t>WOS API: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capture/write/listen</a:t>
            </a:r>
          </a:p>
          <a:p>
            <a:pPr>
              <a:lnSpc>
                <a:spcPct val="90000"/>
              </a:lnSpc>
            </a:pPr>
            <a:endParaRPr lang="en-US" sz="100" dirty="0"/>
          </a:p>
          <a:p>
            <a:pPr>
              <a:lnSpc>
                <a:spcPct val="90000"/>
              </a:lnSpc>
            </a:pPr>
            <a:r>
              <a:rPr lang="en-US" sz="700" dirty="0"/>
              <a:t>WOR API: 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capture/write/read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717" y="20533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9380" y="62352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7176" y="62352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4972" y="62352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9885" y="62352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7682" y="623529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5478" y="62352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70392" y="62352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8188" y="62352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85985" y="62352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44700" y="170185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49729" y="166330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written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4700" y="299510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49729" y="296941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unwritten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44700" y="429810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9729" y="427551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unallocated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255" y="13494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Up-Down Arrow 21"/>
          <p:cNvSpPr/>
          <p:nvPr/>
        </p:nvSpPr>
        <p:spPr>
          <a:xfrm>
            <a:off x="1182587" y="414376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440" y="13494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55557" y="62352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3353" y="62352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1150" y="62352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46961" y="35719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trimmed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44700" y="37396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9" name="Up-Down Arrow 28"/>
          <p:cNvSpPr/>
          <p:nvPr/>
        </p:nvSpPr>
        <p:spPr>
          <a:xfrm>
            <a:off x="992364" y="754139"/>
            <a:ext cx="101281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530" y="946370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518" y="946369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723" y="946369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Up-Down Arrow 32"/>
          <p:cNvSpPr/>
          <p:nvPr/>
        </p:nvSpPr>
        <p:spPr>
          <a:xfrm>
            <a:off x="1666187" y="754360"/>
            <a:ext cx="101281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352" y="946590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340" y="946589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45" y="946588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76200" y="985525"/>
            <a:ext cx="74308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(</a:t>
            </a:r>
            <a:r>
              <a:rPr lang="en-US" sz="700" dirty="0" err="1"/>
              <a:t>wormservers</a:t>
            </a:r>
            <a:r>
              <a:rPr lang="en-US" sz="7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54845" y="985525"/>
            <a:ext cx="712155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(</a:t>
            </a:r>
            <a:r>
              <a:rPr lang="en-US" sz="700" dirty="0" err="1"/>
              <a:t>wormservers</a:t>
            </a:r>
            <a:r>
              <a:rPr lang="en-US" sz="700" dirty="0"/>
              <a:t>)</a:t>
            </a:r>
          </a:p>
        </p:txBody>
      </p:sp>
      <p:sp>
        <p:nvSpPr>
          <p:cNvPr id="39" name="Left Brace 38"/>
          <p:cNvSpPr/>
          <p:nvPr/>
        </p:nvSpPr>
        <p:spPr>
          <a:xfrm rot="5400000" flipH="1" flipV="1">
            <a:off x="2354944" y="481455"/>
            <a:ext cx="54287" cy="6233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10343" y="779150"/>
            <a:ext cx="397514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1141" y="595528"/>
            <a:ext cx="397514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WOR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541150" y="407700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824024" y="407700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100" y="533713"/>
            <a:ext cx="921568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who </a:t>
            </a:r>
            <a:r>
              <a:rPr lang="en-US" sz="700" b="1" dirty="0"/>
              <a:t>captures</a:t>
            </a:r>
          </a:p>
          <a:p>
            <a:r>
              <a:rPr lang="en-US" sz="700" dirty="0"/>
              <a:t>and </a:t>
            </a:r>
            <a:r>
              <a:rPr lang="en-US" sz="700" b="1" dirty="0"/>
              <a:t>writes?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80" y="79747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7176" y="79747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4972" y="79747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99885" y="79747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7682" y="797479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15478" y="797479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0392" y="79747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188" y="79747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85985" y="79747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325" y="31575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4" y="311899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written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325" y="445078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3354" y="442509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unwritten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325" y="57570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3354" y="573120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unallocated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" y="79747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53" y="79747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1150" y="79747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0586" y="181288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trimmed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325" y="182965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504324" y="524336"/>
            <a:ext cx="95876" cy="2538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43" idx="3"/>
          </p:cNvCxnSpPr>
          <p:nvPr/>
        </p:nvCxnSpPr>
        <p:spPr>
          <a:xfrm flipH="1">
            <a:off x="1718727" y="198493"/>
            <a:ext cx="348457" cy="9844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7" idx="1"/>
            <a:endCxn id="43" idx="3"/>
          </p:cNvCxnSpPr>
          <p:nvPr/>
        </p:nvCxnSpPr>
        <p:spPr>
          <a:xfrm flipH="1" flipV="1">
            <a:off x="1718726" y="296936"/>
            <a:ext cx="339505" cy="2802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9382" y="513869"/>
            <a:ext cx="4043" cy="2836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" y="349563"/>
            <a:ext cx="8557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when do we </a:t>
            </a:r>
            <a:r>
              <a:rPr lang="en-US" sz="700" b="1" dirty="0"/>
              <a:t>trim?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044700" y="701194"/>
            <a:ext cx="0" cy="4706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8562" y="892669"/>
            <a:ext cx="761920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where do we</a:t>
            </a:r>
          </a:p>
          <a:p>
            <a:r>
              <a:rPr lang="en-US" sz="700" b="1" dirty="0"/>
              <a:t>read </a:t>
            </a:r>
            <a:r>
              <a:rPr lang="en-US" sz="700" dirty="0"/>
              <a:t>until?</a:t>
            </a:r>
            <a:endParaRPr lang="en-US" sz="7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49300" y="517837"/>
            <a:ext cx="68580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4102" y="69766"/>
            <a:ext cx="4562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/>
              <a:t>learner</a:t>
            </a:r>
            <a:endParaRPr 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952" y="480164"/>
            <a:ext cx="4562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/>
              <a:t>learner</a:t>
            </a:r>
            <a:endParaRPr 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994569"/>
            <a:ext cx="1652229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Command [ e.g. </a:t>
            </a:r>
            <a:r>
              <a:rPr lang="en-US" sz="700" dirty="0" err="1"/>
              <a:t>map.put</a:t>
            </a:r>
            <a:r>
              <a:rPr lang="en-US" sz="700" dirty="0"/>
              <a:t>(“foo”, “bar”) ]</a:t>
            </a:r>
          </a:p>
        </p:txBody>
      </p:sp>
      <p:sp>
        <p:nvSpPr>
          <p:cNvPr id="36" name="Up Arrow 35"/>
          <p:cNvSpPr/>
          <p:nvPr/>
        </p:nvSpPr>
        <p:spPr>
          <a:xfrm>
            <a:off x="790745" y="928761"/>
            <a:ext cx="85066" cy="130611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0" y="105088"/>
            <a:ext cx="119785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replicated state</a:t>
            </a:r>
          </a:p>
        </p:txBody>
      </p:sp>
      <p:sp>
        <p:nvSpPr>
          <p:cNvPr id="38" name="Up Arrow 37"/>
          <p:cNvSpPr/>
          <p:nvPr/>
        </p:nvSpPr>
        <p:spPr>
          <a:xfrm rot="5400000">
            <a:off x="1240616" y="163813"/>
            <a:ext cx="72259" cy="26749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51375" y="8282"/>
            <a:ext cx="297882" cy="383696"/>
            <a:chOff x="2054225" y="119054"/>
            <a:chExt cx="297882" cy="383696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4256" y="119054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2861936170"/>
                </p:ext>
              </p:extLst>
            </p:nvPr>
          </p:nvGraphicFramePr>
          <p:xfrm>
            <a:off x="2054225" y="181334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42" name="Group 41"/>
          <p:cNvGrpSpPr/>
          <p:nvPr/>
        </p:nvGrpSpPr>
        <p:grpSpPr>
          <a:xfrm>
            <a:off x="1425900" y="105088"/>
            <a:ext cx="292826" cy="383696"/>
            <a:chOff x="1428750" y="357866"/>
            <a:chExt cx="292826" cy="383696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3725" y="357866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178723926"/>
                </p:ext>
              </p:extLst>
            </p:nvPr>
          </p:nvGraphicFramePr>
          <p:xfrm>
            <a:off x="1428750" y="422634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45" name="Group 44"/>
          <p:cNvGrpSpPr/>
          <p:nvPr/>
        </p:nvGrpSpPr>
        <p:grpSpPr>
          <a:xfrm>
            <a:off x="2058231" y="391317"/>
            <a:ext cx="296804" cy="383696"/>
            <a:chOff x="2061081" y="549714"/>
            <a:chExt cx="296804" cy="383696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0034" y="549714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61799971"/>
                </p:ext>
              </p:extLst>
            </p:nvPr>
          </p:nvGraphicFramePr>
          <p:xfrm>
            <a:off x="2061081" y="616150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sp>
        <p:nvSpPr>
          <p:cNvPr id="48" name="TextBox 47"/>
          <p:cNvSpPr txBox="1"/>
          <p:nvPr/>
        </p:nvSpPr>
        <p:spPr>
          <a:xfrm>
            <a:off x="1295400" y="-27781"/>
            <a:ext cx="803275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sticky leader</a:t>
            </a:r>
          </a:p>
        </p:txBody>
      </p:sp>
    </p:spTree>
    <p:extLst>
      <p:ext uri="{BB962C8B-B14F-4D97-AF65-F5344CB8AC3E}">
        <p14:creationId xmlns:p14="http://schemas.microsoft.com/office/powerpoint/2010/main" val="349676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5064" y="394930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729380" y="104175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37176" y="104175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44972" y="104175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399885" y="104175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07682" y="1041758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15478" y="104175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070392" y="104175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78188" y="104175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485985" y="104175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325" y="540346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3354" y="536492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written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325" y="669671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63354" y="667102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unwritten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325" y="800296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63354" y="797713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unallocated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4256" y="394930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Rectangle 79"/>
          <p:cNvSpPr/>
          <p:nvPr/>
        </p:nvSpPr>
        <p:spPr>
          <a:xfrm>
            <a:off x="52489" y="104175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63353" y="104175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71150" y="104175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0586" y="405881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/>
              <a:t>trimmed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325" y="40755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38200" y="750803"/>
            <a:ext cx="761920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b="1" dirty="0"/>
              <a:t>allocate/</a:t>
            </a:r>
          </a:p>
          <a:p>
            <a:r>
              <a:rPr lang="en-US" sz="700" b="1" dirty="0"/>
              <a:t>capture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417820" y="746919"/>
            <a:ext cx="0" cy="28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600201" y="670719"/>
            <a:ext cx="457199" cy="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752600" y="746919"/>
            <a:ext cx="345820" cy="29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96936" y="766450"/>
            <a:ext cx="761920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b="1" dirty="0"/>
              <a:t>write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8648" y="738716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clients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00200" y="59451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2336" y="423824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>
            <a:off x="888107" y="318315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sequencer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69128" y="442119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6578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482313" y="1024877"/>
            <a:ext cx="1177513" cy="15240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Chain Replication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1225142" y="889135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1830397" y="889135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" y="1024877"/>
            <a:ext cx="1177513" cy="15240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 err="1"/>
              <a:t>Paxos</a:t>
            </a:r>
            <a:endParaRPr lang="en-US" sz="700" dirty="0"/>
          </a:p>
        </p:txBody>
      </p:sp>
      <p:sp>
        <p:nvSpPr>
          <p:cNvPr id="51" name="Down Arrow 50"/>
          <p:cNvSpPr/>
          <p:nvPr/>
        </p:nvSpPr>
        <p:spPr>
          <a:xfrm>
            <a:off x="1223545" y="618477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828800" y="618477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226135" y="262877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828800" y="262877"/>
            <a:ext cx="69265" cy="13061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25113" y="129527"/>
            <a:ext cx="1174943" cy="15240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State Machine Replication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2341" y="751827"/>
            <a:ext cx="2507545" cy="1632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Write-Once Register / Write-Once Segment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644113" y="459824"/>
            <a:ext cx="76200" cy="558704"/>
          </a:xfrm>
          <a:prstGeom prst="downArrow">
            <a:avLst/>
          </a:prstGeom>
          <a:solidFill>
            <a:srgbClr val="7F7F7F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2521535" y="456552"/>
            <a:ext cx="69265" cy="559840"/>
          </a:xfrm>
          <a:prstGeom prst="downArrow">
            <a:avLst/>
          </a:prstGeom>
          <a:solidFill>
            <a:srgbClr val="7F7F7F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28601" y="66027"/>
            <a:ext cx="76200" cy="954241"/>
          </a:xfrm>
          <a:prstGeom prst="downArrow">
            <a:avLst/>
          </a:prstGeom>
          <a:solidFill>
            <a:srgbClr val="7F7F7F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1988" y="15227"/>
            <a:ext cx="761920" cy="35069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Fault-Tolerant Atomic Commit</a:t>
            </a:r>
          </a:p>
          <a:p>
            <a:pPr algn="ctr"/>
            <a:r>
              <a:rPr lang="en-US" sz="700" dirty="0"/>
              <a:t>(SW/SR, RW/RR)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7913" y="396227"/>
            <a:ext cx="914400" cy="26122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Multi-</a:t>
            </a:r>
            <a:r>
              <a:rPr lang="en-US" sz="700" dirty="0" err="1"/>
              <a:t>Paxos</a:t>
            </a:r>
            <a:endParaRPr lang="en-US" sz="700" dirty="0"/>
          </a:p>
          <a:p>
            <a:pPr algn="ctr"/>
            <a:r>
              <a:rPr lang="en-US" sz="700" dirty="0"/>
              <a:t>(SW / SR)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45838" y="396227"/>
            <a:ext cx="914400" cy="26122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r>
              <a:rPr lang="en-US" sz="700" dirty="0"/>
              <a:t>Shared Log</a:t>
            </a:r>
          </a:p>
          <a:p>
            <a:pPr algn="ctr"/>
            <a:r>
              <a:rPr lang="en-US" sz="700" dirty="0"/>
              <a:t>(SW / RR)</a:t>
            </a:r>
          </a:p>
        </p:txBody>
      </p:sp>
      <p:sp>
        <p:nvSpPr>
          <p:cNvPr id="2" name="Bent-Up Arrow 1"/>
          <p:cNvSpPr/>
          <p:nvPr/>
        </p:nvSpPr>
        <p:spPr>
          <a:xfrm flipV="1">
            <a:off x="914400" y="31750"/>
            <a:ext cx="1676400" cy="365919"/>
          </a:xfrm>
          <a:prstGeom prst="bentUpArrow">
            <a:avLst>
              <a:gd name="adj1" fmla="val 8855"/>
              <a:gd name="adj2" fmla="val 9724"/>
              <a:gd name="adj3" fmla="val 11112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26308</TotalTime>
  <Words>142</Words>
  <Application>Microsoft Macintosh PowerPoint</Application>
  <PresentationFormat>Custom</PresentationFormat>
  <Paragraphs>69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maheshba</dc:creator>
  <cp:lastModifiedBy>Mahesh Balakrishnan</cp:lastModifiedBy>
  <cp:revision>338</cp:revision>
  <cp:lastPrinted>2017-04-18T21:23:19Z</cp:lastPrinted>
  <dcterms:created xsi:type="dcterms:W3CDTF">2011-09-25T22:11:24Z</dcterms:created>
  <dcterms:modified xsi:type="dcterms:W3CDTF">2018-04-29T09:12:24Z</dcterms:modified>
</cp:coreProperties>
</file>