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2743200" cy="914400"/>
  <p:notesSz cx="6858000" cy="9144000"/>
  <p:defaultTextStyle>
    <a:defPPr>
      <a:defRPr lang="en-US"/>
    </a:defPPr>
    <a:lvl1pPr marL="0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508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016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5249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8033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2541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70500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1558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6066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951" userDrawn="1">
          <p15:clr>
            <a:srgbClr val="A4A3A4"/>
          </p15:clr>
        </p15:guide>
        <p15:guide id="3" orient="horz" pos="6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  <a:srgbClr val="DDDDDD"/>
    <a:srgbClr val="D9D9D9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0"/>
    <p:restoredTop sz="95179" autoAdjust="0"/>
  </p:normalViewPr>
  <p:slideViewPr>
    <p:cSldViewPr>
      <p:cViewPr varScale="1">
        <p:scale>
          <a:sx n="400" d="100"/>
          <a:sy n="400" d="100"/>
        </p:scale>
        <p:origin x="-5056" y="-3024"/>
      </p:cViewPr>
      <p:guideLst>
        <p:guide orient="horz" pos="288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94EE-6CD3-40FE-8B55-1823DCF807C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3437-253A-4772-8647-1E69790F0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4508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9016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435249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58033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72541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70500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01558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16066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7" y="284058"/>
            <a:ext cx="2331721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3" y="518162"/>
            <a:ext cx="19202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752" y="14183"/>
            <a:ext cx="191453" cy="301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94" y="14183"/>
            <a:ext cx="528637" cy="301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8" y="587589"/>
            <a:ext cx="2331721" cy="181610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8" y="387564"/>
            <a:ext cx="2331721" cy="20002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508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01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52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803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2541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705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155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606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90" y="82553"/>
            <a:ext cx="360045" cy="233257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8" y="82553"/>
            <a:ext cx="360045" cy="233257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7" y="36620"/>
            <a:ext cx="2468881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0" y="204683"/>
            <a:ext cx="1212057" cy="8530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5083" indent="0">
              <a:buNone/>
              <a:defRPr sz="600" b="1"/>
            </a:lvl2pPr>
            <a:lvl3pPr marL="290166" indent="0">
              <a:buNone/>
              <a:defRPr sz="600" b="1"/>
            </a:lvl3pPr>
            <a:lvl4pPr marL="435249" indent="0">
              <a:buNone/>
              <a:defRPr sz="500" b="1"/>
            </a:lvl4pPr>
            <a:lvl5pPr marL="580333" indent="0">
              <a:buNone/>
              <a:defRPr sz="500" b="1"/>
            </a:lvl5pPr>
            <a:lvl6pPr marL="725416" indent="0">
              <a:buNone/>
              <a:defRPr sz="500" b="1"/>
            </a:lvl6pPr>
            <a:lvl7pPr marL="870500" indent="0">
              <a:buNone/>
              <a:defRPr sz="500" b="1"/>
            </a:lvl7pPr>
            <a:lvl8pPr marL="1015583" indent="0">
              <a:buNone/>
              <a:defRPr sz="500" b="1"/>
            </a:lvl8pPr>
            <a:lvl9pPr marL="116066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0" y="289984"/>
            <a:ext cx="1212057" cy="526839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204683"/>
            <a:ext cx="1212532" cy="8530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5083" indent="0">
              <a:buNone/>
              <a:defRPr sz="600" b="1"/>
            </a:lvl2pPr>
            <a:lvl3pPr marL="290166" indent="0">
              <a:buNone/>
              <a:defRPr sz="600" b="1"/>
            </a:lvl3pPr>
            <a:lvl4pPr marL="435249" indent="0">
              <a:buNone/>
              <a:defRPr sz="500" b="1"/>
            </a:lvl4pPr>
            <a:lvl5pPr marL="580333" indent="0">
              <a:buNone/>
              <a:defRPr sz="500" b="1"/>
            </a:lvl5pPr>
            <a:lvl6pPr marL="725416" indent="0">
              <a:buNone/>
              <a:defRPr sz="500" b="1"/>
            </a:lvl6pPr>
            <a:lvl7pPr marL="870500" indent="0">
              <a:buNone/>
              <a:defRPr sz="500" b="1"/>
            </a:lvl7pPr>
            <a:lvl8pPr marL="1015583" indent="0">
              <a:buNone/>
              <a:defRPr sz="500" b="1"/>
            </a:lvl8pPr>
            <a:lvl9pPr marL="116066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289984"/>
            <a:ext cx="1212532" cy="526839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6410"/>
            <a:ext cx="902494" cy="15493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23" y="36408"/>
            <a:ext cx="1533525" cy="78041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191348"/>
            <a:ext cx="902494" cy="625475"/>
          </a:xfrm>
        </p:spPr>
        <p:txBody>
          <a:bodyPr/>
          <a:lstStyle>
            <a:lvl1pPr marL="0" indent="0">
              <a:buNone/>
              <a:defRPr sz="500"/>
            </a:lvl1pPr>
            <a:lvl2pPr marL="145083" indent="0">
              <a:buNone/>
              <a:defRPr sz="400"/>
            </a:lvl2pPr>
            <a:lvl3pPr marL="290166" indent="0">
              <a:buNone/>
              <a:defRPr sz="300"/>
            </a:lvl3pPr>
            <a:lvl4pPr marL="435249" indent="0">
              <a:buNone/>
              <a:defRPr sz="300"/>
            </a:lvl4pPr>
            <a:lvl5pPr marL="580333" indent="0">
              <a:buNone/>
              <a:defRPr sz="300"/>
            </a:lvl5pPr>
            <a:lvl6pPr marL="725416" indent="0">
              <a:buNone/>
              <a:defRPr sz="300"/>
            </a:lvl6pPr>
            <a:lvl7pPr marL="870500" indent="0">
              <a:buNone/>
              <a:defRPr sz="300"/>
            </a:lvl7pPr>
            <a:lvl8pPr marL="1015583" indent="0">
              <a:buNone/>
              <a:defRPr sz="300"/>
            </a:lvl8pPr>
            <a:lvl9pPr marL="116066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91" y="640081"/>
            <a:ext cx="1645920" cy="75564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91" y="81705"/>
            <a:ext cx="1645920" cy="548640"/>
          </a:xfrm>
        </p:spPr>
        <p:txBody>
          <a:bodyPr/>
          <a:lstStyle>
            <a:lvl1pPr marL="0" indent="0">
              <a:buNone/>
              <a:defRPr sz="1000"/>
            </a:lvl1pPr>
            <a:lvl2pPr marL="145083" indent="0">
              <a:buNone/>
              <a:defRPr sz="900"/>
            </a:lvl2pPr>
            <a:lvl3pPr marL="290166" indent="0">
              <a:buNone/>
              <a:defRPr sz="700"/>
            </a:lvl3pPr>
            <a:lvl4pPr marL="435249" indent="0">
              <a:buNone/>
              <a:defRPr sz="600"/>
            </a:lvl4pPr>
            <a:lvl5pPr marL="580333" indent="0">
              <a:buNone/>
              <a:defRPr sz="600"/>
            </a:lvl5pPr>
            <a:lvl6pPr marL="725416" indent="0">
              <a:buNone/>
              <a:defRPr sz="600"/>
            </a:lvl6pPr>
            <a:lvl7pPr marL="870500" indent="0">
              <a:buNone/>
              <a:defRPr sz="600"/>
            </a:lvl7pPr>
            <a:lvl8pPr marL="1015583" indent="0">
              <a:buNone/>
              <a:defRPr sz="600"/>
            </a:lvl8pPr>
            <a:lvl9pPr marL="116066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91" y="715647"/>
            <a:ext cx="1645920" cy="107315"/>
          </a:xfrm>
        </p:spPr>
        <p:txBody>
          <a:bodyPr/>
          <a:lstStyle>
            <a:lvl1pPr marL="0" indent="0">
              <a:buNone/>
              <a:defRPr sz="500"/>
            </a:lvl1pPr>
            <a:lvl2pPr marL="145083" indent="0">
              <a:buNone/>
              <a:defRPr sz="400"/>
            </a:lvl2pPr>
            <a:lvl3pPr marL="290166" indent="0">
              <a:buNone/>
              <a:defRPr sz="300"/>
            </a:lvl3pPr>
            <a:lvl4pPr marL="435249" indent="0">
              <a:buNone/>
              <a:defRPr sz="300"/>
            </a:lvl4pPr>
            <a:lvl5pPr marL="580333" indent="0">
              <a:buNone/>
              <a:defRPr sz="300"/>
            </a:lvl5pPr>
            <a:lvl6pPr marL="725416" indent="0">
              <a:buNone/>
              <a:defRPr sz="300"/>
            </a:lvl6pPr>
            <a:lvl7pPr marL="870500" indent="0">
              <a:buNone/>
              <a:defRPr sz="300"/>
            </a:lvl7pPr>
            <a:lvl8pPr marL="1015583" indent="0">
              <a:buNone/>
              <a:defRPr sz="300"/>
            </a:lvl8pPr>
            <a:lvl9pPr marL="116066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7" y="36620"/>
            <a:ext cx="2468881" cy="152400"/>
          </a:xfrm>
          <a:prstGeom prst="rect">
            <a:avLst/>
          </a:prstGeom>
        </p:spPr>
        <p:txBody>
          <a:bodyPr vert="horz" lIns="29017" tIns="14508" rIns="29017" bIns="145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7" y="213362"/>
            <a:ext cx="2468881" cy="603462"/>
          </a:xfrm>
          <a:prstGeom prst="rect">
            <a:avLst/>
          </a:prstGeom>
        </p:spPr>
        <p:txBody>
          <a:bodyPr vert="horz" lIns="29017" tIns="14508" rIns="29017" bIns="145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847516"/>
            <a:ext cx="640080" cy="48683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3" y="847516"/>
            <a:ext cx="868680" cy="48683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847516"/>
            <a:ext cx="640080" cy="48683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0166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812" indent="-108812" algn="l" defTabSz="29016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5760" indent="-90677" algn="l" defTabSz="290166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2708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7792" indent="-72542" algn="l" defTabSz="290166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2875" indent="-72542" algn="l" defTabSz="290166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7958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041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24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3207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508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016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5249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033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541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0500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558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066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5064" y="76615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29380" y="72344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7176" y="72344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4972" y="72344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99885" y="72344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7682" y="723443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15478" y="72344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0392" y="723443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8188" y="723443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85985" y="723443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325" y="222031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4" y="218177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written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325" y="351356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3354" y="348787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unwritten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325" y="481981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3354" y="479398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unallocated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256" y="76615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52489" y="723443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53" y="723443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1150" y="723443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0586" y="87566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trimmed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8325" y="89243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432488"/>
            <a:ext cx="761920" cy="30091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b="1" dirty="0"/>
              <a:t>allocate/</a:t>
            </a:r>
          </a:p>
          <a:p>
            <a:r>
              <a:rPr lang="en-US" sz="700" b="1" dirty="0"/>
              <a:t>capture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17820" y="428604"/>
            <a:ext cx="0" cy="28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00201" y="352404"/>
            <a:ext cx="457199" cy="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752600" y="428604"/>
            <a:ext cx="345820" cy="294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6936" y="448135"/>
            <a:ext cx="761920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b="1" dirty="0"/>
              <a:t>write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8648" y="420401"/>
            <a:ext cx="616872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clients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00200" y="27620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336" y="105509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888107" y="0"/>
            <a:ext cx="616872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sequencer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69128" y="123804"/>
            <a:ext cx="616872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 smtClean="0"/>
              <a:t>token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0178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26293</TotalTime>
  <Words>11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maheshba</dc:creator>
  <cp:lastModifiedBy>Ji-Yong Shin</cp:lastModifiedBy>
  <cp:revision>329</cp:revision>
  <cp:lastPrinted>2017-04-18T21:23:19Z</cp:lastPrinted>
  <dcterms:created xsi:type="dcterms:W3CDTF">2011-09-25T22:11:24Z</dcterms:created>
  <dcterms:modified xsi:type="dcterms:W3CDTF">2017-09-16T06:02:22Z</dcterms:modified>
</cp:coreProperties>
</file>