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69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8B9"/>
    <a:srgbClr val="49FF8A"/>
    <a:srgbClr val="FFF7C4"/>
    <a:srgbClr val="EFCDD0"/>
    <a:srgbClr val="E1DEA3"/>
    <a:srgbClr val="48F484"/>
    <a:srgbClr val="44E51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80396" autoAdjust="0"/>
  </p:normalViewPr>
  <p:slideViewPr>
    <p:cSldViewPr>
      <p:cViewPr varScale="1">
        <p:scale>
          <a:sx n="170" d="100"/>
          <a:sy n="170" d="100"/>
        </p:scale>
        <p:origin x="776" y="1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facilitating the method that I have mentioned, we could </a:t>
            </a:r>
            <a:r>
              <a:rPr lang="en-US" dirty="0" err="1"/>
              <a:t>sussessfully</a:t>
            </a:r>
            <a:r>
              <a:rPr lang="en-US" dirty="0"/>
              <a:t> verify </a:t>
            </a:r>
            <a:r>
              <a:rPr lang="en-US" dirty="0" err="1"/>
              <a:t>cucnrerlty</a:t>
            </a:r>
            <a:r>
              <a:rPr lang="en-US" dirty="0"/>
              <a:t> operating systems in a </a:t>
            </a:r>
            <a:r>
              <a:rPr lang="en-US" dirty="0" err="1"/>
              <a:t>sequentlya</a:t>
            </a:r>
            <a:r>
              <a:rPr lang="en-US" dirty="0"/>
              <a:t> manner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49B44-D953-4C15-A5A6-64A7BF99D1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EAA3F11-A321-0B43-9FEB-162E66988D54}"/>
              </a:ext>
            </a:extLst>
          </p:cNvPr>
          <p:cNvSpPr/>
          <p:nvPr/>
        </p:nvSpPr>
        <p:spPr bwMode="auto">
          <a:xfrm>
            <a:off x="1789958" y="3190707"/>
            <a:ext cx="1143000" cy="56087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Instance 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2E300C-EF6A-B145-B312-5BB0005BE828}"/>
              </a:ext>
            </a:extLst>
          </p:cNvPr>
          <p:cNvSpPr/>
          <p:nvPr/>
        </p:nvSpPr>
        <p:spPr bwMode="auto">
          <a:xfrm>
            <a:off x="4419600" y="3188105"/>
            <a:ext cx="1143000" cy="56087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Instance 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F6AD72-7975-2E4C-810A-ECB715D4D16E}"/>
              </a:ext>
            </a:extLst>
          </p:cNvPr>
          <p:cNvSpPr/>
          <p:nvPr/>
        </p:nvSpPr>
        <p:spPr bwMode="auto">
          <a:xfrm>
            <a:off x="3104779" y="3188105"/>
            <a:ext cx="1143000" cy="56087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Instance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4B54B6-8E7E-CB48-BE9B-8A50BC9B43B3}"/>
              </a:ext>
            </a:extLst>
          </p:cNvPr>
          <p:cNvSpPr/>
          <p:nvPr/>
        </p:nvSpPr>
        <p:spPr bwMode="auto">
          <a:xfrm>
            <a:off x="6514358" y="3188105"/>
            <a:ext cx="1143000" cy="56087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Instance 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04EB4-570C-A84A-8FD7-F598BCE9E6E4}"/>
              </a:ext>
            </a:extLst>
          </p:cNvPr>
          <p:cNvSpPr txBox="1"/>
          <p:nvPr/>
        </p:nvSpPr>
        <p:spPr>
          <a:xfrm>
            <a:off x="5944014" y="3281773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A19935-F3B4-A144-8618-C399ECBCBB6A}"/>
              </a:ext>
            </a:extLst>
          </p:cNvPr>
          <p:cNvSpPr/>
          <p:nvPr/>
        </p:nvSpPr>
        <p:spPr bwMode="auto">
          <a:xfrm>
            <a:off x="1789958" y="2925546"/>
            <a:ext cx="5867400" cy="17373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Shared Resource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ED888D-DEC7-D542-A6BE-E9BF27CC1994}"/>
              </a:ext>
            </a:extLst>
          </p:cNvPr>
          <p:cNvSpPr txBox="1"/>
          <p:nvPr/>
        </p:nvSpPr>
        <p:spPr>
          <a:xfrm>
            <a:off x="5944014" y="2302621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DCFB0E-3B44-0648-84E6-F86F47384243}"/>
              </a:ext>
            </a:extLst>
          </p:cNvPr>
          <p:cNvSpPr/>
          <p:nvPr/>
        </p:nvSpPr>
        <p:spPr bwMode="auto">
          <a:xfrm>
            <a:off x="1789957" y="622107"/>
            <a:ext cx="1143001" cy="432397"/>
          </a:xfrm>
          <a:prstGeom prst="rect">
            <a:avLst/>
          </a:prstGeom>
          <a:solidFill>
            <a:srgbClr val="FFD8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latin typeface="Arial" charset="0"/>
                <a:ea typeface="ＭＳ Ｐゴシック" charset="0"/>
                <a:cs typeface="Arial" charset="0"/>
              </a:rPr>
              <a:t>Ctxt</a:t>
            </a:r>
            <a:r>
              <a:rPr lang="en-US" sz="1200" dirty="0">
                <a:latin typeface="Arial" charset="0"/>
                <a:ea typeface="ＭＳ Ｐゴシック" charset="0"/>
                <a:cs typeface="Arial" charset="0"/>
              </a:rPr>
              <a:t> program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829A6F-8814-454B-AFE9-A39BA5E7689A}"/>
              </a:ext>
            </a:extLst>
          </p:cNvPr>
          <p:cNvSpPr/>
          <p:nvPr/>
        </p:nvSpPr>
        <p:spPr bwMode="auto">
          <a:xfrm>
            <a:off x="3104779" y="622107"/>
            <a:ext cx="1143001" cy="432397"/>
          </a:xfrm>
          <a:prstGeom prst="rect">
            <a:avLst/>
          </a:prstGeom>
          <a:solidFill>
            <a:srgbClr val="FFD8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latin typeface="Arial" charset="0"/>
                <a:ea typeface="ＭＳ Ｐゴシック" charset="0"/>
                <a:cs typeface="Arial" charset="0"/>
              </a:rPr>
              <a:t>Ctxt</a:t>
            </a:r>
            <a:r>
              <a:rPr lang="en-US" sz="1200" dirty="0">
                <a:latin typeface="Arial" charset="0"/>
                <a:ea typeface="ＭＳ Ｐゴシック" charset="0"/>
                <a:cs typeface="Arial" charset="0"/>
              </a:rPr>
              <a:t> program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D78B182-646E-BA44-B0C7-8C4CA7AC2FD5}"/>
              </a:ext>
            </a:extLst>
          </p:cNvPr>
          <p:cNvSpPr/>
          <p:nvPr/>
        </p:nvSpPr>
        <p:spPr bwMode="auto">
          <a:xfrm>
            <a:off x="4419600" y="622107"/>
            <a:ext cx="1143001" cy="432397"/>
          </a:xfrm>
          <a:prstGeom prst="rect">
            <a:avLst/>
          </a:prstGeom>
          <a:solidFill>
            <a:srgbClr val="FFD8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latin typeface="Arial" charset="0"/>
                <a:ea typeface="ＭＳ Ｐゴシック" charset="0"/>
                <a:cs typeface="Arial" charset="0"/>
              </a:rPr>
              <a:t>Ctxt</a:t>
            </a:r>
            <a:r>
              <a:rPr lang="en-US" sz="1200" dirty="0">
                <a:latin typeface="Arial" charset="0"/>
                <a:ea typeface="ＭＳ Ｐゴシック" charset="0"/>
                <a:cs typeface="Arial" charset="0"/>
              </a:rPr>
              <a:t> program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66FEC7-5B93-2646-B545-3F4093613AF3}"/>
              </a:ext>
            </a:extLst>
          </p:cNvPr>
          <p:cNvSpPr/>
          <p:nvPr/>
        </p:nvSpPr>
        <p:spPr bwMode="auto">
          <a:xfrm>
            <a:off x="6509594" y="622107"/>
            <a:ext cx="1143001" cy="432397"/>
          </a:xfrm>
          <a:prstGeom prst="rect">
            <a:avLst/>
          </a:prstGeom>
          <a:solidFill>
            <a:srgbClr val="FFD8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latin typeface="Arial" charset="0"/>
                <a:ea typeface="ＭＳ Ｐゴシック" charset="0"/>
                <a:cs typeface="Arial" charset="0"/>
              </a:rPr>
              <a:t>Ctxt</a:t>
            </a:r>
            <a:r>
              <a:rPr lang="en-US" sz="1200" dirty="0">
                <a:latin typeface="Arial" charset="0"/>
                <a:ea typeface="ＭＳ Ｐゴシック" charset="0"/>
                <a:cs typeface="Arial" charset="0"/>
              </a:rPr>
              <a:t> program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1FAF6A-3D73-E440-A817-B9279FD138B2}"/>
              </a:ext>
            </a:extLst>
          </p:cNvPr>
          <p:cNvSpPr txBox="1"/>
          <p:nvPr/>
        </p:nvSpPr>
        <p:spPr>
          <a:xfrm>
            <a:off x="5944014" y="615781"/>
            <a:ext cx="188929" cy="352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8D2CC9A-A44A-3A4B-B6BF-EEB5AF25AE4E}"/>
              </a:ext>
            </a:extLst>
          </p:cNvPr>
          <p:cNvCxnSpPr>
            <a:cxnSpLocks/>
          </p:cNvCxnSpPr>
          <p:nvPr/>
        </p:nvCxnSpPr>
        <p:spPr bwMode="auto">
          <a:xfrm>
            <a:off x="1295400" y="1123950"/>
            <a:ext cx="66294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8813CC-BB8B-1C4E-BFAA-38C591C32665}"/>
              </a:ext>
            </a:extLst>
          </p:cNvPr>
          <p:cNvSpPr/>
          <p:nvPr/>
        </p:nvSpPr>
        <p:spPr>
          <a:xfrm>
            <a:off x="1789959" y="2671370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EEF6EBF-2CA8-4946-9335-11D268F38F9B}"/>
              </a:ext>
            </a:extLst>
          </p:cNvPr>
          <p:cNvSpPr/>
          <p:nvPr/>
        </p:nvSpPr>
        <p:spPr>
          <a:xfrm>
            <a:off x="3104779" y="2671370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003D62-1092-464B-9981-2AE311D3BE60}"/>
              </a:ext>
            </a:extLst>
          </p:cNvPr>
          <p:cNvSpPr/>
          <p:nvPr/>
        </p:nvSpPr>
        <p:spPr>
          <a:xfrm>
            <a:off x="4419600" y="2671370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EBB8EE-FCC5-CA4F-8EDD-8D2F6A9590BC}"/>
              </a:ext>
            </a:extLst>
          </p:cNvPr>
          <p:cNvSpPr/>
          <p:nvPr/>
        </p:nvSpPr>
        <p:spPr>
          <a:xfrm>
            <a:off x="6514358" y="2671370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477D12-95AD-2544-9C69-A3EF74A610E6}"/>
              </a:ext>
            </a:extLst>
          </p:cNvPr>
          <p:cNvSpPr txBox="1"/>
          <p:nvPr/>
        </p:nvSpPr>
        <p:spPr>
          <a:xfrm rot="16200000">
            <a:off x="2205251" y="1582528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9392DE-21F1-EE45-81E2-DC4A6C6FA5AB}"/>
              </a:ext>
            </a:extLst>
          </p:cNvPr>
          <p:cNvSpPr txBox="1"/>
          <p:nvPr/>
        </p:nvSpPr>
        <p:spPr>
          <a:xfrm rot="16200000">
            <a:off x="3503520" y="1569347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91B495-8A25-BE44-9318-524BA2DD9183}"/>
              </a:ext>
            </a:extLst>
          </p:cNvPr>
          <p:cNvSpPr txBox="1"/>
          <p:nvPr/>
        </p:nvSpPr>
        <p:spPr>
          <a:xfrm rot="16200000">
            <a:off x="4843626" y="1578233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F8046F-18DF-D344-BB62-0EDD48C9A610}"/>
              </a:ext>
            </a:extLst>
          </p:cNvPr>
          <p:cNvSpPr txBox="1"/>
          <p:nvPr/>
        </p:nvSpPr>
        <p:spPr>
          <a:xfrm rot="16200000">
            <a:off x="6941396" y="1583711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07E6F69-08F4-FF48-AFB8-D1303D21C7FC}"/>
              </a:ext>
            </a:extLst>
          </p:cNvPr>
          <p:cNvSpPr/>
          <p:nvPr/>
        </p:nvSpPr>
        <p:spPr bwMode="auto">
          <a:xfrm>
            <a:off x="1785195" y="2167978"/>
            <a:ext cx="5867400" cy="17373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Shared Resource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4506B1E-0B23-E440-B41E-B94B91C2D3A1}"/>
              </a:ext>
            </a:extLst>
          </p:cNvPr>
          <p:cNvSpPr/>
          <p:nvPr/>
        </p:nvSpPr>
        <p:spPr>
          <a:xfrm>
            <a:off x="1785196" y="2424950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97564DC-508B-D94D-A3C5-6B5F88212D22}"/>
              </a:ext>
            </a:extLst>
          </p:cNvPr>
          <p:cNvSpPr/>
          <p:nvPr/>
        </p:nvSpPr>
        <p:spPr>
          <a:xfrm>
            <a:off x="3100016" y="2424950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59A9DBB-1EEB-E643-83CB-616CC101961D}"/>
              </a:ext>
            </a:extLst>
          </p:cNvPr>
          <p:cNvSpPr/>
          <p:nvPr/>
        </p:nvSpPr>
        <p:spPr>
          <a:xfrm>
            <a:off x="4414837" y="2424950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FDA2A64-68D6-7A4F-93FC-8076CC06A88B}"/>
              </a:ext>
            </a:extLst>
          </p:cNvPr>
          <p:cNvSpPr/>
          <p:nvPr/>
        </p:nvSpPr>
        <p:spPr>
          <a:xfrm>
            <a:off x="6509595" y="2424950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E249B17-5FAD-3D46-AFF0-5B948C1C807D}"/>
              </a:ext>
            </a:extLst>
          </p:cNvPr>
          <p:cNvSpPr/>
          <p:nvPr/>
        </p:nvSpPr>
        <p:spPr>
          <a:xfrm>
            <a:off x="1785196" y="1918655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9F27D25-FDFA-654C-9956-915B34ADDFC3}"/>
              </a:ext>
            </a:extLst>
          </p:cNvPr>
          <p:cNvSpPr/>
          <p:nvPr/>
        </p:nvSpPr>
        <p:spPr>
          <a:xfrm>
            <a:off x="3100016" y="1918655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074D862-0542-864E-B543-E893A02C0535}"/>
              </a:ext>
            </a:extLst>
          </p:cNvPr>
          <p:cNvSpPr/>
          <p:nvPr/>
        </p:nvSpPr>
        <p:spPr>
          <a:xfrm>
            <a:off x="4414837" y="1918655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50E5D6-46AB-B145-BDB2-869BD11E1A83}"/>
              </a:ext>
            </a:extLst>
          </p:cNvPr>
          <p:cNvSpPr/>
          <p:nvPr/>
        </p:nvSpPr>
        <p:spPr>
          <a:xfrm>
            <a:off x="6509595" y="1918655"/>
            <a:ext cx="1143000" cy="174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Layer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85D35E5-8EF0-824A-8876-3E070E336D0D}"/>
              </a:ext>
            </a:extLst>
          </p:cNvPr>
          <p:cNvSpPr/>
          <p:nvPr/>
        </p:nvSpPr>
        <p:spPr>
          <a:xfrm>
            <a:off x="1785196" y="1209590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0DA749-9735-E94D-B559-33FF4E00B35C}"/>
              </a:ext>
            </a:extLst>
          </p:cNvPr>
          <p:cNvSpPr/>
          <p:nvPr/>
        </p:nvSpPr>
        <p:spPr bwMode="auto">
          <a:xfrm>
            <a:off x="1785195" y="1439888"/>
            <a:ext cx="5867400" cy="17373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Shared Resource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C6D865D-739A-6147-93AA-A7F2463A3DAF}"/>
              </a:ext>
            </a:extLst>
          </p:cNvPr>
          <p:cNvSpPr/>
          <p:nvPr/>
        </p:nvSpPr>
        <p:spPr bwMode="auto">
          <a:xfrm>
            <a:off x="3009342" y="2230138"/>
            <a:ext cx="4800600" cy="1555897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Environment for Instance 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825FFF-24F3-3342-B480-4A01D162D21D}"/>
              </a:ext>
            </a:extLst>
          </p:cNvPr>
          <p:cNvSpPr/>
          <p:nvPr/>
        </p:nvSpPr>
        <p:spPr bwMode="auto">
          <a:xfrm>
            <a:off x="1785195" y="3801896"/>
            <a:ext cx="5867400" cy="560876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Entire System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EF7F4A-AB6D-794E-8FB4-6217419E8EDD}"/>
              </a:ext>
            </a:extLst>
          </p:cNvPr>
          <p:cNvSpPr/>
          <p:nvPr/>
        </p:nvSpPr>
        <p:spPr>
          <a:xfrm>
            <a:off x="2094485" y="1204861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D75C27-09B6-824A-B9E9-AABB7A7C5366}"/>
              </a:ext>
            </a:extLst>
          </p:cNvPr>
          <p:cNvSpPr/>
          <p:nvPr/>
        </p:nvSpPr>
        <p:spPr>
          <a:xfrm>
            <a:off x="2713845" y="1212356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B99493-C58B-FA49-879C-47591F49430C}"/>
              </a:ext>
            </a:extLst>
          </p:cNvPr>
          <p:cNvSpPr txBox="1"/>
          <p:nvPr/>
        </p:nvSpPr>
        <p:spPr>
          <a:xfrm>
            <a:off x="2426696" y="105221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7AE64F-7BFD-7E47-BC1B-03C4AC0B7C58}"/>
              </a:ext>
            </a:extLst>
          </p:cNvPr>
          <p:cNvSpPr/>
          <p:nvPr/>
        </p:nvSpPr>
        <p:spPr>
          <a:xfrm>
            <a:off x="3109538" y="1209590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552453-17CF-2149-83A1-252E716B51A0}"/>
              </a:ext>
            </a:extLst>
          </p:cNvPr>
          <p:cNvSpPr/>
          <p:nvPr/>
        </p:nvSpPr>
        <p:spPr>
          <a:xfrm>
            <a:off x="3418827" y="1204861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3A7CA3-14CB-304E-B77E-B302FCBAFA12}"/>
              </a:ext>
            </a:extLst>
          </p:cNvPr>
          <p:cNvSpPr/>
          <p:nvPr/>
        </p:nvSpPr>
        <p:spPr>
          <a:xfrm>
            <a:off x="4038187" y="1212356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D6D8BF-5BF2-4D4C-A454-8ADFB3F28786}"/>
              </a:ext>
            </a:extLst>
          </p:cNvPr>
          <p:cNvSpPr txBox="1"/>
          <p:nvPr/>
        </p:nvSpPr>
        <p:spPr>
          <a:xfrm>
            <a:off x="3751038" y="1052212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610898-E11A-7446-A13D-E2C839FFEBD0}"/>
              </a:ext>
            </a:extLst>
          </p:cNvPr>
          <p:cNvSpPr/>
          <p:nvPr/>
        </p:nvSpPr>
        <p:spPr>
          <a:xfrm>
            <a:off x="4421033" y="1211947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769EA-750D-3740-8CEB-F0BF5575025C}"/>
              </a:ext>
            </a:extLst>
          </p:cNvPr>
          <p:cNvSpPr/>
          <p:nvPr/>
        </p:nvSpPr>
        <p:spPr>
          <a:xfrm>
            <a:off x="4730322" y="1207218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D0779E-DD08-1840-9350-3F4CADCFD715}"/>
              </a:ext>
            </a:extLst>
          </p:cNvPr>
          <p:cNvSpPr/>
          <p:nvPr/>
        </p:nvSpPr>
        <p:spPr>
          <a:xfrm>
            <a:off x="5349682" y="1214713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46DB43-0ACE-F845-A5DC-BD5AE4A98A34}"/>
              </a:ext>
            </a:extLst>
          </p:cNvPr>
          <p:cNvSpPr txBox="1"/>
          <p:nvPr/>
        </p:nvSpPr>
        <p:spPr>
          <a:xfrm>
            <a:off x="5062533" y="1054569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65DF62-E3B0-6F4B-9072-1D1313580B3F}"/>
              </a:ext>
            </a:extLst>
          </p:cNvPr>
          <p:cNvSpPr/>
          <p:nvPr/>
        </p:nvSpPr>
        <p:spPr>
          <a:xfrm>
            <a:off x="6506079" y="1211043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317EDD-14E8-924E-97DD-78D3F4F25FAF}"/>
              </a:ext>
            </a:extLst>
          </p:cNvPr>
          <p:cNvSpPr/>
          <p:nvPr/>
        </p:nvSpPr>
        <p:spPr>
          <a:xfrm>
            <a:off x="6815368" y="1206314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088DC9-7DF3-1B40-9E3D-D9DA7FABA490}"/>
              </a:ext>
            </a:extLst>
          </p:cNvPr>
          <p:cNvSpPr/>
          <p:nvPr/>
        </p:nvSpPr>
        <p:spPr>
          <a:xfrm>
            <a:off x="7434728" y="1213809"/>
            <a:ext cx="218148" cy="16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482573-7327-9648-BD42-C7E715126ADB}"/>
              </a:ext>
            </a:extLst>
          </p:cNvPr>
          <p:cNvSpPr txBox="1"/>
          <p:nvPr/>
        </p:nvSpPr>
        <p:spPr>
          <a:xfrm>
            <a:off x="7147579" y="1053665"/>
            <a:ext cx="188929" cy="352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mr-IN" sz="1688" dirty="0"/>
              <a:t>…</a:t>
            </a:r>
            <a:endParaRPr lang="en-US" sz="1688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22BBC0-FDCC-0244-8576-88E5B5776FC3}"/>
              </a:ext>
            </a:extLst>
          </p:cNvPr>
          <p:cNvSpPr/>
          <p:nvPr/>
        </p:nvSpPr>
        <p:spPr bwMode="auto">
          <a:xfrm>
            <a:off x="3007052" y="1509171"/>
            <a:ext cx="4800600" cy="701490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Modified Environment for Instance 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688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89210</TotalTime>
  <Words>77</Words>
  <Application>Microsoft Macintosh PowerPoint</Application>
  <PresentationFormat>On-screen Show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Default Design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4276</cp:revision>
  <cp:lastPrinted>2018-06-15T00:26:03Z</cp:lastPrinted>
  <dcterms:created xsi:type="dcterms:W3CDTF">2011-07-15T14:05:55Z</dcterms:created>
  <dcterms:modified xsi:type="dcterms:W3CDTF">2019-01-28T05:58:08Z</dcterms:modified>
</cp:coreProperties>
</file>