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1159" r:id="rId2"/>
    <p:sldId id="1150" r:id="rId3"/>
    <p:sldId id="1156" r:id="rId4"/>
    <p:sldId id="804" r:id="rId5"/>
    <p:sldId id="1158" r:id="rId6"/>
    <p:sldId id="1152" r:id="rId7"/>
    <p:sldId id="1100" r:id="rId8"/>
    <p:sldId id="1083" r:id="rId9"/>
    <p:sldId id="1145" r:id="rId10"/>
    <p:sldId id="81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1"/>
    <p:restoredTop sz="78490"/>
  </p:normalViewPr>
  <p:slideViewPr>
    <p:cSldViewPr>
      <p:cViewPr varScale="1">
        <p:scale>
          <a:sx n="91" d="100"/>
          <a:sy n="91" d="100"/>
        </p:scale>
        <p:origin x="192" y="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8660-F07B-498C-938B-4796F5F0F2DB}" type="datetimeFigureOut">
              <a:rPr lang="en-US" smtClean="0"/>
              <a:pPr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97BB5-1C7F-4B14-824E-AC7189BC0C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work that </a:t>
            </a:r>
            <a:r>
              <a:rPr lang="en-US" dirty="0" err="1"/>
              <a:t>i</a:t>
            </a:r>
            <a:r>
              <a:rPr lang="en-US" dirty="0"/>
              <a:t> will present resolve </a:t>
            </a:r>
            <a:r>
              <a:rPr lang="en-US" dirty="0" err="1"/>
              <a:t>thos</a:t>
            </a:r>
            <a:r>
              <a:rPr lang="en-US" dirty="0"/>
              <a:t> </a:t>
            </a:r>
            <a:r>
              <a:rPr lang="en-US" dirty="0" err="1"/>
              <a:t>isseus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we provide </a:t>
            </a:r>
            <a:r>
              <a:rPr lang="en-US" dirty="0" err="1"/>
              <a:t>modulear</a:t>
            </a:r>
            <a:r>
              <a:rPr lang="en-US" dirty="0"/>
              <a:t> and compositional verification method, which is "certified concurrent abstraction layers" </a:t>
            </a:r>
          </a:p>
          <a:p>
            <a:endParaRPr lang="en-US" dirty="0"/>
          </a:p>
          <a:p>
            <a:r>
              <a:rPr lang="en-US" dirty="0"/>
              <a:t>And we show how we use the </a:t>
            </a:r>
            <a:r>
              <a:rPr lang="en-US" dirty="0" err="1"/>
              <a:t>meothdo</a:t>
            </a:r>
            <a:r>
              <a:rPr lang="en-US" dirty="0"/>
              <a:t> to </a:t>
            </a:r>
            <a:r>
              <a:rPr lang="en-US" dirty="0" err="1"/>
              <a:t>veirfy</a:t>
            </a:r>
            <a:r>
              <a:rPr lang="en-US" dirty="0"/>
              <a:t> concurrent program with MCS lock </a:t>
            </a:r>
          </a:p>
          <a:p>
            <a:endParaRPr lang="en-US" dirty="0"/>
          </a:p>
          <a:p>
            <a:r>
              <a:rPr lang="en-US" dirty="0"/>
              <a:t>We also provide concurrent linking </a:t>
            </a:r>
            <a:r>
              <a:rPr lang="en-US" dirty="0" err="1"/>
              <a:t>libarry</a:t>
            </a:r>
            <a:r>
              <a:rPr lang="en-US" dirty="0"/>
              <a:t>, to connect with the single </a:t>
            </a:r>
            <a:r>
              <a:rPr lang="en-US" dirty="0" err="1"/>
              <a:t>instnace</a:t>
            </a:r>
            <a:r>
              <a:rPr lang="en-US" dirty="0"/>
              <a:t> with the multiple instances in the concurrent software</a:t>
            </a:r>
          </a:p>
          <a:p>
            <a:endParaRPr lang="en-US" dirty="0"/>
          </a:p>
          <a:p>
            <a:r>
              <a:rPr lang="en-US" dirty="0"/>
              <a:t>By using those two framework and library, we show the full correctness of concurrent operating system, </a:t>
            </a:r>
            <a:r>
              <a:rPr lang="en-US" dirty="0" err="1"/>
              <a:t>CertiKOS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also applied the method to the distributed </a:t>
            </a:r>
            <a:r>
              <a:rPr lang="en-US" dirty="0" err="1"/>
              <a:t>sytem</a:t>
            </a:r>
            <a:r>
              <a:rPr lang="en-US" dirty="0"/>
              <a:t> by reasonable network model , and we also verified </a:t>
            </a:r>
            <a:r>
              <a:rPr lang="en-US" dirty="0" err="1"/>
              <a:t>wormspace</a:t>
            </a:r>
            <a:r>
              <a:rPr lang="en-US" dirty="0"/>
              <a:t>, which is a API for distributed </a:t>
            </a:r>
            <a:r>
              <a:rPr lang="en-US" dirty="0" err="1"/>
              <a:t>sytems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49B44-D953-4C15-A5A6-64A7BF99D1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work that </a:t>
            </a:r>
            <a:r>
              <a:rPr lang="en-US" dirty="0" err="1"/>
              <a:t>i</a:t>
            </a:r>
            <a:r>
              <a:rPr lang="en-US" dirty="0"/>
              <a:t> will present resolve </a:t>
            </a:r>
            <a:r>
              <a:rPr lang="en-US" dirty="0" err="1"/>
              <a:t>thos</a:t>
            </a:r>
            <a:r>
              <a:rPr lang="en-US" dirty="0"/>
              <a:t> </a:t>
            </a:r>
            <a:r>
              <a:rPr lang="en-US" dirty="0" err="1"/>
              <a:t>isseus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First, we provide </a:t>
            </a:r>
            <a:r>
              <a:rPr lang="en-US" dirty="0" err="1"/>
              <a:t>modulear</a:t>
            </a:r>
            <a:r>
              <a:rPr lang="en-US" dirty="0"/>
              <a:t> and compositional verification method, which is "certified concurrent abstraction layers" </a:t>
            </a:r>
          </a:p>
          <a:p>
            <a:endParaRPr lang="en-US" dirty="0"/>
          </a:p>
          <a:p>
            <a:r>
              <a:rPr lang="en-US" dirty="0"/>
              <a:t>And we show how we use the </a:t>
            </a:r>
            <a:r>
              <a:rPr lang="en-US" dirty="0" err="1"/>
              <a:t>meothdo</a:t>
            </a:r>
            <a:r>
              <a:rPr lang="en-US" dirty="0"/>
              <a:t> to </a:t>
            </a:r>
            <a:r>
              <a:rPr lang="en-US" dirty="0" err="1"/>
              <a:t>veirfy</a:t>
            </a:r>
            <a:r>
              <a:rPr lang="en-US" dirty="0"/>
              <a:t> concurrent program with MCS lock </a:t>
            </a:r>
          </a:p>
          <a:p>
            <a:endParaRPr lang="en-US" dirty="0"/>
          </a:p>
          <a:p>
            <a:r>
              <a:rPr lang="en-US" dirty="0"/>
              <a:t>We also provide concurrent linking </a:t>
            </a:r>
            <a:r>
              <a:rPr lang="en-US" dirty="0" err="1"/>
              <a:t>libarry</a:t>
            </a:r>
            <a:r>
              <a:rPr lang="en-US" dirty="0"/>
              <a:t>, to connect with the single </a:t>
            </a:r>
            <a:r>
              <a:rPr lang="en-US" dirty="0" err="1"/>
              <a:t>instnace</a:t>
            </a:r>
            <a:r>
              <a:rPr lang="en-US" dirty="0"/>
              <a:t> with the multiple instances in the concurrent software</a:t>
            </a:r>
          </a:p>
          <a:p>
            <a:endParaRPr lang="en-US" dirty="0"/>
          </a:p>
          <a:p>
            <a:r>
              <a:rPr lang="en-US" dirty="0"/>
              <a:t>By using those two framework and library, we show the full correctness of concurrent operating system, </a:t>
            </a:r>
            <a:r>
              <a:rPr lang="en-US" dirty="0" err="1"/>
              <a:t>CertiKOS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also applied the method to the distributed </a:t>
            </a:r>
            <a:r>
              <a:rPr lang="en-US" dirty="0" err="1"/>
              <a:t>sytem</a:t>
            </a:r>
            <a:r>
              <a:rPr lang="en-US" dirty="0"/>
              <a:t> by reasonable network model , and we also verified </a:t>
            </a:r>
            <a:r>
              <a:rPr lang="en-US" dirty="0" err="1"/>
              <a:t>wormspace</a:t>
            </a:r>
            <a:r>
              <a:rPr lang="en-US" dirty="0"/>
              <a:t>, which is a API for distributed </a:t>
            </a:r>
            <a:r>
              <a:rPr lang="en-US" dirty="0" err="1"/>
              <a:t>sytems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49B44-D953-4C15-A5A6-64A7BF99D1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9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49B44-D953-4C15-A5A6-64A7BF99D1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49B44-D953-4C15-A5A6-64A7BF99D1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49B44-D953-4C15-A5A6-64A7BF99D1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5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97BB5-1C7F-4B14-824E-AC7189BC0C8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77FC-1CA7-2041-BF73-D2853E5EA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1AC99-8663-D048-91DF-4ACFD4C8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CF47-1114-5E46-B6EE-5495DA92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DC26-C30B-5747-B512-9F8F7A7E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9025-0E8D-9740-9623-137E4AB9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5397-D5D2-EC4E-838C-3273A20E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B7547-30EE-BF44-B5F1-A7D91C891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5562-2CAF-EE48-B824-14368B06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5C78-A06D-794F-AE1E-FB2C92B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2751-CB25-224E-98D4-BB058CA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E2C15-874C-C94F-9D07-BB9CAC36A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DBB7-F9DB-0646-9948-2CC8DD6D6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A165-DBBB-6C43-9F43-DDF5E8E7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DBAA-8784-324F-BE74-DB9832E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21E8-9E8C-BA4C-8988-6016BBF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B50D-856F-834A-8754-462BABDB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D9AA-E571-EC40-99A3-BAA54085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C634-964C-B040-A547-C4794A2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FBB-5BE7-8A4D-97FF-0511B46D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CE7F-2999-1142-8927-87E44AFF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8143-666F-5D40-9B0C-EEBE2678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07BB-C640-C04B-BA97-3C1D13D4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CD1C-0C06-764F-89C6-0594357E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C5A-4135-964B-8500-06870CC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F37B3-C319-ED41-AFF6-DC6F73F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E4FF-C6E5-AC4D-AA3B-57946565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0455-3B86-8A4C-AB1A-64F2F6382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6054B-9B04-1E49-8132-4EE0FEE50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833D-A5A2-E545-9AC8-ADF425B2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C915-E887-1D40-88FD-2094532C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A86FB-3145-C546-9E36-456D025E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652-E1F2-EE4F-B4B3-5BE8EC76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DAF1-350E-3343-867C-0CE14BC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91258-AC58-A347-9DF3-C20AD19D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E3BCA-59E3-7D46-834B-88C712CC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F70F-25CC-AB4B-83BB-53512C7E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6D3DF-4E48-5E42-A271-37A7E8B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61BF3-DFD4-2A4F-A9BF-39235380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CB2A2-3A80-614E-B468-34EEE155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48E-BA57-214E-8412-D32219A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775A-FB66-1D47-9B4D-B50DDE65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FBAE8-1384-7B48-A5EA-38A9C175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97C1E-FE6B-534A-A0FF-8AB64B21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932CF-1EE4-904F-9BA3-A415D75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1BDDF-7F4A-B240-956E-4DE2D79D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7EA0D-9F5A-FB48-B243-1B8277D1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0D6-82CD-FB4D-AAFE-F2657B8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D685-8CCB-CC43-97CF-F5626EF9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61A2E-1FA7-564B-8794-8E1D70DD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6ED-51EB-EC47-955B-71B3FE3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45916-EC53-0746-A292-1E2BDDD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4CB7-046D-3B40-AD2C-41301A0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08CF-BCBC-8E46-B19C-D162B36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C780-96E9-CF4E-B4CD-893C8D57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3E45-F5AF-4443-80BE-5C41A341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35CB-9785-FD41-A6BE-21405AEA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F82A2-CB36-924F-8D95-F0C3F12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68C0-F2EF-E746-9871-0C3AAF81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4F9F0-923B-214D-BB0D-D687C61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88CB-872A-BA47-9C55-2ADB1196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B7E5-C682-D344-8714-FC27C66F3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AFFA-A5C5-674B-BC37-4C600C40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6F89-D9D4-7648-8920-E763ADFCA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CB7E-21CF-4041-B57B-A61B8638DA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7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74.png"/><Relationship Id="rId5" Type="http://schemas.openxmlformats.org/officeDocument/2006/relationships/image" Target="../media/image690.png"/><Relationship Id="rId15" Type="http://schemas.openxmlformats.org/officeDocument/2006/relationships/image" Target="../media/image103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440.png"/><Relationship Id="rId7" Type="http://schemas.openxmlformats.org/officeDocument/2006/relationships/image" Target="../media/image10.png"/><Relationship Id="rId12" Type="http://schemas.openxmlformats.org/officeDocument/2006/relationships/image" Target="../media/image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420.png"/><Relationship Id="rId10" Type="http://schemas.openxmlformats.org/officeDocument/2006/relationships/image" Target="../media/image410.png"/><Relationship Id="rId9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C6D572A1-A85B-8949-B897-8696633CD669}"/>
              </a:ext>
            </a:extLst>
          </p:cNvPr>
          <p:cNvGrpSpPr/>
          <p:nvPr/>
        </p:nvGrpSpPr>
        <p:grpSpPr>
          <a:xfrm>
            <a:off x="2432538" y="916880"/>
            <a:ext cx="6787662" cy="3211514"/>
            <a:chOff x="1118959" y="1530181"/>
            <a:chExt cx="6787662" cy="321151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1C5F191-4387-E64A-8918-7A145A0F0B41}"/>
                </a:ext>
              </a:extLst>
            </p:cNvPr>
            <p:cNvSpPr/>
            <p:nvPr/>
          </p:nvSpPr>
          <p:spPr bwMode="auto">
            <a:xfrm>
              <a:off x="1613517" y="4180819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DCD66-BA19-AA42-89F9-E07A6E014387}"/>
                </a:ext>
              </a:extLst>
            </p:cNvPr>
            <p:cNvSpPr/>
            <p:nvPr/>
          </p:nvSpPr>
          <p:spPr bwMode="auto">
            <a:xfrm>
              <a:off x="4243159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Instance 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B1B5CC-47CA-A64E-B62F-1A3B6B4B6ABA}"/>
                </a:ext>
              </a:extLst>
            </p:cNvPr>
            <p:cNvSpPr/>
            <p:nvPr/>
          </p:nvSpPr>
          <p:spPr bwMode="auto">
            <a:xfrm>
              <a:off x="2928338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66E6393-E072-434F-BAF2-DB70D8694E18}"/>
                </a:ext>
              </a:extLst>
            </p:cNvPr>
            <p:cNvSpPr/>
            <p:nvPr/>
          </p:nvSpPr>
          <p:spPr bwMode="auto">
            <a:xfrm>
              <a:off x="6337917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5556018-0D9A-C944-A8B4-F89607840C7B}"/>
                </a:ext>
              </a:extLst>
            </p:cNvPr>
            <p:cNvSpPr txBox="1"/>
            <p:nvPr/>
          </p:nvSpPr>
          <p:spPr>
            <a:xfrm>
              <a:off x="5767573" y="4271885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21FD28-D930-CF41-87F4-DACAA4D85DF5}"/>
                </a:ext>
              </a:extLst>
            </p:cNvPr>
            <p:cNvSpPr/>
            <p:nvPr/>
          </p:nvSpPr>
          <p:spPr bwMode="auto">
            <a:xfrm>
              <a:off x="1613517" y="3915658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2405C2-A2FB-844A-91D7-D9EB7FEE3653}"/>
                </a:ext>
              </a:extLst>
            </p:cNvPr>
            <p:cNvSpPr txBox="1"/>
            <p:nvPr/>
          </p:nvSpPr>
          <p:spPr>
            <a:xfrm>
              <a:off x="5767573" y="3292733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70AC3-79B9-544D-A3CA-EE6A91BFED80}"/>
                </a:ext>
              </a:extLst>
            </p:cNvPr>
            <p:cNvSpPr/>
            <p:nvPr/>
          </p:nvSpPr>
          <p:spPr>
            <a:xfrm>
              <a:off x="161351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3A0614-820F-174E-A21D-D07DD05E0ADD}"/>
                </a:ext>
              </a:extLst>
            </p:cNvPr>
            <p:cNvSpPr/>
            <p:nvPr/>
          </p:nvSpPr>
          <p:spPr>
            <a:xfrm>
              <a:off x="292833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1A40A93-EF5B-814A-8239-0E44A3F871AF}"/>
                </a:ext>
              </a:extLst>
            </p:cNvPr>
            <p:cNvSpPr/>
            <p:nvPr/>
          </p:nvSpPr>
          <p:spPr>
            <a:xfrm>
              <a:off x="4243159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B7DFDA9-3994-E444-AAC0-B27707FFA9D2}"/>
                </a:ext>
              </a:extLst>
            </p:cNvPr>
            <p:cNvSpPr/>
            <p:nvPr/>
          </p:nvSpPr>
          <p:spPr>
            <a:xfrm>
              <a:off x="6337917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7C363D-9F7E-8846-BB97-CF1E212A0514}"/>
                </a:ext>
              </a:extLst>
            </p:cNvPr>
            <p:cNvSpPr txBox="1"/>
            <p:nvPr/>
          </p:nvSpPr>
          <p:spPr>
            <a:xfrm rot="16200000">
              <a:off x="2028810" y="257264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7BC832-C9BA-0E4F-AE38-CC8C2FA178F1}"/>
                </a:ext>
              </a:extLst>
            </p:cNvPr>
            <p:cNvSpPr txBox="1"/>
            <p:nvPr/>
          </p:nvSpPr>
          <p:spPr>
            <a:xfrm rot="16200000">
              <a:off x="3327079" y="2559459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8AB09C-5A4F-F44F-8050-25B0445C961C}"/>
                </a:ext>
              </a:extLst>
            </p:cNvPr>
            <p:cNvSpPr txBox="1"/>
            <p:nvPr/>
          </p:nvSpPr>
          <p:spPr>
            <a:xfrm rot="16200000">
              <a:off x="4667185" y="25683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341F8D-2267-1F41-86ED-67F499DC16B9}"/>
                </a:ext>
              </a:extLst>
            </p:cNvPr>
            <p:cNvSpPr txBox="1"/>
            <p:nvPr/>
          </p:nvSpPr>
          <p:spPr>
            <a:xfrm rot="16200000">
              <a:off x="6764955" y="2573823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90B0D5B-AE02-0141-ACBC-B6CE19D021EC}"/>
                </a:ext>
              </a:extLst>
            </p:cNvPr>
            <p:cNvSpPr/>
            <p:nvPr/>
          </p:nvSpPr>
          <p:spPr bwMode="auto">
            <a:xfrm>
              <a:off x="1608754" y="315809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08E834-7A28-0C4B-B7CB-C771D14D2545}"/>
                </a:ext>
              </a:extLst>
            </p:cNvPr>
            <p:cNvSpPr/>
            <p:nvPr/>
          </p:nvSpPr>
          <p:spPr>
            <a:xfrm>
              <a:off x="160875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D7A507-AFC0-F94B-BAE3-D3128BDAA509}"/>
                </a:ext>
              </a:extLst>
            </p:cNvPr>
            <p:cNvSpPr/>
            <p:nvPr/>
          </p:nvSpPr>
          <p:spPr>
            <a:xfrm>
              <a:off x="292357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4BA780-C275-EA46-86C3-0C64BB81E6F7}"/>
                </a:ext>
              </a:extLst>
            </p:cNvPr>
            <p:cNvSpPr/>
            <p:nvPr/>
          </p:nvSpPr>
          <p:spPr>
            <a:xfrm>
              <a:off x="4238396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FCE5B82-8390-174F-9BF3-B68D238EBD0B}"/>
                </a:ext>
              </a:extLst>
            </p:cNvPr>
            <p:cNvSpPr/>
            <p:nvPr/>
          </p:nvSpPr>
          <p:spPr>
            <a:xfrm>
              <a:off x="6333154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157328-6378-AB4A-A41F-4FD7BCEF4B42}"/>
                </a:ext>
              </a:extLst>
            </p:cNvPr>
            <p:cNvSpPr/>
            <p:nvPr/>
          </p:nvSpPr>
          <p:spPr>
            <a:xfrm>
              <a:off x="160875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FB3C7A-4E0B-E74D-9A45-41053D084DBC}"/>
                </a:ext>
              </a:extLst>
            </p:cNvPr>
            <p:cNvSpPr/>
            <p:nvPr/>
          </p:nvSpPr>
          <p:spPr>
            <a:xfrm>
              <a:off x="292357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D8E125-BB66-C745-9C43-02F293758BE1}"/>
                </a:ext>
              </a:extLst>
            </p:cNvPr>
            <p:cNvSpPr/>
            <p:nvPr/>
          </p:nvSpPr>
          <p:spPr>
            <a:xfrm>
              <a:off x="4238396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B6BB90B-BBCB-B540-8BF5-43C159F880CB}"/>
                </a:ext>
              </a:extLst>
            </p:cNvPr>
            <p:cNvSpPr/>
            <p:nvPr/>
          </p:nvSpPr>
          <p:spPr>
            <a:xfrm>
              <a:off x="6333154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01B161-918E-2348-BBFB-91E9C943203A}"/>
                </a:ext>
              </a:extLst>
            </p:cNvPr>
            <p:cNvSpPr/>
            <p:nvPr/>
          </p:nvSpPr>
          <p:spPr>
            <a:xfrm>
              <a:off x="1608755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084B410-8FCA-7B4F-95AA-8A2DB9904504}"/>
                </a:ext>
              </a:extLst>
            </p:cNvPr>
            <p:cNvSpPr/>
            <p:nvPr/>
          </p:nvSpPr>
          <p:spPr bwMode="auto">
            <a:xfrm>
              <a:off x="1608754" y="243000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9668CA7-26EA-9A42-8E6D-1C8F5417D902}"/>
                </a:ext>
              </a:extLst>
            </p:cNvPr>
            <p:cNvSpPr/>
            <p:nvPr/>
          </p:nvSpPr>
          <p:spPr>
            <a:xfrm>
              <a:off x="1918044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77198F-671C-B24C-80B9-E5A6C54B9993}"/>
                </a:ext>
              </a:extLst>
            </p:cNvPr>
            <p:cNvSpPr/>
            <p:nvPr/>
          </p:nvSpPr>
          <p:spPr>
            <a:xfrm>
              <a:off x="2537404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1BF3828-E566-0542-BDB5-E370CBB6A5C1}"/>
                </a:ext>
              </a:extLst>
            </p:cNvPr>
            <p:cNvSpPr txBox="1"/>
            <p:nvPr/>
          </p:nvSpPr>
          <p:spPr>
            <a:xfrm>
              <a:off x="2250255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4286186-2A62-F041-956E-8894161F75B3}"/>
                </a:ext>
              </a:extLst>
            </p:cNvPr>
            <p:cNvSpPr/>
            <p:nvPr/>
          </p:nvSpPr>
          <p:spPr>
            <a:xfrm>
              <a:off x="2933097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98A8AD-7B67-614E-B763-373C4CAD8197}"/>
                </a:ext>
              </a:extLst>
            </p:cNvPr>
            <p:cNvSpPr/>
            <p:nvPr/>
          </p:nvSpPr>
          <p:spPr>
            <a:xfrm>
              <a:off x="3242386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B4D9F05-3795-634A-A1B7-84EA14C2A9A4}"/>
                </a:ext>
              </a:extLst>
            </p:cNvPr>
            <p:cNvSpPr/>
            <p:nvPr/>
          </p:nvSpPr>
          <p:spPr>
            <a:xfrm>
              <a:off x="3861746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D284A04-C80B-204C-BE77-C74BCFDB5370}"/>
                </a:ext>
              </a:extLst>
            </p:cNvPr>
            <p:cNvSpPr txBox="1"/>
            <p:nvPr/>
          </p:nvSpPr>
          <p:spPr>
            <a:xfrm>
              <a:off x="3574597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6CBFB69-8141-0740-A97E-E5C1D1C15871}"/>
                </a:ext>
              </a:extLst>
            </p:cNvPr>
            <p:cNvSpPr/>
            <p:nvPr/>
          </p:nvSpPr>
          <p:spPr>
            <a:xfrm>
              <a:off x="4244592" y="2202059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8A367D-98BD-6B47-BA03-35949A414F3E}"/>
                </a:ext>
              </a:extLst>
            </p:cNvPr>
            <p:cNvSpPr/>
            <p:nvPr/>
          </p:nvSpPr>
          <p:spPr>
            <a:xfrm>
              <a:off x="4553881" y="2197330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4C1C06-4729-4042-862F-0F051CA89D7C}"/>
                </a:ext>
              </a:extLst>
            </p:cNvPr>
            <p:cNvSpPr/>
            <p:nvPr/>
          </p:nvSpPr>
          <p:spPr>
            <a:xfrm>
              <a:off x="5173241" y="220482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C10CB6-1AC3-9147-A989-C1B58D36C3A5}"/>
                </a:ext>
              </a:extLst>
            </p:cNvPr>
            <p:cNvSpPr txBox="1"/>
            <p:nvPr/>
          </p:nvSpPr>
          <p:spPr>
            <a:xfrm>
              <a:off x="4886092" y="2044681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F5615B-AA36-3F4A-9744-5FEC47CA5AD3}"/>
                </a:ext>
              </a:extLst>
            </p:cNvPr>
            <p:cNvSpPr/>
            <p:nvPr/>
          </p:nvSpPr>
          <p:spPr>
            <a:xfrm>
              <a:off x="6329638" y="220115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55FFED6-25C2-1144-BE9E-80FEF3DFD880}"/>
                </a:ext>
              </a:extLst>
            </p:cNvPr>
            <p:cNvSpPr/>
            <p:nvPr/>
          </p:nvSpPr>
          <p:spPr>
            <a:xfrm>
              <a:off x="6638927" y="2196426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624735-8FDE-EC42-84C9-C8A50248CFFE}"/>
                </a:ext>
              </a:extLst>
            </p:cNvPr>
            <p:cNvSpPr/>
            <p:nvPr/>
          </p:nvSpPr>
          <p:spPr>
            <a:xfrm>
              <a:off x="7258287" y="2203921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E033303-E107-2A4E-8E6B-96521F5666B1}"/>
                </a:ext>
              </a:extLst>
            </p:cNvPr>
            <p:cNvSpPr txBox="1"/>
            <p:nvPr/>
          </p:nvSpPr>
          <p:spPr>
            <a:xfrm>
              <a:off x="6971138" y="20437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9ECBFC-F9C0-BF4D-8CDB-9F09CE64E9CC}"/>
                </a:ext>
              </a:extLst>
            </p:cNvPr>
            <p:cNvSpPr/>
            <p:nvPr/>
          </p:nvSpPr>
          <p:spPr bwMode="auto">
            <a:xfrm>
              <a:off x="2809724" y="2660953"/>
              <a:ext cx="4800600" cy="70858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8025C07-A914-9445-B0B6-9BB2575EFA67}"/>
                </a:ext>
              </a:extLst>
            </p:cNvPr>
            <p:cNvSpPr/>
            <p:nvPr/>
          </p:nvSpPr>
          <p:spPr bwMode="auto">
            <a:xfrm>
              <a:off x="1874612" y="2168995"/>
              <a:ext cx="5745387" cy="44841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A60AA2-F7DE-454C-9901-6F79E57DA6F4}"/>
                </a:ext>
              </a:extLst>
            </p:cNvPr>
            <p:cNvSpPr txBox="1"/>
            <p:nvPr/>
          </p:nvSpPr>
          <p:spPr>
            <a:xfrm>
              <a:off x="5767573" y="1530181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5A90FE6-4008-624D-B132-442FA6ED4190}"/>
                </a:ext>
              </a:extLst>
            </p:cNvPr>
            <p:cNvSpPr/>
            <p:nvPr/>
          </p:nvSpPr>
          <p:spPr bwMode="auto">
            <a:xfrm>
              <a:off x="1613516" y="158115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6F1495-F3C2-B54C-AF84-E3AA2BB66A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8959" y="2081571"/>
              <a:ext cx="6787662" cy="142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877C3F0-9C51-6D48-A62B-8E08F8B70DCA}"/>
                </a:ext>
              </a:extLst>
            </p:cNvPr>
            <p:cNvSpPr/>
            <p:nvPr/>
          </p:nvSpPr>
          <p:spPr bwMode="auto">
            <a:xfrm>
              <a:off x="1920424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0FE1730-2C1D-ED41-AD82-0F8DCF32C5EF}"/>
                </a:ext>
              </a:extLst>
            </p:cNvPr>
            <p:cNvSpPr/>
            <p:nvPr/>
          </p:nvSpPr>
          <p:spPr bwMode="auto">
            <a:xfrm>
              <a:off x="2536708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AAA2A72-3AF3-0447-8F59-8A80D31A82C1}"/>
                </a:ext>
              </a:extLst>
            </p:cNvPr>
            <p:cNvSpPr txBox="1"/>
            <p:nvPr/>
          </p:nvSpPr>
          <p:spPr>
            <a:xfrm>
              <a:off x="2245299" y="15834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99C09AB-B639-934D-BFA7-6F98ACC2CC82}"/>
                </a:ext>
              </a:extLst>
            </p:cNvPr>
            <p:cNvSpPr/>
            <p:nvPr/>
          </p:nvSpPr>
          <p:spPr bwMode="auto">
            <a:xfrm>
              <a:off x="2935588" y="158294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B16F35-C291-0C45-8AED-226B126BFE0D}"/>
                </a:ext>
              </a:extLst>
            </p:cNvPr>
            <p:cNvSpPr/>
            <p:nvPr/>
          </p:nvSpPr>
          <p:spPr bwMode="auto">
            <a:xfrm>
              <a:off x="3242496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2C9E5EB-765F-144E-AECB-64BF34B0215A}"/>
                </a:ext>
              </a:extLst>
            </p:cNvPr>
            <p:cNvSpPr/>
            <p:nvPr/>
          </p:nvSpPr>
          <p:spPr bwMode="auto">
            <a:xfrm>
              <a:off x="3858780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FA4571E-5EB2-8C48-8706-8C88F3D26A79}"/>
                </a:ext>
              </a:extLst>
            </p:cNvPr>
            <p:cNvSpPr txBox="1"/>
            <p:nvPr/>
          </p:nvSpPr>
          <p:spPr>
            <a:xfrm>
              <a:off x="3567371" y="158526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6F177A4-5D8A-684D-9D6C-5DD5F2A6D0EA}"/>
                </a:ext>
              </a:extLst>
            </p:cNvPr>
            <p:cNvSpPr/>
            <p:nvPr/>
          </p:nvSpPr>
          <p:spPr bwMode="auto">
            <a:xfrm>
              <a:off x="4254810" y="157631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E860F01-2E4C-B445-96BD-8143567768A0}"/>
                </a:ext>
              </a:extLst>
            </p:cNvPr>
            <p:cNvSpPr/>
            <p:nvPr/>
          </p:nvSpPr>
          <p:spPr bwMode="auto">
            <a:xfrm>
              <a:off x="4561718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F88FE3-CA03-174F-AE77-8C9D7F0CA84A}"/>
                </a:ext>
              </a:extLst>
            </p:cNvPr>
            <p:cNvSpPr/>
            <p:nvPr/>
          </p:nvSpPr>
          <p:spPr bwMode="auto">
            <a:xfrm>
              <a:off x="5178002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F133896-FB3D-364D-9F20-D7F6476D63CC}"/>
                </a:ext>
              </a:extLst>
            </p:cNvPr>
            <p:cNvSpPr txBox="1"/>
            <p:nvPr/>
          </p:nvSpPr>
          <p:spPr>
            <a:xfrm>
              <a:off x="4886593" y="15786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6BBDADB-38D1-8842-AC51-F7967B7DED24}"/>
                </a:ext>
              </a:extLst>
            </p:cNvPr>
            <p:cNvSpPr/>
            <p:nvPr/>
          </p:nvSpPr>
          <p:spPr bwMode="auto">
            <a:xfrm>
              <a:off x="6332686" y="15700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43BD19-7C40-994E-BECC-32138CA70404}"/>
                </a:ext>
              </a:extLst>
            </p:cNvPr>
            <p:cNvSpPr/>
            <p:nvPr/>
          </p:nvSpPr>
          <p:spPr bwMode="auto">
            <a:xfrm>
              <a:off x="6639594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6A070A5-E3BF-7243-9325-4E327F5E67D1}"/>
                </a:ext>
              </a:extLst>
            </p:cNvPr>
            <p:cNvSpPr/>
            <p:nvPr/>
          </p:nvSpPr>
          <p:spPr bwMode="auto">
            <a:xfrm>
              <a:off x="7255878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CAD5589-C8B7-3845-A441-76094041C2F8}"/>
                </a:ext>
              </a:extLst>
            </p:cNvPr>
            <p:cNvSpPr txBox="1"/>
            <p:nvPr/>
          </p:nvSpPr>
          <p:spPr>
            <a:xfrm>
              <a:off x="6964469" y="1572336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94C81C7-BC62-2647-8462-158E1A4A8324}"/>
                </a:ext>
              </a:extLst>
            </p:cNvPr>
            <p:cNvSpPr/>
            <p:nvPr/>
          </p:nvSpPr>
          <p:spPr bwMode="auto">
            <a:xfrm>
              <a:off x="2819400" y="3406425"/>
              <a:ext cx="4800600" cy="68932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C347004D-0EBD-B341-A89D-6609DCD15C39}"/>
              </a:ext>
            </a:extLst>
          </p:cNvPr>
          <p:cNvSpPr/>
          <p:nvPr/>
        </p:nvSpPr>
        <p:spPr>
          <a:xfrm rot="16200000">
            <a:off x="5702418" y="1501675"/>
            <a:ext cx="341827" cy="583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90910-F0BE-C04B-B6D7-A72B54D7FE44}"/>
              </a:ext>
            </a:extLst>
          </p:cNvPr>
          <p:cNvSpPr txBox="1"/>
          <p:nvPr/>
        </p:nvSpPr>
        <p:spPr>
          <a:xfrm>
            <a:off x="3997844" y="4640818"/>
            <a:ext cx="359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 correctness of composition</a:t>
            </a:r>
          </a:p>
        </p:txBody>
      </p:sp>
      <p:sp>
        <p:nvSpPr>
          <p:cNvPr id="147" name="Left Brace 146">
            <a:extLst>
              <a:ext uri="{FF2B5EF4-FFF2-40B4-BE49-F238E27FC236}">
                <a16:creationId xmlns:a16="http://schemas.microsoft.com/office/drawing/2014/main" id="{986CE2D3-2542-7740-BCA3-7FA3F5014D66}"/>
              </a:ext>
            </a:extLst>
          </p:cNvPr>
          <p:cNvSpPr/>
          <p:nvPr/>
        </p:nvSpPr>
        <p:spPr>
          <a:xfrm>
            <a:off x="2504742" y="2295466"/>
            <a:ext cx="249700" cy="18303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DB23E9-94AB-9145-8AC2-F1C4033C2A50}"/>
              </a:ext>
            </a:extLst>
          </p:cNvPr>
          <p:cNvSpPr txBox="1"/>
          <p:nvPr/>
        </p:nvSpPr>
        <p:spPr>
          <a:xfrm>
            <a:off x="174427" y="2543741"/>
            <a:ext cx="249455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Modular and Compositional Verification requirement:</a:t>
            </a:r>
            <a:br>
              <a:rPr lang="en-US" sz="1300" dirty="0"/>
            </a:br>
            <a:r>
              <a:rPr lang="en-US" sz="1300" dirty="0"/>
              <a:t>1) Decompose the system into multiple sub modules and layers</a:t>
            </a:r>
            <a:br>
              <a:rPr lang="en-US" sz="1300" dirty="0"/>
            </a:br>
            <a:r>
              <a:rPr lang="en-US" sz="1300" dirty="0"/>
              <a:t>2) Hide interleaving due to concurrency as an environment of each instance</a:t>
            </a:r>
          </a:p>
        </p:txBody>
      </p:sp>
      <p:sp>
        <p:nvSpPr>
          <p:cNvPr id="149" name="Left Brace 148">
            <a:extLst>
              <a:ext uri="{FF2B5EF4-FFF2-40B4-BE49-F238E27FC236}">
                <a16:creationId xmlns:a16="http://schemas.microsoft.com/office/drawing/2014/main" id="{A03E10D6-2250-D444-B4CF-4525B42EEF22}"/>
              </a:ext>
            </a:extLst>
          </p:cNvPr>
          <p:cNvSpPr/>
          <p:nvPr/>
        </p:nvSpPr>
        <p:spPr>
          <a:xfrm rot="5400000">
            <a:off x="5682673" y="-2178145"/>
            <a:ext cx="225110" cy="57457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CA4B74AD-3FC9-7D4C-B695-E394CCE81D59}"/>
              </a:ext>
            </a:extLst>
          </p:cNvPr>
          <p:cNvSpPr/>
          <p:nvPr/>
        </p:nvSpPr>
        <p:spPr>
          <a:xfrm>
            <a:off x="2445181" y="1506582"/>
            <a:ext cx="299788" cy="6833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6D7AA-1CDA-034A-9973-7A308D07FD7F}"/>
              </a:ext>
            </a:extLst>
          </p:cNvPr>
          <p:cNvSpPr txBox="1"/>
          <p:nvPr/>
        </p:nvSpPr>
        <p:spPr>
          <a:xfrm>
            <a:off x="283530" y="1524168"/>
            <a:ext cx="21953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Introduce more fine-grained concurrency</a:t>
            </a:r>
            <a:br>
              <a:rPr lang="en-US" sz="1300" dirty="0"/>
            </a:br>
            <a:r>
              <a:rPr lang="en-US" sz="1300" dirty="0"/>
              <a:t> (e.g. multithreaded library)</a:t>
            </a:r>
          </a:p>
        </p:txBody>
      </p:sp>
    </p:spTree>
    <p:extLst>
      <p:ext uri="{BB962C8B-B14F-4D97-AF65-F5344CB8AC3E}">
        <p14:creationId xmlns:p14="http://schemas.microsoft.com/office/powerpoint/2010/main" val="177854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88DFEA-952B-8B47-B94E-80A64C22B5FA}"/>
                  </a:ext>
                </a:extLst>
              </p:cNvPr>
              <p:cNvSpPr txBox="1"/>
              <p:nvPr/>
            </p:nvSpPr>
            <p:spPr>
              <a:xfrm>
                <a:off x="-21919" y="4682531"/>
                <a:ext cx="4026359" cy="470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b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𝐜𝐩𝐮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400" b="1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</m:t>
                    </m:r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𝐭𝐝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A88DFEA-952B-8B47-B94E-80A64C22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19" y="4682531"/>
                <a:ext cx="4026359" cy="470706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150725" y="2892353"/>
                <a:ext cx="3708003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𝐶𝑆𝑐h𝑒𝑑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5" y="2892353"/>
                <a:ext cx="3708003" cy="324384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/>
              <p:nvPr/>
            </p:nvSpPr>
            <p:spPr>
              <a:xfrm>
                <a:off x="284341" y="3723049"/>
                <a:ext cx="3441135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𝑐𝑝𝑢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𝐵𝑜𝑜𝑡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𝐂𝐞𝐫𝐭𝐢𝐊𝐎𝐒</m:t>
                          </m:r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98519B3-2DCC-0149-BE90-380267A5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1" y="3723049"/>
                <a:ext cx="3441135" cy="324384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411176-6A33-FE46-BF1D-C99B2A59F19A}"/>
                  </a:ext>
                </a:extLst>
              </p:cNvPr>
              <p:cNvSpPr txBox="1"/>
              <p:nvPr/>
            </p:nvSpPr>
            <p:spPr>
              <a:xfrm rot="16200000">
                <a:off x="1714931" y="33101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C411176-6A33-FE46-BF1D-C99B2A59F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14931" y="331010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/>
              <p:nvPr/>
            </p:nvSpPr>
            <p:spPr>
              <a:xfrm>
                <a:off x="480556" y="4630040"/>
                <a:ext cx="30712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𝑚𝑐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𝐵𝑜𝑜𝑡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⟦"/>
                        <m:endChr m:val="⟧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𝐂𝐞𝐫𝐭𝐢𝐊𝐎𝐒</m:t>
                        </m:r>
                        <m: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1400" b="1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𝐂𝐭𝐱𝐭</m:t>
                        </m:r>
                      </m:e>
                    </m:d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A91741-D33E-3B46-BF5C-86AB15DE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6" y="4630040"/>
                <a:ext cx="3071289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-75749" y="1945334"/>
                <a:ext cx="4134017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𝑡h𝑟𝑑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𝑆𝑐h𝑒𝑑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𝐂𝐞𝐫𝐢𝐊𝐎</m:t>
                          </m:r>
                          <m:sSub>
                            <m:sSubPr>
                              <m:ctrlPr>
                                <a:rPr lang="en-US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</m:t>
                              </m:r>
                            </m:e>
                            <m:sub>
                              <m:r>
                                <a:rPr lang="en-US" sz="1400" b="1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𝐭𝐝</m:t>
                              </m:r>
                            </m:sub>
                          </m:sSub>
                          <m:r>
                            <a:rPr lang="en-US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49" y="1945334"/>
                <a:ext cx="4134017" cy="307969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4A679B-DF7B-E943-B54D-BE86BF81AC5A}"/>
                  </a:ext>
                </a:extLst>
              </p:cNvPr>
              <p:cNvSpPr txBox="1"/>
              <p:nvPr/>
            </p:nvSpPr>
            <p:spPr>
              <a:xfrm rot="16200000">
                <a:off x="1714930" y="151254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4A679B-DF7B-E943-B54D-BE86BF81A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14930" y="1512541"/>
                <a:ext cx="552669" cy="346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F890F39-9136-5D49-B79C-27A108A63681}"/>
                  </a:ext>
                </a:extLst>
              </p:cNvPr>
              <p:cNvSpPr txBox="1"/>
              <p:nvPr/>
            </p:nvSpPr>
            <p:spPr>
              <a:xfrm>
                <a:off x="522812" y="1148369"/>
                <a:ext cx="2936893" cy="307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𝑡h𝑟𝑑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𝑦𝑠𝑐𝑎𝑙𝑙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𝐂𝐭𝐱𝐭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F890F39-9136-5D49-B79C-27A108A63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2" y="1148369"/>
                <a:ext cx="2936893" cy="307969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/>
              <p:nvPr/>
            </p:nvSpPr>
            <p:spPr>
              <a:xfrm rot="16200000">
                <a:off x="1730794" y="41711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5B84F52-C915-2742-8F4C-144B359F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30794" y="4171158"/>
                <a:ext cx="552669" cy="3462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3732A6-76C6-0647-B003-D754CAB30527}"/>
                  </a:ext>
                </a:extLst>
              </p:cNvPr>
              <p:cNvSpPr txBox="1"/>
              <p:nvPr/>
            </p:nvSpPr>
            <p:spPr>
              <a:xfrm rot="16200000">
                <a:off x="1717975" y="242090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3732A6-76C6-0647-B003-D754CAB3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17975" y="2420900"/>
                <a:ext cx="552669" cy="3462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473327-FAA3-2441-98A4-526CEA2EB84E}"/>
                  </a:ext>
                </a:extLst>
              </p:cNvPr>
              <p:cNvSpPr txBox="1"/>
              <p:nvPr/>
            </p:nvSpPr>
            <p:spPr>
              <a:xfrm rot="16200000">
                <a:off x="4288667" y="2643460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473327-FAA3-2441-98A4-526CEA2EB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88667" y="2643460"/>
                <a:ext cx="552669" cy="3462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2FDBBA-D084-614C-ABA0-1E72B7C936D7}"/>
                  </a:ext>
                </a:extLst>
              </p:cNvPr>
              <p:cNvSpPr txBox="1"/>
              <p:nvPr/>
            </p:nvSpPr>
            <p:spPr>
              <a:xfrm>
                <a:off x="464283" y="3393710"/>
                <a:ext cx="8215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/>
                  <a:t>"Any context program </a:t>
                </a:r>
                <a14:m>
                  <m:oMath xmlns:m="http://schemas.openxmlformats.org/officeDocument/2006/math">
                    <m:r>
                      <a:rPr lang="en-US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𝐂𝐭𝐱𝐭</m:t>
                    </m:r>
                  </m:oMath>
                </a14:m>
                <a:r>
                  <a:rPr lang="en-US" sz="1400" i="1" dirty="0"/>
                  <a:t> plus </a:t>
                </a:r>
                <a14:m>
                  <m:oMath xmlns:m="http://schemas.openxmlformats.org/officeDocument/2006/math">
                    <m:r>
                      <a:rPr lang="en-US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𝐂𝐞𝐫𝐭𝐢𝐊𝐎𝐒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/>
                  <a:t>running 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𝐵𝑜𝑜𝑡</m:t>
                    </m:r>
                  </m:oMath>
                </a14:m>
                <a:r>
                  <a:rPr lang="en-US" sz="1400" i="1" dirty="0"/>
                  <a:t> layer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𝑚𝑐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i="1" dirty="0"/>
                  <a:t>contextually refines  the program </a:t>
                </a:r>
                <a14:m>
                  <m:oMath xmlns:m="http://schemas.openxmlformats.org/officeDocument/2006/math">
                    <m:r>
                      <a:rPr lang="en-US" sz="1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𝐂𝐭𝐱𝐭</m:t>
                    </m:r>
                  </m:oMath>
                </a14:m>
                <a:r>
                  <a:rPr lang="en-US" sz="1400" i="1" dirty="0"/>
                  <a:t> running on 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𝑆𝑦𝑠𝑐𝑎𝑙𝑙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𝑐𝑖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i="1" dirty="0"/>
                  <a:t> layer with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𝑡h𝑟𝑑</m:t>
                        </m:r>
                      </m:sub>
                    </m:sSub>
                  </m:oMath>
                </a14:m>
                <a:r>
                  <a:rPr lang="en-US" sz="1400" i="1" dirty="0"/>
                  <a:t>."</a:t>
                </a:r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2FDBBA-D084-614C-ABA0-1E72B7C9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3" y="3393710"/>
                <a:ext cx="8215430" cy="523220"/>
              </a:xfrm>
              <a:prstGeom prst="rect">
                <a:avLst/>
              </a:prstGeom>
              <a:blipFill>
                <a:blip r:embed="rId1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295314A6-5DB0-444D-8A6F-70E48A569846}"/>
              </a:ext>
            </a:extLst>
          </p:cNvPr>
          <p:cNvGrpSpPr/>
          <p:nvPr/>
        </p:nvGrpSpPr>
        <p:grpSpPr>
          <a:xfrm>
            <a:off x="3920074" y="525656"/>
            <a:ext cx="4876799" cy="4556190"/>
            <a:chOff x="4191000" y="590550"/>
            <a:chExt cx="4876799" cy="4556190"/>
          </a:xfrm>
        </p:grpSpPr>
        <p:sp>
          <p:nvSpPr>
            <p:cNvPr id="97" name="Rectangle">
              <a:extLst>
                <a:ext uri="{FF2B5EF4-FFF2-40B4-BE49-F238E27FC236}">
                  <a16:creationId xmlns:a16="http://schemas.microsoft.com/office/drawing/2014/main" id="{7728572C-52D5-1F4E-BA82-8E90134096E8}"/>
                </a:ext>
              </a:extLst>
            </p:cNvPr>
            <p:cNvSpPr/>
            <p:nvPr/>
          </p:nvSpPr>
          <p:spPr>
            <a:xfrm rot="16200000">
              <a:off x="5566948" y="2330588"/>
              <a:ext cx="428108" cy="3160101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9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529"/>
            </a:p>
          </p:txBody>
        </p:sp>
        <p:sp>
          <p:nvSpPr>
            <p:cNvPr id="98" name="seq machine">
              <a:extLst>
                <a:ext uri="{FF2B5EF4-FFF2-40B4-BE49-F238E27FC236}">
                  <a16:creationId xmlns:a16="http://schemas.microsoft.com/office/drawing/2014/main" id="{D6DDA502-35AC-854D-BBFA-69ECDBC666DE}"/>
                </a:ext>
              </a:extLst>
            </p:cNvPr>
            <p:cNvSpPr/>
            <p:nvPr/>
          </p:nvSpPr>
          <p:spPr>
            <a:xfrm>
              <a:off x="4238759" y="3737244"/>
              <a:ext cx="3076060" cy="346790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35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r>
                <a:rPr sz="1846" dirty="0" err="1"/>
                <a:t>seq</a:t>
              </a:r>
              <a:r>
                <a:rPr sz="1846" dirty="0"/>
                <a:t> machine</a:t>
              </a:r>
            </a:p>
          </p:txBody>
        </p:sp>
        <p:sp>
          <p:nvSpPr>
            <p:cNvPr id="99" name="CPU-local machine                       CPU0">
              <a:extLst>
                <a:ext uri="{FF2B5EF4-FFF2-40B4-BE49-F238E27FC236}">
                  <a16:creationId xmlns:a16="http://schemas.microsoft.com/office/drawing/2014/main" id="{EC7EEE45-BEFA-DC45-9183-1DE6BB0FC7E3}"/>
                </a:ext>
              </a:extLst>
            </p:cNvPr>
            <p:cNvSpPr/>
            <p:nvPr/>
          </p:nvSpPr>
          <p:spPr>
            <a:xfrm>
              <a:off x="4196878" y="4207020"/>
              <a:ext cx="3169157" cy="296798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r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r>
                <a:rPr sz="1582" dirty="0"/>
                <a:t>CPU-local machine        </a:t>
              </a:r>
              <a:r>
                <a:rPr sz="1318" dirty="0"/>
                <a:t>CPU0</a:t>
              </a:r>
            </a:p>
          </p:txBody>
        </p:sp>
        <p:sp>
          <p:nvSpPr>
            <p:cNvPr id="100" name="CPU1">
              <a:extLst>
                <a:ext uri="{FF2B5EF4-FFF2-40B4-BE49-F238E27FC236}">
                  <a16:creationId xmlns:a16="http://schemas.microsoft.com/office/drawing/2014/main" id="{EF84F0B4-1954-3342-8EF8-E7873F165F0A}"/>
                </a:ext>
              </a:extLst>
            </p:cNvPr>
            <p:cNvSpPr/>
            <p:nvPr/>
          </p:nvSpPr>
          <p:spPr>
            <a:xfrm>
              <a:off x="7482214" y="4198243"/>
              <a:ext cx="539498" cy="314353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CPU1</a:t>
              </a:r>
            </a:p>
          </p:txBody>
        </p:sp>
        <p:sp>
          <p:nvSpPr>
            <p:cNvPr id="101" name="thread-local machine">
              <a:extLst>
                <a:ext uri="{FF2B5EF4-FFF2-40B4-BE49-F238E27FC236}">
                  <a16:creationId xmlns:a16="http://schemas.microsoft.com/office/drawing/2014/main" id="{03490954-8DB1-FC46-A9E4-965E0762466E}"/>
                </a:ext>
              </a:extLst>
            </p:cNvPr>
            <p:cNvSpPr/>
            <p:nvPr/>
          </p:nvSpPr>
          <p:spPr>
            <a:xfrm>
              <a:off x="4203531" y="1387072"/>
              <a:ext cx="2044712" cy="30719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r>
                <a:rPr lang="en-US" sz="1582" dirty="0"/>
                <a:t>T</a:t>
              </a:r>
              <a:r>
                <a:rPr sz="1582" dirty="0"/>
                <a:t>hread-local machine</a:t>
              </a:r>
            </a:p>
          </p:txBody>
        </p:sp>
        <p:sp>
          <p:nvSpPr>
            <p:cNvPr id="102" name="CPU3">
              <a:extLst>
                <a:ext uri="{FF2B5EF4-FFF2-40B4-BE49-F238E27FC236}">
                  <a16:creationId xmlns:a16="http://schemas.microsoft.com/office/drawing/2014/main" id="{B6AB88C6-1C84-6D46-A818-B13D1BF3DF46}"/>
                </a:ext>
              </a:extLst>
            </p:cNvPr>
            <p:cNvSpPr/>
            <p:nvPr/>
          </p:nvSpPr>
          <p:spPr>
            <a:xfrm>
              <a:off x="8521603" y="4201824"/>
              <a:ext cx="539498" cy="30719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>
              <a:solidFill>
                <a:srgbClr val="424C53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</a:t>
              </a:r>
              <a:r>
                <a:rPr lang="en-US" sz="1318" dirty="0"/>
                <a:t>8</a:t>
              </a:r>
              <a:endParaRPr sz="1318" dirty="0"/>
            </a:p>
          </p:txBody>
        </p:sp>
        <p:sp>
          <p:nvSpPr>
            <p:cNvPr id="103" name="multicore machine">
              <a:extLst>
                <a:ext uri="{FF2B5EF4-FFF2-40B4-BE49-F238E27FC236}">
                  <a16:creationId xmlns:a16="http://schemas.microsoft.com/office/drawing/2014/main" id="{69704145-C568-154A-805B-7B40B698825B}"/>
                </a:ext>
              </a:extLst>
            </p:cNvPr>
            <p:cNvSpPr/>
            <p:nvPr/>
          </p:nvSpPr>
          <p:spPr>
            <a:xfrm>
              <a:off x="4191000" y="4813922"/>
              <a:ext cx="4876799" cy="332818"/>
            </a:xfrm>
            <a:prstGeom prst="rect">
              <a:avLst/>
            </a:prstGeom>
            <a:solidFill>
              <a:srgbClr val="DCDEE0"/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lang="en-US" sz="1582" dirty="0"/>
                <a:t>         </a:t>
              </a:r>
              <a:r>
                <a:rPr sz="1582" dirty="0"/>
                <a:t>multicore machine</a:t>
              </a:r>
            </a:p>
          </p:txBody>
        </p:sp>
        <p:sp>
          <p:nvSpPr>
            <p:cNvPr id="108" name="CPU3">
              <a:extLst>
                <a:ext uri="{FF2B5EF4-FFF2-40B4-BE49-F238E27FC236}">
                  <a16:creationId xmlns:a16="http://schemas.microsoft.com/office/drawing/2014/main" id="{39BD452A-1167-3345-87EB-E6D773CF480C}"/>
                </a:ext>
              </a:extLst>
            </p:cNvPr>
            <p:cNvSpPr/>
            <p:nvPr/>
          </p:nvSpPr>
          <p:spPr>
            <a:xfrm>
              <a:off x="8521198" y="4846963"/>
              <a:ext cx="510426" cy="258034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t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</a:t>
              </a:r>
              <a:r>
                <a:rPr lang="en-US" sz="1318" dirty="0"/>
                <a:t>8</a:t>
              </a:r>
              <a:endParaRPr sz="1318" dirty="0"/>
            </a:p>
          </p:txBody>
        </p:sp>
        <p:sp>
          <p:nvSpPr>
            <p:cNvPr id="112" name="CPU1">
              <a:extLst>
                <a:ext uri="{FF2B5EF4-FFF2-40B4-BE49-F238E27FC236}">
                  <a16:creationId xmlns:a16="http://schemas.microsoft.com/office/drawing/2014/main" id="{F5B9DE3B-4971-C642-813A-FEE203664520}"/>
                </a:ext>
              </a:extLst>
            </p:cNvPr>
            <p:cNvSpPr/>
            <p:nvPr/>
          </p:nvSpPr>
          <p:spPr>
            <a:xfrm>
              <a:off x="7502899" y="4861200"/>
              <a:ext cx="552893" cy="258034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t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/>
                <a:t>CPU1</a:t>
              </a:r>
            </a:p>
          </p:txBody>
        </p:sp>
        <p:sp>
          <p:nvSpPr>
            <p:cNvPr id="113" name="CPU0">
              <a:extLst>
                <a:ext uri="{FF2B5EF4-FFF2-40B4-BE49-F238E27FC236}">
                  <a16:creationId xmlns:a16="http://schemas.microsoft.com/office/drawing/2014/main" id="{F99FD0AF-29E6-FD43-80DD-D0C611D4DABB}"/>
                </a:ext>
              </a:extLst>
            </p:cNvPr>
            <p:cNvSpPr/>
            <p:nvPr/>
          </p:nvSpPr>
          <p:spPr>
            <a:xfrm>
              <a:off x="6833173" y="4861200"/>
              <a:ext cx="552893" cy="258034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t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CPU0</a:t>
              </a:r>
            </a:p>
          </p:txBody>
        </p:sp>
        <p:sp>
          <p:nvSpPr>
            <p:cNvPr id="114" name="Arrow">
              <a:extLst>
                <a:ext uri="{FF2B5EF4-FFF2-40B4-BE49-F238E27FC236}">
                  <a16:creationId xmlns:a16="http://schemas.microsoft.com/office/drawing/2014/main" id="{A0E731DD-0C20-414F-BAF0-651B1656E69D}"/>
                </a:ext>
              </a:extLst>
            </p:cNvPr>
            <p:cNvSpPr/>
            <p:nvPr/>
          </p:nvSpPr>
          <p:spPr>
            <a:xfrm rot="16200000">
              <a:off x="6127822" y="4505966"/>
              <a:ext cx="232662" cy="271953"/>
            </a:xfrm>
            <a:prstGeom prst="rightArrow">
              <a:avLst>
                <a:gd name="adj1" fmla="val 34448"/>
                <a:gd name="adj2" fmla="val 67325"/>
              </a:avLst>
            </a:prstGeom>
            <a:ln w="38100">
              <a:solidFill>
                <a:srgbClr val="424C53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77D04F4-82D0-1447-9234-E7FE3F6AF42C}"/>
                </a:ext>
              </a:extLst>
            </p:cNvPr>
            <p:cNvSpPr txBox="1"/>
            <p:nvPr/>
          </p:nvSpPr>
          <p:spPr>
            <a:xfrm>
              <a:off x="8153399" y="263214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89ADB36-3E50-A841-9314-66610993EE84}"/>
                </a:ext>
              </a:extLst>
            </p:cNvPr>
            <p:cNvSpPr txBox="1"/>
            <p:nvPr/>
          </p:nvSpPr>
          <p:spPr>
            <a:xfrm>
              <a:off x="6499434" y="610609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DEDBB3D-F92F-EC4B-9411-9C1E136057E7}"/>
                </a:ext>
              </a:extLst>
            </p:cNvPr>
            <p:cNvSpPr/>
            <p:nvPr/>
          </p:nvSpPr>
          <p:spPr>
            <a:xfrm>
              <a:off x="4191521" y="3291893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Spinlock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58BEDA1-C95C-9147-B0B7-6A1DF0BFBC91}"/>
                </a:ext>
              </a:extLst>
            </p:cNvPr>
            <p:cNvSpPr/>
            <p:nvPr/>
          </p:nvSpPr>
          <p:spPr>
            <a:xfrm>
              <a:off x="4199327" y="2903654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Device driver management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3723CE6-8669-A348-AC64-51E3356EBEE4}"/>
                </a:ext>
              </a:extLst>
            </p:cNvPr>
            <p:cNvSpPr/>
            <p:nvPr/>
          </p:nvSpPr>
          <p:spPr>
            <a:xfrm>
              <a:off x="4191521" y="2527771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Memory management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7E3FF6-32B8-5642-9D34-8255C5EB3BCB}"/>
                </a:ext>
              </a:extLst>
            </p:cNvPr>
            <p:cNvSpPr/>
            <p:nvPr/>
          </p:nvSpPr>
          <p:spPr>
            <a:xfrm>
              <a:off x="4191000" y="2145907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Thread management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55119BA-4A7F-B442-A405-47BE8F8D2D05}"/>
                </a:ext>
              </a:extLst>
            </p:cNvPr>
            <p:cNvSpPr/>
            <p:nvPr/>
          </p:nvSpPr>
          <p:spPr>
            <a:xfrm>
              <a:off x="4191000" y="1750557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Virtual Machine management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7858D1D-0323-D044-A99C-BE001F8AD1EF}"/>
                </a:ext>
              </a:extLst>
            </p:cNvPr>
            <p:cNvSpPr/>
            <p:nvPr/>
          </p:nvSpPr>
          <p:spPr>
            <a:xfrm>
              <a:off x="4199328" y="983919"/>
              <a:ext cx="2048915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IPC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4E05243-B5BE-1E4E-ABC3-D377130F5919}"/>
                </a:ext>
              </a:extLst>
            </p:cNvPr>
            <p:cNvSpPr/>
            <p:nvPr/>
          </p:nvSpPr>
          <p:spPr>
            <a:xfrm>
              <a:off x="4209447" y="592245"/>
              <a:ext cx="2048915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Trap</a:t>
              </a:r>
            </a:p>
          </p:txBody>
        </p:sp>
        <p:sp>
          <p:nvSpPr>
            <p:cNvPr id="124" name="Rectangle">
              <a:extLst>
                <a:ext uri="{FF2B5EF4-FFF2-40B4-BE49-F238E27FC236}">
                  <a16:creationId xmlns:a16="http://schemas.microsoft.com/office/drawing/2014/main" id="{9034FE6B-B6B1-F643-B887-92D399D039C6}"/>
                </a:ext>
              </a:extLst>
            </p:cNvPr>
            <p:cNvSpPr/>
            <p:nvPr/>
          </p:nvSpPr>
          <p:spPr>
            <a:xfrm rot="16200000">
              <a:off x="7536648" y="3641173"/>
              <a:ext cx="428108" cy="542020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9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529"/>
            </a:p>
          </p:txBody>
        </p:sp>
        <p:sp>
          <p:nvSpPr>
            <p:cNvPr id="125" name="seq machine">
              <a:extLst>
                <a:ext uri="{FF2B5EF4-FFF2-40B4-BE49-F238E27FC236}">
                  <a16:creationId xmlns:a16="http://schemas.microsoft.com/office/drawing/2014/main" id="{CCC90E54-64B9-CB47-BF19-172C6C529D69}"/>
                </a:ext>
              </a:extLst>
            </p:cNvPr>
            <p:cNvSpPr/>
            <p:nvPr/>
          </p:nvSpPr>
          <p:spPr>
            <a:xfrm>
              <a:off x="7525926" y="3738788"/>
              <a:ext cx="467958" cy="346790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35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endParaRPr sz="1846" dirty="0"/>
            </a:p>
          </p:txBody>
        </p:sp>
        <p:sp>
          <p:nvSpPr>
            <p:cNvPr id="126" name="Rectangle">
              <a:extLst>
                <a:ext uri="{FF2B5EF4-FFF2-40B4-BE49-F238E27FC236}">
                  <a16:creationId xmlns:a16="http://schemas.microsoft.com/office/drawing/2014/main" id="{C2C52A6D-C3C0-1E42-A3F7-66B3F0E3BB6D}"/>
                </a:ext>
              </a:extLst>
            </p:cNvPr>
            <p:cNvSpPr/>
            <p:nvPr/>
          </p:nvSpPr>
          <p:spPr>
            <a:xfrm rot="16200000">
              <a:off x="8574387" y="3634583"/>
              <a:ext cx="428108" cy="542020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9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529"/>
            </a:p>
          </p:txBody>
        </p:sp>
        <p:sp>
          <p:nvSpPr>
            <p:cNvPr id="127" name="seq machine">
              <a:extLst>
                <a:ext uri="{FF2B5EF4-FFF2-40B4-BE49-F238E27FC236}">
                  <a16:creationId xmlns:a16="http://schemas.microsoft.com/office/drawing/2014/main" id="{F0C9208B-D3E0-5047-905C-5FA03EA9BF37}"/>
                </a:ext>
              </a:extLst>
            </p:cNvPr>
            <p:cNvSpPr/>
            <p:nvPr/>
          </p:nvSpPr>
          <p:spPr>
            <a:xfrm>
              <a:off x="8563665" y="3732198"/>
              <a:ext cx="467958" cy="346790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35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endParaRPr sz="1846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0DD7C5A-E397-0B4E-8872-B1C68EB2A5CC}"/>
                </a:ext>
              </a:extLst>
            </p:cNvPr>
            <p:cNvSpPr/>
            <p:nvPr/>
          </p:nvSpPr>
          <p:spPr>
            <a:xfrm>
              <a:off x="7479692" y="1727316"/>
              <a:ext cx="552894" cy="19281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61E79DD-A46D-694D-A36D-F7151A6277BD}"/>
                </a:ext>
              </a:extLst>
            </p:cNvPr>
            <p:cNvSpPr/>
            <p:nvPr/>
          </p:nvSpPr>
          <p:spPr>
            <a:xfrm>
              <a:off x="8510857" y="1727315"/>
              <a:ext cx="552894" cy="19281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0" name="thread-local machine">
              <a:extLst>
                <a:ext uri="{FF2B5EF4-FFF2-40B4-BE49-F238E27FC236}">
                  <a16:creationId xmlns:a16="http://schemas.microsoft.com/office/drawing/2014/main" id="{A855DEFE-DB52-D043-A0DB-629592560B5E}"/>
                </a:ext>
              </a:extLst>
            </p:cNvPr>
            <p:cNvSpPr/>
            <p:nvPr/>
          </p:nvSpPr>
          <p:spPr>
            <a:xfrm>
              <a:off x="7479202" y="1406967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A4A9477-CD88-324B-85CC-E2BD408D4EF3}"/>
                </a:ext>
              </a:extLst>
            </p:cNvPr>
            <p:cNvSpPr/>
            <p:nvPr/>
          </p:nvSpPr>
          <p:spPr>
            <a:xfrm>
              <a:off x="7479202" y="598590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2" name="thread-local machine">
              <a:extLst>
                <a:ext uri="{FF2B5EF4-FFF2-40B4-BE49-F238E27FC236}">
                  <a16:creationId xmlns:a16="http://schemas.microsoft.com/office/drawing/2014/main" id="{D0D0572F-4942-FF4C-AFDE-17A376CA64A8}"/>
                </a:ext>
              </a:extLst>
            </p:cNvPr>
            <p:cNvSpPr/>
            <p:nvPr/>
          </p:nvSpPr>
          <p:spPr>
            <a:xfrm>
              <a:off x="7803600" y="1405272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2EC4FB6-4E2A-1443-824E-D78E78538E0F}"/>
                </a:ext>
              </a:extLst>
            </p:cNvPr>
            <p:cNvSpPr/>
            <p:nvPr/>
          </p:nvSpPr>
          <p:spPr>
            <a:xfrm>
              <a:off x="7803600" y="596895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4" name="thread-local machine">
              <a:extLst>
                <a:ext uri="{FF2B5EF4-FFF2-40B4-BE49-F238E27FC236}">
                  <a16:creationId xmlns:a16="http://schemas.microsoft.com/office/drawing/2014/main" id="{DCE81ECD-348A-A84B-87DF-6B3AFA5BFCDB}"/>
                </a:ext>
              </a:extLst>
            </p:cNvPr>
            <p:cNvSpPr/>
            <p:nvPr/>
          </p:nvSpPr>
          <p:spPr>
            <a:xfrm>
              <a:off x="6809966" y="1406967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A1B60CA-BB52-8742-BA3F-344DE603A1F1}"/>
                </a:ext>
              </a:extLst>
            </p:cNvPr>
            <p:cNvSpPr/>
            <p:nvPr/>
          </p:nvSpPr>
          <p:spPr>
            <a:xfrm>
              <a:off x="6809966" y="598590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6" name="thread-local machine">
              <a:extLst>
                <a:ext uri="{FF2B5EF4-FFF2-40B4-BE49-F238E27FC236}">
                  <a16:creationId xmlns:a16="http://schemas.microsoft.com/office/drawing/2014/main" id="{16FE79A2-3C40-9742-9D48-27DAA9EFAC1F}"/>
                </a:ext>
              </a:extLst>
            </p:cNvPr>
            <p:cNvSpPr/>
            <p:nvPr/>
          </p:nvSpPr>
          <p:spPr>
            <a:xfrm>
              <a:off x="7134364" y="1405272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322C157-FC8B-8843-832B-EC19289D0FAC}"/>
                </a:ext>
              </a:extLst>
            </p:cNvPr>
            <p:cNvSpPr/>
            <p:nvPr/>
          </p:nvSpPr>
          <p:spPr>
            <a:xfrm>
              <a:off x="7134364" y="596895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8" name="thread-local machine">
              <a:extLst>
                <a:ext uri="{FF2B5EF4-FFF2-40B4-BE49-F238E27FC236}">
                  <a16:creationId xmlns:a16="http://schemas.microsoft.com/office/drawing/2014/main" id="{8E68F1D1-C082-E741-A135-44AF20DA7016}"/>
                </a:ext>
              </a:extLst>
            </p:cNvPr>
            <p:cNvSpPr/>
            <p:nvPr/>
          </p:nvSpPr>
          <p:spPr>
            <a:xfrm>
              <a:off x="8522064" y="1400622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79B0967-BB71-2C4C-981E-C2CDB4DA323C}"/>
                </a:ext>
              </a:extLst>
            </p:cNvPr>
            <p:cNvSpPr/>
            <p:nvPr/>
          </p:nvSpPr>
          <p:spPr>
            <a:xfrm>
              <a:off x="8522064" y="592245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0" name="thread-local machine">
              <a:extLst>
                <a:ext uri="{FF2B5EF4-FFF2-40B4-BE49-F238E27FC236}">
                  <a16:creationId xmlns:a16="http://schemas.microsoft.com/office/drawing/2014/main" id="{8A240A4F-E31B-744D-B5C3-155B086C3772}"/>
                </a:ext>
              </a:extLst>
            </p:cNvPr>
            <p:cNvSpPr/>
            <p:nvPr/>
          </p:nvSpPr>
          <p:spPr>
            <a:xfrm>
              <a:off x="8846462" y="1398927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B2AAC2-C120-324C-927F-BEBBCCA929CB}"/>
                </a:ext>
              </a:extLst>
            </p:cNvPr>
            <p:cNvSpPr/>
            <p:nvPr/>
          </p:nvSpPr>
          <p:spPr>
            <a:xfrm>
              <a:off x="8846462" y="590550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69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58025E-6 L 0.28333 0.2246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112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7284E-6 L 0.2809 -0.3074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-1537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04" grpId="0"/>
      <p:bldP spid="105" grpId="0"/>
      <p:bldP spid="106" grpId="0"/>
      <p:bldP spid="107" grpId="0"/>
      <p:bldP spid="110" grpId="0"/>
      <p:bldP spid="109" grpId="0"/>
      <p:bldP spid="111" grpId="0"/>
      <p:bldP spid="47" grpId="0"/>
      <p:bldP spid="48" grpId="0"/>
      <p:bldP spid="58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C6D572A1-A85B-8949-B897-8696633CD669}"/>
              </a:ext>
            </a:extLst>
          </p:cNvPr>
          <p:cNvGrpSpPr/>
          <p:nvPr/>
        </p:nvGrpSpPr>
        <p:grpSpPr>
          <a:xfrm>
            <a:off x="1811696" y="884236"/>
            <a:ext cx="6787662" cy="3211514"/>
            <a:chOff x="1118959" y="1530181"/>
            <a:chExt cx="6787662" cy="321151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1C5F191-4387-E64A-8918-7A145A0F0B41}"/>
                </a:ext>
              </a:extLst>
            </p:cNvPr>
            <p:cNvSpPr/>
            <p:nvPr/>
          </p:nvSpPr>
          <p:spPr bwMode="auto">
            <a:xfrm>
              <a:off x="1613517" y="4180819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DCD66-BA19-AA42-89F9-E07A6E014387}"/>
                </a:ext>
              </a:extLst>
            </p:cNvPr>
            <p:cNvSpPr/>
            <p:nvPr/>
          </p:nvSpPr>
          <p:spPr bwMode="auto">
            <a:xfrm>
              <a:off x="4243159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Instance 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B1B5CC-47CA-A64E-B62F-1A3B6B4B6ABA}"/>
                </a:ext>
              </a:extLst>
            </p:cNvPr>
            <p:cNvSpPr/>
            <p:nvPr/>
          </p:nvSpPr>
          <p:spPr bwMode="auto">
            <a:xfrm>
              <a:off x="2928338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66E6393-E072-434F-BAF2-DB70D8694E18}"/>
                </a:ext>
              </a:extLst>
            </p:cNvPr>
            <p:cNvSpPr/>
            <p:nvPr/>
          </p:nvSpPr>
          <p:spPr bwMode="auto">
            <a:xfrm>
              <a:off x="6337917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5556018-0D9A-C944-A8B4-F89607840C7B}"/>
                </a:ext>
              </a:extLst>
            </p:cNvPr>
            <p:cNvSpPr txBox="1"/>
            <p:nvPr/>
          </p:nvSpPr>
          <p:spPr>
            <a:xfrm>
              <a:off x="5767573" y="4271885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21FD28-D930-CF41-87F4-DACAA4D85DF5}"/>
                </a:ext>
              </a:extLst>
            </p:cNvPr>
            <p:cNvSpPr/>
            <p:nvPr/>
          </p:nvSpPr>
          <p:spPr bwMode="auto">
            <a:xfrm>
              <a:off x="1613517" y="3915658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2405C2-A2FB-844A-91D7-D9EB7FEE3653}"/>
                </a:ext>
              </a:extLst>
            </p:cNvPr>
            <p:cNvSpPr txBox="1"/>
            <p:nvPr/>
          </p:nvSpPr>
          <p:spPr>
            <a:xfrm>
              <a:off x="5767573" y="3292733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70AC3-79B9-544D-A3CA-EE6A91BFED80}"/>
                </a:ext>
              </a:extLst>
            </p:cNvPr>
            <p:cNvSpPr/>
            <p:nvPr/>
          </p:nvSpPr>
          <p:spPr>
            <a:xfrm>
              <a:off x="161351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3A0614-820F-174E-A21D-D07DD05E0ADD}"/>
                </a:ext>
              </a:extLst>
            </p:cNvPr>
            <p:cNvSpPr/>
            <p:nvPr/>
          </p:nvSpPr>
          <p:spPr>
            <a:xfrm>
              <a:off x="292833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1A40A93-EF5B-814A-8239-0E44A3F871AF}"/>
                </a:ext>
              </a:extLst>
            </p:cNvPr>
            <p:cNvSpPr/>
            <p:nvPr/>
          </p:nvSpPr>
          <p:spPr>
            <a:xfrm>
              <a:off x="4243159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B7DFDA9-3994-E444-AAC0-B27707FFA9D2}"/>
                </a:ext>
              </a:extLst>
            </p:cNvPr>
            <p:cNvSpPr/>
            <p:nvPr/>
          </p:nvSpPr>
          <p:spPr>
            <a:xfrm>
              <a:off x="6337917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7C363D-9F7E-8846-BB97-CF1E212A0514}"/>
                </a:ext>
              </a:extLst>
            </p:cNvPr>
            <p:cNvSpPr txBox="1"/>
            <p:nvPr/>
          </p:nvSpPr>
          <p:spPr>
            <a:xfrm rot="16200000">
              <a:off x="2028810" y="257264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7BC832-C9BA-0E4F-AE38-CC8C2FA178F1}"/>
                </a:ext>
              </a:extLst>
            </p:cNvPr>
            <p:cNvSpPr txBox="1"/>
            <p:nvPr/>
          </p:nvSpPr>
          <p:spPr>
            <a:xfrm rot="16200000">
              <a:off x="3327079" y="2559459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8AB09C-5A4F-F44F-8050-25B0445C961C}"/>
                </a:ext>
              </a:extLst>
            </p:cNvPr>
            <p:cNvSpPr txBox="1"/>
            <p:nvPr/>
          </p:nvSpPr>
          <p:spPr>
            <a:xfrm rot="16200000">
              <a:off x="4667185" y="25683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341F8D-2267-1F41-86ED-67F499DC16B9}"/>
                </a:ext>
              </a:extLst>
            </p:cNvPr>
            <p:cNvSpPr txBox="1"/>
            <p:nvPr/>
          </p:nvSpPr>
          <p:spPr>
            <a:xfrm rot="16200000">
              <a:off x="6764955" y="2573823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90B0D5B-AE02-0141-ACBC-B6CE19D021EC}"/>
                </a:ext>
              </a:extLst>
            </p:cNvPr>
            <p:cNvSpPr/>
            <p:nvPr/>
          </p:nvSpPr>
          <p:spPr bwMode="auto">
            <a:xfrm>
              <a:off x="1608754" y="315809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08E834-7A28-0C4B-B7CB-C771D14D2545}"/>
                </a:ext>
              </a:extLst>
            </p:cNvPr>
            <p:cNvSpPr/>
            <p:nvPr/>
          </p:nvSpPr>
          <p:spPr>
            <a:xfrm>
              <a:off x="160875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D7A507-AFC0-F94B-BAE3-D3128BDAA509}"/>
                </a:ext>
              </a:extLst>
            </p:cNvPr>
            <p:cNvSpPr/>
            <p:nvPr/>
          </p:nvSpPr>
          <p:spPr>
            <a:xfrm>
              <a:off x="292357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4BA780-C275-EA46-86C3-0C64BB81E6F7}"/>
                </a:ext>
              </a:extLst>
            </p:cNvPr>
            <p:cNvSpPr/>
            <p:nvPr/>
          </p:nvSpPr>
          <p:spPr>
            <a:xfrm>
              <a:off x="4238396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FCE5B82-8390-174F-9BF3-B68D238EBD0B}"/>
                </a:ext>
              </a:extLst>
            </p:cNvPr>
            <p:cNvSpPr/>
            <p:nvPr/>
          </p:nvSpPr>
          <p:spPr>
            <a:xfrm>
              <a:off x="6333154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157328-6378-AB4A-A41F-4FD7BCEF4B42}"/>
                </a:ext>
              </a:extLst>
            </p:cNvPr>
            <p:cNvSpPr/>
            <p:nvPr/>
          </p:nvSpPr>
          <p:spPr>
            <a:xfrm>
              <a:off x="160875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FB3C7A-4E0B-E74D-9A45-41053D084DBC}"/>
                </a:ext>
              </a:extLst>
            </p:cNvPr>
            <p:cNvSpPr/>
            <p:nvPr/>
          </p:nvSpPr>
          <p:spPr>
            <a:xfrm>
              <a:off x="292357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D8E125-BB66-C745-9C43-02F293758BE1}"/>
                </a:ext>
              </a:extLst>
            </p:cNvPr>
            <p:cNvSpPr/>
            <p:nvPr/>
          </p:nvSpPr>
          <p:spPr>
            <a:xfrm>
              <a:off x="4238396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B6BB90B-BBCB-B540-8BF5-43C159F880CB}"/>
                </a:ext>
              </a:extLst>
            </p:cNvPr>
            <p:cNvSpPr/>
            <p:nvPr/>
          </p:nvSpPr>
          <p:spPr>
            <a:xfrm>
              <a:off x="6333154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01B161-918E-2348-BBFB-91E9C943203A}"/>
                </a:ext>
              </a:extLst>
            </p:cNvPr>
            <p:cNvSpPr/>
            <p:nvPr/>
          </p:nvSpPr>
          <p:spPr>
            <a:xfrm>
              <a:off x="1608755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084B410-8FCA-7B4F-95AA-8A2DB9904504}"/>
                </a:ext>
              </a:extLst>
            </p:cNvPr>
            <p:cNvSpPr/>
            <p:nvPr/>
          </p:nvSpPr>
          <p:spPr bwMode="auto">
            <a:xfrm>
              <a:off x="1608754" y="243000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9668CA7-26EA-9A42-8E6D-1C8F5417D902}"/>
                </a:ext>
              </a:extLst>
            </p:cNvPr>
            <p:cNvSpPr/>
            <p:nvPr/>
          </p:nvSpPr>
          <p:spPr>
            <a:xfrm>
              <a:off x="1918044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77198F-671C-B24C-80B9-E5A6C54B9993}"/>
                </a:ext>
              </a:extLst>
            </p:cNvPr>
            <p:cNvSpPr/>
            <p:nvPr/>
          </p:nvSpPr>
          <p:spPr>
            <a:xfrm>
              <a:off x="2537404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1BF3828-E566-0542-BDB5-E370CBB6A5C1}"/>
                </a:ext>
              </a:extLst>
            </p:cNvPr>
            <p:cNvSpPr txBox="1"/>
            <p:nvPr/>
          </p:nvSpPr>
          <p:spPr>
            <a:xfrm>
              <a:off x="2250255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4286186-2A62-F041-956E-8894161F75B3}"/>
                </a:ext>
              </a:extLst>
            </p:cNvPr>
            <p:cNvSpPr/>
            <p:nvPr/>
          </p:nvSpPr>
          <p:spPr>
            <a:xfrm>
              <a:off x="2933097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98A8AD-7B67-614E-B763-373C4CAD8197}"/>
                </a:ext>
              </a:extLst>
            </p:cNvPr>
            <p:cNvSpPr/>
            <p:nvPr/>
          </p:nvSpPr>
          <p:spPr>
            <a:xfrm>
              <a:off x="3242386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B4D9F05-3795-634A-A1B7-84EA14C2A9A4}"/>
                </a:ext>
              </a:extLst>
            </p:cNvPr>
            <p:cNvSpPr/>
            <p:nvPr/>
          </p:nvSpPr>
          <p:spPr>
            <a:xfrm>
              <a:off x="3861746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D284A04-C80B-204C-BE77-C74BCFDB5370}"/>
                </a:ext>
              </a:extLst>
            </p:cNvPr>
            <p:cNvSpPr txBox="1"/>
            <p:nvPr/>
          </p:nvSpPr>
          <p:spPr>
            <a:xfrm>
              <a:off x="3574597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6CBFB69-8141-0740-A97E-E5C1D1C15871}"/>
                </a:ext>
              </a:extLst>
            </p:cNvPr>
            <p:cNvSpPr/>
            <p:nvPr/>
          </p:nvSpPr>
          <p:spPr>
            <a:xfrm>
              <a:off x="4244592" y="2202059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8A367D-98BD-6B47-BA03-35949A414F3E}"/>
                </a:ext>
              </a:extLst>
            </p:cNvPr>
            <p:cNvSpPr/>
            <p:nvPr/>
          </p:nvSpPr>
          <p:spPr>
            <a:xfrm>
              <a:off x="4553881" y="2197330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4C1C06-4729-4042-862F-0F051CA89D7C}"/>
                </a:ext>
              </a:extLst>
            </p:cNvPr>
            <p:cNvSpPr/>
            <p:nvPr/>
          </p:nvSpPr>
          <p:spPr>
            <a:xfrm>
              <a:off x="5173241" y="220482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C10CB6-1AC3-9147-A989-C1B58D36C3A5}"/>
                </a:ext>
              </a:extLst>
            </p:cNvPr>
            <p:cNvSpPr txBox="1"/>
            <p:nvPr/>
          </p:nvSpPr>
          <p:spPr>
            <a:xfrm>
              <a:off x="4886092" y="2044681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F5615B-AA36-3F4A-9744-5FEC47CA5AD3}"/>
                </a:ext>
              </a:extLst>
            </p:cNvPr>
            <p:cNvSpPr/>
            <p:nvPr/>
          </p:nvSpPr>
          <p:spPr>
            <a:xfrm>
              <a:off x="6329638" y="220115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55FFED6-25C2-1144-BE9E-80FEF3DFD880}"/>
                </a:ext>
              </a:extLst>
            </p:cNvPr>
            <p:cNvSpPr/>
            <p:nvPr/>
          </p:nvSpPr>
          <p:spPr>
            <a:xfrm>
              <a:off x="6638927" y="2196426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624735-8FDE-EC42-84C9-C8A50248CFFE}"/>
                </a:ext>
              </a:extLst>
            </p:cNvPr>
            <p:cNvSpPr/>
            <p:nvPr/>
          </p:nvSpPr>
          <p:spPr>
            <a:xfrm>
              <a:off x="7258287" y="2203921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E033303-E107-2A4E-8E6B-96521F5666B1}"/>
                </a:ext>
              </a:extLst>
            </p:cNvPr>
            <p:cNvSpPr txBox="1"/>
            <p:nvPr/>
          </p:nvSpPr>
          <p:spPr>
            <a:xfrm>
              <a:off x="6971138" y="20437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9ECBFC-F9C0-BF4D-8CDB-9F09CE64E9CC}"/>
                </a:ext>
              </a:extLst>
            </p:cNvPr>
            <p:cNvSpPr/>
            <p:nvPr/>
          </p:nvSpPr>
          <p:spPr bwMode="auto">
            <a:xfrm>
              <a:off x="2809724" y="2660953"/>
              <a:ext cx="4800600" cy="70858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8025C07-A914-9445-B0B6-9BB2575EFA67}"/>
                </a:ext>
              </a:extLst>
            </p:cNvPr>
            <p:cNvSpPr/>
            <p:nvPr/>
          </p:nvSpPr>
          <p:spPr bwMode="auto">
            <a:xfrm>
              <a:off x="1874612" y="2168995"/>
              <a:ext cx="5745387" cy="44841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A60AA2-F7DE-454C-9901-6F79E57DA6F4}"/>
                </a:ext>
              </a:extLst>
            </p:cNvPr>
            <p:cNvSpPr txBox="1"/>
            <p:nvPr/>
          </p:nvSpPr>
          <p:spPr>
            <a:xfrm>
              <a:off x="5767573" y="1530181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5A90FE6-4008-624D-B132-442FA6ED4190}"/>
                </a:ext>
              </a:extLst>
            </p:cNvPr>
            <p:cNvSpPr/>
            <p:nvPr/>
          </p:nvSpPr>
          <p:spPr bwMode="auto">
            <a:xfrm>
              <a:off x="1613516" y="158115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6F1495-F3C2-B54C-AF84-E3AA2BB66A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8959" y="2081571"/>
              <a:ext cx="6787662" cy="142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877C3F0-9C51-6D48-A62B-8E08F8B70DCA}"/>
                </a:ext>
              </a:extLst>
            </p:cNvPr>
            <p:cNvSpPr/>
            <p:nvPr/>
          </p:nvSpPr>
          <p:spPr bwMode="auto">
            <a:xfrm>
              <a:off x="1920424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0FE1730-2C1D-ED41-AD82-0F8DCF32C5EF}"/>
                </a:ext>
              </a:extLst>
            </p:cNvPr>
            <p:cNvSpPr/>
            <p:nvPr/>
          </p:nvSpPr>
          <p:spPr bwMode="auto">
            <a:xfrm>
              <a:off x="2536708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AAA2A72-3AF3-0447-8F59-8A80D31A82C1}"/>
                </a:ext>
              </a:extLst>
            </p:cNvPr>
            <p:cNvSpPr txBox="1"/>
            <p:nvPr/>
          </p:nvSpPr>
          <p:spPr>
            <a:xfrm>
              <a:off x="2245299" y="15834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99C09AB-B639-934D-BFA7-6F98ACC2CC82}"/>
                </a:ext>
              </a:extLst>
            </p:cNvPr>
            <p:cNvSpPr/>
            <p:nvPr/>
          </p:nvSpPr>
          <p:spPr bwMode="auto">
            <a:xfrm>
              <a:off x="2935588" y="158294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B16F35-C291-0C45-8AED-226B126BFE0D}"/>
                </a:ext>
              </a:extLst>
            </p:cNvPr>
            <p:cNvSpPr/>
            <p:nvPr/>
          </p:nvSpPr>
          <p:spPr bwMode="auto">
            <a:xfrm>
              <a:off x="3242496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2C9E5EB-765F-144E-AECB-64BF34B0215A}"/>
                </a:ext>
              </a:extLst>
            </p:cNvPr>
            <p:cNvSpPr/>
            <p:nvPr/>
          </p:nvSpPr>
          <p:spPr bwMode="auto">
            <a:xfrm>
              <a:off x="3858780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FA4571E-5EB2-8C48-8706-8C88F3D26A79}"/>
                </a:ext>
              </a:extLst>
            </p:cNvPr>
            <p:cNvSpPr txBox="1"/>
            <p:nvPr/>
          </p:nvSpPr>
          <p:spPr>
            <a:xfrm>
              <a:off x="3567371" y="158526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6F177A4-5D8A-684D-9D6C-5DD5F2A6D0EA}"/>
                </a:ext>
              </a:extLst>
            </p:cNvPr>
            <p:cNvSpPr/>
            <p:nvPr/>
          </p:nvSpPr>
          <p:spPr bwMode="auto">
            <a:xfrm>
              <a:off x="4254810" y="157631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E860F01-2E4C-B445-96BD-8143567768A0}"/>
                </a:ext>
              </a:extLst>
            </p:cNvPr>
            <p:cNvSpPr/>
            <p:nvPr/>
          </p:nvSpPr>
          <p:spPr bwMode="auto">
            <a:xfrm>
              <a:off x="4561718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F88FE3-CA03-174F-AE77-8C9D7F0CA84A}"/>
                </a:ext>
              </a:extLst>
            </p:cNvPr>
            <p:cNvSpPr/>
            <p:nvPr/>
          </p:nvSpPr>
          <p:spPr bwMode="auto">
            <a:xfrm>
              <a:off x="5178002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F133896-FB3D-364D-9F20-D7F6476D63CC}"/>
                </a:ext>
              </a:extLst>
            </p:cNvPr>
            <p:cNvSpPr txBox="1"/>
            <p:nvPr/>
          </p:nvSpPr>
          <p:spPr>
            <a:xfrm>
              <a:off x="4886593" y="15786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6BBDADB-38D1-8842-AC51-F7967B7DED24}"/>
                </a:ext>
              </a:extLst>
            </p:cNvPr>
            <p:cNvSpPr/>
            <p:nvPr/>
          </p:nvSpPr>
          <p:spPr bwMode="auto">
            <a:xfrm>
              <a:off x="6332686" y="15700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43BD19-7C40-994E-BECC-32138CA70404}"/>
                </a:ext>
              </a:extLst>
            </p:cNvPr>
            <p:cNvSpPr/>
            <p:nvPr/>
          </p:nvSpPr>
          <p:spPr bwMode="auto">
            <a:xfrm>
              <a:off x="6639594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6A070A5-E3BF-7243-9325-4E327F5E67D1}"/>
                </a:ext>
              </a:extLst>
            </p:cNvPr>
            <p:cNvSpPr/>
            <p:nvPr/>
          </p:nvSpPr>
          <p:spPr bwMode="auto">
            <a:xfrm>
              <a:off x="7255878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CAD5589-C8B7-3845-A441-76094041C2F8}"/>
                </a:ext>
              </a:extLst>
            </p:cNvPr>
            <p:cNvSpPr txBox="1"/>
            <p:nvPr/>
          </p:nvSpPr>
          <p:spPr>
            <a:xfrm>
              <a:off x="6964469" y="1572336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94C81C7-BC62-2647-8462-158E1A4A8324}"/>
                </a:ext>
              </a:extLst>
            </p:cNvPr>
            <p:cNvSpPr/>
            <p:nvPr/>
          </p:nvSpPr>
          <p:spPr bwMode="auto">
            <a:xfrm>
              <a:off x="2819400" y="3406425"/>
              <a:ext cx="4800600" cy="68932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5003F-8615-A144-AFCE-9AAAE988F100}"/>
              </a:ext>
            </a:extLst>
          </p:cNvPr>
          <p:cNvGrpSpPr/>
          <p:nvPr/>
        </p:nvGrpSpPr>
        <p:grpSpPr>
          <a:xfrm>
            <a:off x="4977924" y="2455477"/>
            <a:ext cx="1309080" cy="506295"/>
            <a:chOff x="4545448" y="3126643"/>
            <a:chExt cx="1309080" cy="506295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7AAD70D5-8C33-FB44-B3EF-ECE7180A0638}"/>
                </a:ext>
              </a:extLst>
            </p:cNvPr>
            <p:cNvSpPr/>
            <p:nvPr/>
          </p:nvSpPr>
          <p:spPr>
            <a:xfrm>
              <a:off x="4545448" y="3206800"/>
              <a:ext cx="302992" cy="3448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6102A9-E2F0-534A-A836-40502C46769D}"/>
                </a:ext>
              </a:extLst>
            </p:cNvPr>
            <p:cNvSpPr/>
            <p:nvPr/>
          </p:nvSpPr>
          <p:spPr>
            <a:xfrm>
              <a:off x="4942441" y="3126643"/>
              <a:ext cx="912087" cy="5062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MCS Lock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4045022-BAB6-8846-B98A-7480846B514F}"/>
              </a:ext>
            </a:extLst>
          </p:cNvPr>
          <p:cNvSpPr/>
          <p:nvPr/>
        </p:nvSpPr>
        <p:spPr>
          <a:xfrm>
            <a:off x="2414827" y="2452356"/>
            <a:ext cx="2433785" cy="506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Certified Concurrent Abstraction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722978-0676-3146-8B53-CC35BA5A0C99}"/>
              </a:ext>
            </a:extLst>
          </p:cNvPr>
          <p:cNvGrpSpPr/>
          <p:nvPr/>
        </p:nvGrpSpPr>
        <p:grpSpPr>
          <a:xfrm>
            <a:off x="2413676" y="1679876"/>
            <a:ext cx="2177755" cy="2109069"/>
            <a:chOff x="1981200" y="2351042"/>
            <a:chExt cx="2177755" cy="21090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EE8B3C-D5D8-3D4B-B627-0F38CDB8475E}"/>
                </a:ext>
              </a:extLst>
            </p:cNvPr>
            <p:cNvSpPr/>
            <p:nvPr/>
          </p:nvSpPr>
          <p:spPr>
            <a:xfrm>
              <a:off x="1981200" y="2351042"/>
              <a:ext cx="2172251" cy="5062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Concurrent Linking Library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DB6E4D3-CE5E-C343-9DCA-FEBD21F6C714}"/>
                </a:ext>
              </a:extLst>
            </p:cNvPr>
            <p:cNvSpPr/>
            <p:nvPr/>
          </p:nvSpPr>
          <p:spPr>
            <a:xfrm>
              <a:off x="1986704" y="3953816"/>
              <a:ext cx="2172251" cy="5062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Concurrent Linking Library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7D99F1C-3CEB-E341-9B4A-9314F1193F31}"/>
              </a:ext>
            </a:extLst>
          </p:cNvPr>
          <p:cNvGrpSpPr/>
          <p:nvPr/>
        </p:nvGrpSpPr>
        <p:grpSpPr>
          <a:xfrm>
            <a:off x="6334713" y="1758834"/>
            <a:ext cx="1821938" cy="1970550"/>
            <a:chOff x="5902237" y="2430000"/>
            <a:chExt cx="1821938" cy="1970550"/>
          </a:xfrm>
        </p:grpSpPr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53E9214D-441F-344A-9CDB-2B4D778F4F97}"/>
                </a:ext>
              </a:extLst>
            </p:cNvPr>
            <p:cNvSpPr/>
            <p:nvPr/>
          </p:nvSpPr>
          <p:spPr>
            <a:xfrm>
              <a:off x="6101864" y="3210860"/>
              <a:ext cx="302992" cy="3448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ight Bracket 72">
              <a:extLst>
                <a:ext uri="{FF2B5EF4-FFF2-40B4-BE49-F238E27FC236}">
                  <a16:creationId xmlns:a16="http://schemas.microsoft.com/office/drawing/2014/main" id="{D537EDBB-454B-9C4E-9F6B-23F443213C78}"/>
                </a:ext>
              </a:extLst>
            </p:cNvPr>
            <p:cNvSpPr/>
            <p:nvPr/>
          </p:nvSpPr>
          <p:spPr>
            <a:xfrm>
              <a:off x="5902237" y="2430000"/>
              <a:ext cx="111418" cy="1970550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70B9890-9EC1-3E48-AF85-5E67FAE16DEB}"/>
                </a:ext>
              </a:extLst>
            </p:cNvPr>
            <p:cNvSpPr/>
            <p:nvPr/>
          </p:nvSpPr>
          <p:spPr>
            <a:xfrm>
              <a:off x="6477441" y="3125085"/>
              <a:ext cx="1246734" cy="5062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CertiKOS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3ADFE1D-EDA2-344A-A9AA-42B3F297D74A}"/>
              </a:ext>
            </a:extLst>
          </p:cNvPr>
          <p:cNvGrpSpPr/>
          <p:nvPr/>
        </p:nvGrpSpPr>
        <p:grpSpPr>
          <a:xfrm>
            <a:off x="457200" y="2450061"/>
            <a:ext cx="1830290" cy="1387594"/>
            <a:chOff x="24724" y="3121227"/>
            <a:chExt cx="1830290" cy="1387594"/>
          </a:xfrm>
        </p:grpSpPr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85714B67-B95D-B54A-BD31-161751387E62}"/>
                </a:ext>
              </a:extLst>
            </p:cNvPr>
            <p:cNvSpPr/>
            <p:nvPr/>
          </p:nvSpPr>
          <p:spPr>
            <a:xfrm rot="10800000">
              <a:off x="1552022" y="3212402"/>
              <a:ext cx="302992" cy="3448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7C1DAE-6E0E-C542-B378-182F27B4DE3F}"/>
                </a:ext>
              </a:extLst>
            </p:cNvPr>
            <p:cNvSpPr/>
            <p:nvPr/>
          </p:nvSpPr>
          <p:spPr>
            <a:xfrm>
              <a:off x="65921" y="4002526"/>
              <a:ext cx="1382057" cy="5062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Network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76C2ECED-E99F-8946-AC88-124682BB54D7}"/>
                </a:ext>
              </a:extLst>
            </p:cNvPr>
            <p:cNvSpPr/>
            <p:nvPr/>
          </p:nvSpPr>
          <p:spPr>
            <a:xfrm rot="16200000">
              <a:off x="605364" y="3629906"/>
              <a:ext cx="302992" cy="3448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A5CBEA-C876-6344-AE12-FD62F6F97423}"/>
                </a:ext>
              </a:extLst>
            </p:cNvPr>
            <p:cNvSpPr/>
            <p:nvPr/>
          </p:nvSpPr>
          <p:spPr>
            <a:xfrm>
              <a:off x="24724" y="3121227"/>
              <a:ext cx="1470248" cy="5062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WormSpace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47F8A44-31AE-CD4B-A7A4-1DD6D35AC096}"/>
              </a:ext>
            </a:extLst>
          </p:cNvPr>
          <p:cNvSpPr/>
          <p:nvPr/>
        </p:nvSpPr>
        <p:spPr>
          <a:xfrm>
            <a:off x="497087" y="1518993"/>
            <a:ext cx="1470248" cy="5062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Verification Template</a:t>
            </a:r>
          </a:p>
        </p:txBody>
      </p:sp>
      <p:sp>
        <p:nvSpPr>
          <p:cNvPr id="147" name="Right Arrow 146">
            <a:extLst>
              <a:ext uri="{FF2B5EF4-FFF2-40B4-BE49-F238E27FC236}">
                <a16:creationId xmlns:a16="http://schemas.microsoft.com/office/drawing/2014/main" id="{E1E5D4DE-B984-0145-BD8C-36CF2BCB522F}"/>
              </a:ext>
            </a:extLst>
          </p:cNvPr>
          <p:cNvSpPr/>
          <p:nvPr/>
        </p:nvSpPr>
        <p:spPr>
          <a:xfrm rot="16200000">
            <a:off x="1045713" y="2070137"/>
            <a:ext cx="302992" cy="3448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293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EC64-D8E2-0B4C-A201-16CF773F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Certified Sequential Layer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AF4FFC9-151B-494D-BAF3-DC5B24069DBB}"/>
              </a:ext>
            </a:extLst>
          </p:cNvPr>
          <p:cNvGrpSpPr/>
          <p:nvPr/>
        </p:nvGrpSpPr>
        <p:grpSpPr>
          <a:xfrm>
            <a:off x="1915806" y="2800350"/>
            <a:ext cx="5012293" cy="2393555"/>
            <a:chOff x="1915806" y="2800350"/>
            <a:chExt cx="5012293" cy="23935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09FC4C-BEBF-AF47-B362-5F83B4F4D5DF}"/>
                </a:ext>
              </a:extLst>
            </p:cNvPr>
            <p:cNvGrpSpPr/>
            <p:nvPr/>
          </p:nvGrpSpPr>
          <p:grpSpPr>
            <a:xfrm>
              <a:off x="1915806" y="2800350"/>
              <a:ext cx="5012293" cy="2393555"/>
              <a:chOff x="1915806" y="2800350"/>
              <a:chExt cx="5012293" cy="2393555"/>
            </a:xfrm>
          </p:grpSpPr>
          <p:sp>
            <p:nvSpPr>
              <p:cNvPr id="6" name="Rectangle">
                <a:extLst>
                  <a:ext uri="{FF2B5EF4-FFF2-40B4-BE49-F238E27FC236}">
                    <a16:creationId xmlns:a16="http://schemas.microsoft.com/office/drawing/2014/main" id="{F9D3E072-1473-C040-AA1F-CE6FD84E0D40}"/>
                  </a:ext>
                </a:extLst>
              </p:cNvPr>
              <p:cNvSpPr/>
              <p:nvPr/>
            </p:nvSpPr>
            <p:spPr>
              <a:xfrm>
                <a:off x="4165582" y="3950054"/>
                <a:ext cx="2762517" cy="887986"/>
              </a:xfrm>
              <a:prstGeom prst="rect">
                <a:avLst/>
              </a:prstGeom>
              <a:ln w="25400">
                <a:solidFill>
                  <a:srgbClr val="85888D"/>
                </a:solidFill>
                <a:miter lim="400000"/>
              </a:ln>
            </p:spPr>
            <p:txBody>
              <a:bodyPr lIns="26789" tIns="26789" rIns="26789" bIns="26789"/>
              <a:lstStyle/>
              <a:p>
                <a:pPr>
                  <a:defRPr sz="3000"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pPr>
                <a:endParaRPr sz="1582"/>
              </a:p>
            </p:txBody>
          </p:sp>
          <p:sp>
            <p:nvSpPr>
              <p:cNvPr id="7" name="1">
                <a:extLst>
                  <a:ext uri="{FF2B5EF4-FFF2-40B4-BE49-F238E27FC236}">
                    <a16:creationId xmlns:a16="http://schemas.microsoft.com/office/drawing/2014/main" id="{0C8FD3E5-C54B-5B49-984D-3DA6631FC19C}"/>
                  </a:ext>
                </a:extLst>
              </p:cNvPr>
              <p:cNvSpPr/>
              <p:nvPr/>
            </p:nvSpPr>
            <p:spPr>
              <a:xfrm rot="16200000">
                <a:off x="6297069" y="4252288"/>
                <a:ext cx="328167" cy="609452"/>
              </a:xfrm>
              <a:prstGeom prst="rect">
                <a:avLst/>
              </a:prstGeom>
              <a:solidFill>
                <a:srgbClr val="DCDEE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6789" tIns="26789" rIns="26789" bIns="26789" anchor="ctr"/>
              <a:lstStyle>
                <a:lvl1pPr>
                  <a:defRPr sz="2900">
                    <a:solidFill>
                      <a:srgbClr val="DCDEE0"/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lvl1pPr>
              </a:lstStyle>
              <a:p>
                <a:r>
                  <a:rPr sz="1529"/>
                  <a:t>1</a:t>
                </a:r>
              </a:p>
            </p:txBody>
          </p:sp>
          <p:sp>
            <p:nvSpPr>
              <p:cNvPr id="8" name="1">
                <a:extLst>
                  <a:ext uri="{FF2B5EF4-FFF2-40B4-BE49-F238E27FC236}">
                    <a16:creationId xmlns:a16="http://schemas.microsoft.com/office/drawing/2014/main" id="{547A5E02-28A6-8D4B-82C4-22DE16A800D8}"/>
                  </a:ext>
                </a:extLst>
              </p:cNvPr>
              <p:cNvSpPr/>
              <p:nvPr/>
            </p:nvSpPr>
            <p:spPr>
              <a:xfrm rot="16200000">
                <a:off x="5382757" y="4252288"/>
                <a:ext cx="328167" cy="609452"/>
              </a:xfrm>
              <a:prstGeom prst="rect">
                <a:avLst/>
              </a:prstGeom>
              <a:solidFill>
                <a:srgbClr val="DCDEE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6789" tIns="26789" rIns="26789" bIns="26789" anchor="ctr"/>
              <a:lstStyle>
                <a:lvl1pPr>
                  <a:defRPr sz="2900">
                    <a:solidFill>
                      <a:srgbClr val="DCDEE0"/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lvl1pPr>
              </a:lstStyle>
              <a:p>
                <a:r>
                  <a:rPr sz="1529"/>
                  <a:t>1</a:t>
                </a:r>
              </a:p>
            </p:txBody>
          </p:sp>
          <p:sp>
            <p:nvSpPr>
              <p:cNvPr id="9" name="1">
                <a:extLst>
                  <a:ext uri="{FF2B5EF4-FFF2-40B4-BE49-F238E27FC236}">
                    <a16:creationId xmlns:a16="http://schemas.microsoft.com/office/drawing/2014/main" id="{90449041-871C-824A-808E-00B9EDFF9B36}"/>
                  </a:ext>
                </a:extLst>
              </p:cNvPr>
              <p:cNvSpPr/>
              <p:nvPr/>
            </p:nvSpPr>
            <p:spPr>
              <a:xfrm rot="16200000">
                <a:off x="4468446" y="4252288"/>
                <a:ext cx="328167" cy="609452"/>
              </a:xfrm>
              <a:prstGeom prst="rect">
                <a:avLst/>
              </a:prstGeom>
              <a:solidFill>
                <a:srgbClr val="DCDEE0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6789" tIns="26789" rIns="26789" bIns="26789" anchor="ctr"/>
              <a:lstStyle>
                <a:lvl1pPr>
                  <a:defRPr sz="2900">
                    <a:solidFill>
                      <a:srgbClr val="DCDEE0"/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lvl1pPr>
              </a:lstStyle>
              <a:p>
                <a:r>
                  <a:rPr sz="1529"/>
                  <a:t>1</a:t>
                </a:r>
              </a:p>
            </p:txBody>
          </p:sp>
          <p:sp>
            <p:nvSpPr>
              <p:cNvPr id="10" name="Rectangle">
                <a:extLst>
                  <a:ext uri="{FF2B5EF4-FFF2-40B4-BE49-F238E27FC236}">
                    <a16:creationId xmlns:a16="http://schemas.microsoft.com/office/drawing/2014/main" id="{6B08971E-C8FD-B24C-BB41-6F9B2F636968}"/>
                  </a:ext>
                </a:extLst>
              </p:cNvPr>
              <p:cNvSpPr/>
              <p:nvPr/>
            </p:nvSpPr>
            <p:spPr>
              <a:xfrm>
                <a:off x="1915806" y="4102715"/>
                <a:ext cx="977801" cy="609452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>
                <a:miter lim="400000"/>
              </a:ln>
            </p:spPr>
            <p:txBody>
              <a:bodyPr lIns="26789" tIns="26789" rIns="26789" bIns="26789" anchor="ctr"/>
              <a:lstStyle/>
              <a:p>
                <a:pPr>
                  <a:defRPr sz="3000">
                    <a:solidFill>
                      <a:srgbClr val="FFFFFF"/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pPr>
                <a:endParaRPr sz="1582"/>
              </a:p>
            </p:txBody>
          </p:sp>
          <p:sp>
            <p:nvSpPr>
              <p:cNvPr id="11" name="Connection Line">
                <a:extLst>
                  <a:ext uri="{FF2B5EF4-FFF2-40B4-BE49-F238E27FC236}">
                    <a16:creationId xmlns:a16="http://schemas.microsoft.com/office/drawing/2014/main" id="{45CDAD93-6335-844B-B5F2-6729D1670089}"/>
                  </a:ext>
                </a:extLst>
              </p:cNvPr>
              <p:cNvSpPr/>
              <p:nvPr/>
            </p:nvSpPr>
            <p:spPr>
              <a:xfrm>
                <a:off x="3070571" y="3629950"/>
                <a:ext cx="5223" cy="4815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0"/>
                    </a:lnTo>
                  </a:path>
                </a:pathLst>
              </a:custGeom>
              <a:ln w="38100">
                <a:solidFill>
                  <a:srgbClr val="000000"/>
                </a:solidFill>
                <a:miter lim="400000"/>
                <a:headEnd type="triangle"/>
              </a:ln>
            </p:spPr>
            <p:txBody>
              <a:bodyPr/>
              <a:lstStyle/>
              <a:p>
                <a:endParaRPr sz="949"/>
              </a:p>
            </p:txBody>
          </p:sp>
          <p:sp>
            <p:nvSpPr>
              <p:cNvPr id="12" name="memory">
                <a:extLst>
                  <a:ext uri="{FF2B5EF4-FFF2-40B4-BE49-F238E27FC236}">
                    <a16:creationId xmlns:a16="http://schemas.microsoft.com/office/drawing/2014/main" id="{90AA0639-6189-6F48-A4DB-3DB3F65AC7BE}"/>
                  </a:ext>
                </a:extLst>
              </p:cNvPr>
              <p:cNvSpPr txBox="1"/>
              <p:nvPr/>
            </p:nvSpPr>
            <p:spPr>
              <a:xfrm>
                <a:off x="1942113" y="4750338"/>
                <a:ext cx="1269609" cy="4435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6789" tIns="26789" rIns="26789" bIns="26789" anchor="ctr">
                <a:spAutoFit/>
              </a:bodyPr>
              <a:lstStyle>
                <a:lvl1pPr algn="l">
                  <a:spcBef>
                    <a:spcPts val="4200"/>
                  </a:spcBef>
                  <a:defRPr sz="4800">
                    <a:solidFill>
                      <a:srgbClr val="424C53"/>
                    </a:solidFill>
                  </a:defRPr>
                </a:lvl1pPr>
              </a:lstStyle>
              <a:p>
                <a:r>
                  <a:rPr sz="2531"/>
                  <a:t>memory</a:t>
                </a:r>
              </a:p>
            </p:txBody>
          </p:sp>
          <p:sp>
            <p:nvSpPr>
              <p:cNvPr id="13" name="module">
                <a:extLst>
                  <a:ext uri="{FF2B5EF4-FFF2-40B4-BE49-F238E27FC236}">
                    <a16:creationId xmlns:a16="http://schemas.microsoft.com/office/drawing/2014/main" id="{DF84DA86-F222-F148-B61D-01516FC42714}"/>
                  </a:ext>
                </a:extLst>
              </p:cNvPr>
              <p:cNvSpPr txBox="1"/>
              <p:nvPr/>
            </p:nvSpPr>
            <p:spPr>
              <a:xfrm>
                <a:off x="2367970" y="2800350"/>
                <a:ext cx="1252996" cy="4435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26789" tIns="26789" rIns="26789" bIns="26789" anchor="ctr">
                <a:spAutoFit/>
              </a:bodyPr>
              <a:lstStyle>
                <a:lvl1pPr algn="l">
                  <a:spcBef>
                    <a:spcPts val="4200"/>
                  </a:spcBef>
                  <a:defRPr sz="4800">
                    <a:solidFill>
                      <a:srgbClr val="424C53"/>
                    </a:solidFill>
                  </a:defRPr>
                </a:lvl1pPr>
              </a:lstStyle>
              <a:p>
                <a:r>
                  <a:rPr sz="2531" dirty="0"/>
                  <a:t>module</a:t>
                </a:r>
              </a:p>
            </p:txBody>
          </p:sp>
          <p:sp>
            <p:nvSpPr>
              <p:cNvPr id="14" name="Connection Line">
                <a:extLst>
                  <a:ext uri="{FF2B5EF4-FFF2-40B4-BE49-F238E27FC236}">
                    <a16:creationId xmlns:a16="http://schemas.microsoft.com/office/drawing/2014/main" id="{98C35C31-63D8-224F-8AC1-4E4D61C28B36}"/>
                  </a:ext>
                </a:extLst>
              </p:cNvPr>
              <p:cNvSpPr/>
              <p:nvPr/>
            </p:nvSpPr>
            <p:spPr>
              <a:xfrm>
                <a:off x="3071757" y="3623009"/>
                <a:ext cx="1249349" cy="486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0"/>
                    </a:lnTo>
                  </a:path>
                </a:pathLst>
              </a:custGeom>
              <a:ln w="38100">
                <a:solidFill>
                  <a:srgbClr val="000000"/>
                </a:solidFill>
                <a:miter lim="400000"/>
                <a:headEnd type="triangle"/>
              </a:ln>
            </p:spPr>
            <p:txBody>
              <a:bodyPr/>
              <a:lstStyle/>
              <a:p>
                <a:endParaRPr sz="949"/>
              </a:p>
            </p:txBody>
          </p:sp>
          <p:sp>
            <p:nvSpPr>
              <p:cNvPr id="15" name="Rectangle">
                <a:extLst>
                  <a:ext uri="{FF2B5EF4-FFF2-40B4-BE49-F238E27FC236}">
                    <a16:creationId xmlns:a16="http://schemas.microsoft.com/office/drawing/2014/main" id="{8932FDE6-9BEF-9E40-9DE2-C8C64B607AE3}"/>
                  </a:ext>
                </a:extLst>
              </p:cNvPr>
              <p:cNvSpPr/>
              <p:nvPr/>
            </p:nvSpPr>
            <p:spPr>
              <a:xfrm>
                <a:off x="2924146" y="4101476"/>
                <a:ext cx="328167" cy="609452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>
                <a:miter lim="400000"/>
              </a:ln>
            </p:spPr>
            <p:txBody>
              <a:bodyPr lIns="26789" tIns="26789" rIns="26789" bIns="26789" anchor="ctr"/>
              <a:lstStyle/>
              <a:p>
                <a:pPr>
                  <a:defRPr sz="2900">
                    <a:solidFill>
                      <a:schemeClr val="accent3">
                        <a:satOff val="18648"/>
                        <a:lumOff val="5971"/>
                      </a:schemeClr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pPr>
                <a:endParaRPr sz="1529"/>
              </a:p>
            </p:txBody>
          </p:sp>
          <p:sp>
            <p:nvSpPr>
              <p:cNvPr id="16" name="Rectangle">
                <a:extLst>
                  <a:ext uri="{FF2B5EF4-FFF2-40B4-BE49-F238E27FC236}">
                    <a16:creationId xmlns:a16="http://schemas.microsoft.com/office/drawing/2014/main" id="{47365251-F88A-B44D-B8F9-C329F9BB1744}"/>
                  </a:ext>
                </a:extLst>
              </p:cNvPr>
              <p:cNvSpPr/>
              <p:nvPr/>
            </p:nvSpPr>
            <p:spPr>
              <a:xfrm rot="16200000">
                <a:off x="6297069" y="3926354"/>
                <a:ext cx="328167" cy="609452"/>
              </a:xfrm>
              <a:prstGeom prst="rect">
                <a:avLst/>
              </a:prstGeom>
              <a:solidFill>
                <a:srgbClr val="DCDEE0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>
                  <a:defRPr sz="2900">
                    <a:solidFill>
                      <a:srgbClr val="DCDEE0"/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pPr>
                <a:endParaRPr sz="1529"/>
              </a:p>
            </p:txBody>
          </p:sp>
          <p:sp>
            <p:nvSpPr>
              <p:cNvPr id="17" name="Rectangle">
                <a:extLst>
                  <a:ext uri="{FF2B5EF4-FFF2-40B4-BE49-F238E27FC236}">
                    <a16:creationId xmlns:a16="http://schemas.microsoft.com/office/drawing/2014/main" id="{A2A4A891-DB9D-CC4A-AB07-337D02681E44}"/>
                  </a:ext>
                </a:extLst>
              </p:cNvPr>
              <p:cNvSpPr/>
              <p:nvPr/>
            </p:nvSpPr>
            <p:spPr>
              <a:xfrm rot="16200000">
                <a:off x="5382757" y="3926354"/>
                <a:ext cx="328167" cy="609452"/>
              </a:xfrm>
              <a:prstGeom prst="rect">
                <a:avLst/>
              </a:prstGeom>
              <a:solidFill>
                <a:srgbClr val="DCDEE0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>
                  <a:defRPr sz="2900">
                    <a:solidFill>
                      <a:srgbClr val="DCDEE0"/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pPr>
                <a:endParaRPr sz="1529"/>
              </a:p>
            </p:txBody>
          </p:sp>
          <p:sp>
            <p:nvSpPr>
              <p:cNvPr id="18" name="Rectangle">
                <a:extLst>
                  <a:ext uri="{FF2B5EF4-FFF2-40B4-BE49-F238E27FC236}">
                    <a16:creationId xmlns:a16="http://schemas.microsoft.com/office/drawing/2014/main" id="{5B9A3CF4-4A22-CB4B-B2F3-D207BC5DF653}"/>
                  </a:ext>
                </a:extLst>
              </p:cNvPr>
              <p:cNvSpPr/>
              <p:nvPr/>
            </p:nvSpPr>
            <p:spPr>
              <a:xfrm rot="16200000">
                <a:off x="4468446" y="3926354"/>
                <a:ext cx="328167" cy="609452"/>
              </a:xfrm>
              <a:prstGeom prst="rect">
                <a:avLst/>
              </a:prstGeom>
              <a:solidFill>
                <a:srgbClr val="DCDEE0"/>
              </a:solidFill>
              <a:ln w="25400">
                <a:solidFill>
                  <a:srgbClr val="000000"/>
                </a:solidFill>
                <a:miter lim="400000"/>
              </a:ln>
            </p:spPr>
            <p:txBody>
              <a:bodyPr lIns="26789" tIns="26789" rIns="26789" bIns="26789" anchor="ctr"/>
              <a:lstStyle/>
              <a:p>
                <a:pPr>
                  <a:defRPr sz="2900">
                    <a:solidFill>
                      <a:srgbClr val="DCDEE0"/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pPr>
                <a:endParaRPr sz="1529"/>
              </a:p>
            </p:txBody>
          </p:sp>
          <p:sp>
            <p:nvSpPr>
              <p:cNvPr id="19" name="Rectangle">
                <a:extLst>
                  <a:ext uri="{FF2B5EF4-FFF2-40B4-BE49-F238E27FC236}">
                    <a16:creationId xmlns:a16="http://schemas.microsoft.com/office/drawing/2014/main" id="{957F5135-3A6F-7F4F-8050-6E7B0FC97B62}"/>
                  </a:ext>
                </a:extLst>
              </p:cNvPr>
              <p:cNvSpPr/>
              <p:nvPr/>
            </p:nvSpPr>
            <p:spPr>
              <a:xfrm rot="16200000">
                <a:off x="3051812" y="3131767"/>
                <a:ext cx="328167" cy="609452"/>
              </a:xfrm>
              <a:prstGeom prst="rect">
                <a:avLst/>
              </a:prstGeom>
              <a:solidFill>
                <a:srgbClr val="424C53"/>
              </a:solidFill>
              <a:ln w="12700">
                <a:miter lim="400000"/>
              </a:ln>
            </p:spPr>
            <p:txBody>
              <a:bodyPr lIns="26789" tIns="26789" rIns="26789" bIns="26789" anchor="ctr"/>
              <a:lstStyle/>
              <a:p>
                <a:pPr>
                  <a:defRPr sz="2900">
                    <a:solidFill>
                      <a:schemeClr val="accent3">
                        <a:satOff val="18648"/>
                        <a:lumOff val="5971"/>
                      </a:schemeClr>
                    </a:solidFill>
                    <a:latin typeface="Microsoft Sans Serif"/>
                    <a:ea typeface="Microsoft Sans Serif"/>
                    <a:cs typeface="Microsoft Sans Serif"/>
                    <a:sym typeface="Microsoft Sans Serif"/>
                  </a:defRPr>
                </a:pPr>
                <a:endParaRPr sz="1529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FD7F7D0-96B3-394C-B338-DED843AD3F7F}"/>
                </a:ext>
              </a:extLst>
            </p:cNvPr>
            <p:cNvSpPr txBox="1"/>
            <p:nvPr/>
          </p:nvSpPr>
          <p:spPr>
            <a:xfrm>
              <a:off x="3448975" y="2837358"/>
              <a:ext cx="8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Impl</a:t>
              </a:r>
              <a:r>
                <a:rPr lang="en-US" i="1" baseline="-25000" dirty="0" err="1"/>
                <a:t>Lh</a:t>
              </a:r>
              <a:endParaRPr lang="en-US" i="1" baseline="-25000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EC70864-6371-4545-BD12-37C72B995DB7}"/>
              </a:ext>
            </a:extLst>
          </p:cNvPr>
          <p:cNvSpPr txBox="1"/>
          <p:nvPr/>
        </p:nvSpPr>
        <p:spPr>
          <a:xfrm>
            <a:off x="7056466" y="421610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L</a:t>
            </a:r>
            <a:r>
              <a:rPr lang="en-US" i="1" baseline="-25000" dirty="0" err="1"/>
              <a:t>l</a:t>
            </a:r>
            <a:endParaRPr lang="en-US" i="1" baseline="-25000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34FA034-4E7E-6745-8465-BEC75AB26F77}"/>
              </a:ext>
            </a:extLst>
          </p:cNvPr>
          <p:cNvGrpSpPr/>
          <p:nvPr/>
        </p:nvGrpSpPr>
        <p:grpSpPr>
          <a:xfrm>
            <a:off x="1915806" y="1197370"/>
            <a:ext cx="5744584" cy="3634003"/>
            <a:chOff x="1915806" y="1197370"/>
            <a:chExt cx="5744584" cy="363400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055166A-EF4B-6D45-A16F-C0F11316946B}"/>
                </a:ext>
              </a:extLst>
            </p:cNvPr>
            <p:cNvGrpSpPr/>
            <p:nvPr/>
          </p:nvGrpSpPr>
          <p:grpSpPr>
            <a:xfrm>
              <a:off x="1915806" y="1197370"/>
              <a:ext cx="5744584" cy="3634003"/>
              <a:chOff x="1915806" y="1197370"/>
              <a:chExt cx="5744584" cy="3634003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CB7BDD-3CDB-5047-B841-288806B5FBF6}"/>
                  </a:ext>
                </a:extLst>
              </p:cNvPr>
              <p:cNvSpPr txBox="1"/>
              <p:nvPr/>
            </p:nvSpPr>
            <p:spPr>
              <a:xfrm>
                <a:off x="6963481" y="2059832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L</a:t>
                </a:r>
                <a:r>
                  <a:rPr lang="en-US" i="1" baseline="-25000" dirty="0" err="1"/>
                  <a:t>h</a:t>
                </a:r>
                <a:endParaRPr lang="en-US" i="1" baseline="-250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C889C6-B52F-654E-ADB7-8E3CA42F73E0}"/>
                  </a:ext>
                </a:extLst>
              </p:cNvPr>
              <p:cNvSpPr txBox="1"/>
              <p:nvPr/>
            </p:nvSpPr>
            <p:spPr>
              <a:xfrm>
                <a:off x="6856452" y="3301257"/>
                <a:ext cx="803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Impl</a:t>
                </a:r>
                <a:r>
                  <a:rPr lang="en-US" i="1" baseline="-25000" dirty="0" err="1"/>
                  <a:t>Lh</a:t>
                </a:r>
                <a:endParaRPr lang="en-US" i="1" baseline="-25000" dirty="0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3B89BB2-EED2-7941-91B1-7611120C6189}"/>
                  </a:ext>
                </a:extLst>
              </p:cNvPr>
              <p:cNvGrpSpPr/>
              <p:nvPr/>
            </p:nvGrpSpPr>
            <p:grpSpPr>
              <a:xfrm>
                <a:off x="1915806" y="1197370"/>
                <a:ext cx="5552098" cy="3634003"/>
                <a:chOff x="1915806" y="1452347"/>
                <a:chExt cx="5552098" cy="3634003"/>
              </a:xfrm>
            </p:grpSpPr>
            <p:sp>
              <p:nvSpPr>
                <p:cNvPr id="111" name="Rectangle">
                  <a:extLst>
                    <a:ext uri="{FF2B5EF4-FFF2-40B4-BE49-F238E27FC236}">
                      <a16:creationId xmlns:a16="http://schemas.microsoft.com/office/drawing/2014/main" id="{4439B557-8BED-4844-A192-CBF59B26972E}"/>
                    </a:ext>
                  </a:extLst>
                </p:cNvPr>
                <p:cNvSpPr/>
                <p:nvPr/>
              </p:nvSpPr>
              <p:spPr>
                <a:xfrm>
                  <a:off x="4165582" y="4198364"/>
                  <a:ext cx="2762517" cy="887986"/>
                </a:xfrm>
                <a:prstGeom prst="rect">
                  <a:avLst/>
                </a:prstGeom>
                <a:ln w="25400">
                  <a:solidFill>
                    <a:srgbClr val="85888D"/>
                  </a:solidFill>
                  <a:miter lim="400000"/>
                </a:ln>
              </p:spPr>
              <p:txBody>
                <a:bodyPr lIns="26789" tIns="26789" rIns="26789" bIns="26789"/>
                <a:lstStyle/>
                <a:p>
                  <a:pPr>
                    <a:defRPr sz="3000"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pPr>
                  <a:endParaRPr sz="1582"/>
                </a:p>
              </p:txBody>
            </p:sp>
            <p:sp>
              <p:nvSpPr>
                <p:cNvPr id="112" name="1">
                  <a:extLst>
                    <a:ext uri="{FF2B5EF4-FFF2-40B4-BE49-F238E27FC236}">
                      <a16:creationId xmlns:a16="http://schemas.microsoft.com/office/drawing/2014/main" id="{65CDDEE3-5F49-5A44-A801-0CEF25893BB2}"/>
                    </a:ext>
                  </a:extLst>
                </p:cNvPr>
                <p:cNvSpPr/>
                <p:nvPr/>
              </p:nvSpPr>
              <p:spPr>
                <a:xfrm rot="16200000">
                  <a:off x="6297069" y="4500598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/>
                <a:lstStyle>
                  <a:lvl1pPr>
                    <a:defRPr sz="2900">
                      <a:solidFill>
                        <a:srgbClr val="DCDEE0"/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lvl1pPr>
                </a:lstStyle>
                <a:p>
                  <a:r>
                    <a:rPr sz="1529"/>
                    <a:t>1</a:t>
                  </a:r>
                </a:p>
              </p:txBody>
            </p:sp>
            <p:sp>
              <p:nvSpPr>
                <p:cNvPr id="113" name="1">
                  <a:extLst>
                    <a:ext uri="{FF2B5EF4-FFF2-40B4-BE49-F238E27FC236}">
                      <a16:creationId xmlns:a16="http://schemas.microsoft.com/office/drawing/2014/main" id="{482982EE-B166-2D4E-85EC-AE7C080FD0F4}"/>
                    </a:ext>
                  </a:extLst>
                </p:cNvPr>
                <p:cNvSpPr/>
                <p:nvPr/>
              </p:nvSpPr>
              <p:spPr>
                <a:xfrm rot="16200000">
                  <a:off x="5382757" y="4500598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/>
                <a:lstStyle>
                  <a:lvl1pPr>
                    <a:defRPr sz="2900">
                      <a:solidFill>
                        <a:srgbClr val="DCDEE0"/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lvl1pPr>
                </a:lstStyle>
                <a:p>
                  <a:r>
                    <a:rPr sz="1529"/>
                    <a:t>1</a:t>
                  </a:r>
                </a:p>
              </p:txBody>
            </p:sp>
            <p:sp>
              <p:nvSpPr>
                <p:cNvPr id="114" name="1">
                  <a:extLst>
                    <a:ext uri="{FF2B5EF4-FFF2-40B4-BE49-F238E27FC236}">
                      <a16:creationId xmlns:a16="http://schemas.microsoft.com/office/drawing/2014/main" id="{9AEE7481-4335-544F-8B06-922C0B104E10}"/>
                    </a:ext>
                  </a:extLst>
                </p:cNvPr>
                <p:cNvSpPr/>
                <p:nvPr/>
              </p:nvSpPr>
              <p:spPr>
                <a:xfrm rot="16200000">
                  <a:off x="4468446" y="4500598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/>
                <a:lstStyle>
                  <a:lvl1pPr>
                    <a:defRPr sz="2900">
                      <a:solidFill>
                        <a:srgbClr val="DCDEE0"/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lvl1pPr>
                </a:lstStyle>
                <a:p>
                  <a:r>
                    <a:rPr sz="1529"/>
                    <a:t>1</a:t>
                  </a:r>
                </a:p>
              </p:txBody>
            </p:sp>
            <p:sp>
              <p:nvSpPr>
                <p:cNvPr id="115" name="Rectangle">
                  <a:extLst>
                    <a:ext uri="{FF2B5EF4-FFF2-40B4-BE49-F238E27FC236}">
                      <a16:creationId xmlns:a16="http://schemas.microsoft.com/office/drawing/2014/main" id="{9D96B23B-F051-1743-AF47-910F2125DC0D}"/>
                    </a:ext>
                  </a:extLst>
                </p:cNvPr>
                <p:cNvSpPr/>
                <p:nvPr/>
              </p:nvSpPr>
              <p:spPr>
                <a:xfrm>
                  <a:off x="1915806" y="4351025"/>
                  <a:ext cx="977801" cy="609452"/>
                </a:xfrm>
                <a:prstGeom prst="rect">
                  <a:avLst/>
                </a:prstGeom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n w="12700">
                  <a:miter lim="400000"/>
                </a:ln>
              </p:spPr>
              <p:txBody>
                <a:bodyPr lIns="26789" tIns="26789" rIns="26789" bIns="26789" anchor="ctr"/>
                <a:lstStyle/>
                <a:p>
                  <a:pPr>
                    <a:defRPr sz="3000">
                      <a:solidFill>
                        <a:srgbClr val="FFFFFF"/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pPr>
                  <a:endParaRPr sz="1582"/>
                </a:p>
              </p:txBody>
            </p:sp>
            <p:sp>
              <p:nvSpPr>
                <p:cNvPr id="116" name="AT">
                  <a:extLst>
                    <a:ext uri="{FF2B5EF4-FFF2-40B4-BE49-F238E27FC236}">
                      <a16:creationId xmlns:a16="http://schemas.microsoft.com/office/drawing/2014/main" id="{BBFA7ED1-8EEF-7A4E-92D5-17E9D8F05EA1}"/>
                    </a:ext>
                  </a:extLst>
                </p:cNvPr>
                <p:cNvSpPr/>
                <p:nvPr/>
              </p:nvSpPr>
              <p:spPr>
                <a:xfrm>
                  <a:off x="2926138" y="4371117"/>
                  <a:ext cx="328167" cy="589360"/>
                </a:xfrm>
                <a:prstGeom prst="rect">
                  <a:avLst/>
                </a:prstGeom>
                <a:ln w="38100">
                  <a:solidFill>
                    <a:srgbClr val="000000"/>
                  </a:solidFill>
                  <a:custDash>
                    <a:ds d="200000" sp="200000"/>
                  </a:custDash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/>
                <a:lstStyle>
                  <a:lvl1pPr>
                    <a:defRPr sz="2900">
                      <a:solidFill>
                        <a:srgbClr val="FFFFFF"/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lvl1pPr>
                </a:lstStyle>
                <a:p>
                  <a:endParaRPr sz="1529" dirty="0"/>
                </a:p>
              </p:txBody>
            </p:sp>
            <p:grpSp>
              <p:nvGrpSpPr>
                <p:cNvPr id="117" name="Group">
                  <a:extLst>
                    <a:ext uri="{FF2B5EF4-FFF2-40B4-BE49-F238E27FC236}">
                      <a16:creationId xmlns:a16="http://schemas.microsoft.com/office/drawing/2014/main" id="{5DEE0759-3CB1-444F-92C1-BDB13925BBF9}"/>
                    </a:ext>
                  </a:extLst>
                </p:cNvPr>
                <p:cNvGrpSpPr/>
                <p:nvPr/>
              </p:nvGrpSpPr>
              <p:grpSpPr>
                <a:xfrm>
                  <a:off x="3448975" y="2050237"/>
                  <a:ext cx="3479125" cy="887986"/>
                  <a:chOff x="0" y="0"/>
                  <a:chExt cx="6597450" cy="1683883"/>
                </a:xfrm>
              </p:grpSpPr>
              <p:sp>
                <p:nvSpPr>
                  <p:cNvPr id="127" name="Rectangle">
                    <a:extLst>
                      <a:ext uri="{FF2B5EF4-FFF2-40B4-BE49-F238E27FC236}">
                        <a16:creationId xmlns:a16="http://schemas.microsoft.com/office/drawing/2014/main" id="{2AB403DC-A5F0-8D40-9995-813FD38991A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597451" cy="1683884"/>
                  </a:xfrm>
                  <a:prstGeom prst="rect">
                    <a:avLst/>
                  </a:prstGeom>
                  <a:noFill/>
                  <a:ln w="25400" cap="flat">
                    <a:solidFill>
                      <a:srgbClr val="85888D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26789" tIns="26789" rIns="26789" bIns="26789" numCol="1" anchor="t">
                    <a:noAutofit/>
                  </a:bodyPr>
                  <a:lstStyle/>
                  <a:p>
                    <a:pPr>
                      <a:defRPr sz="3000">
                        <a:latin typeface="Microsoft Sans Serif"/>
                        <a:ea typeface="Microsoft Sans Serif"/>
                        <a:cs typeface="Microsoft Sans Serif"/>
                        <a:sym typeface="Microsoft Sans Serif"/>
                      </a:defRPr>
                    </a:pPr>
                    <a:endParaRPr sz="1582"/>
                  </a:p>
                </p:txBody>
              </p:sp>
              <p:grpSp>
                <p:nvGrpSpPr>
                  <p:cNvPr id="128" name="Group">
                    <a:extLst>
                      <a:ext uri="{FF2B5EF4-FFF2-40B4-BE49-F238E27FC236}">
                        <a16:creationId xmlns:a16="http://schemas.microsoft.com/office/drawing/2014/main" id="{70C1DFE1-D18B-7A49-8161-3AEED2437A5E}"/>
                      </a:ext>
                    </a:extLst>
                  </p:cNvPr>
                  <p:cNvGrpSpPr/>
                  <p:nvPr/>
                </p:nvGrpSpPr>
                <p:grpSpPr>
                  <a:xfrm>
                    <a:off x="269519" y="221758"/>
                    <a:ext cx="4623312" cy="1240368"/>
                    <a:chOff x="0" y="0"/>
                    <a:chExt cx="4623311" cy="1240367"/>
                  </a:xfrm>
                </p:grpSpPr>
                <p:sp>
                  <p:nvSpPr>
                    <p:cNvPr id="129" name="Rectangle">
                      <a:extLst>
                        <a:ext uri="{FF2B5EF4-FFF2-40B4-BE49-F238E27FC236}">
                          <a16:creationId xmlns:a16="http://schemas.microsoft.com/office/drawing/2014/main" id="{33BEAADA-E6BD-764F-B404-D637A0B1D3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34311" y="351366"/>
                      <a:ext cx="622301" cy="1155701"/>
                    </a:xfrm>
                    <a:prstGeom prst="rect">
                      <a:avLst/>
                    </a:prstGeom>
                    <a:solidFill>
                      <a:srgbClr val="DCDEE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6789" tIns="26789" rIns="26789" bIns="26789" numCol="1" anchor="ctr">
                      <a:noAutofit/>
                    </a:bodyPr>
                    <a:lstStyle/>
                    <a:p>
                      <a:pPr>
                        <a:defRPr sz="2900">
                          <a:solidFill>
                            <a:schemeClr val="accent3">
                              <a:satOff val="18648"/>
                              <a:lumOff val="5971"/>
                            </a:schemeClr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defRPr>
                      </a:pPr>
                      <a:endParaRPr sz="1529"/>
                    </a:p>
                  </p:txBody>
                </p:sp>
                <p:sp>
                  <p:nvSpPr>
                    <p:cNvPr id="130" name="Rectangle">
                      <a:extLst>
                        <a:ext uri="{FF2B5EF4-FFF2-40B4-BE49-F238E27FC236}">
                          <a16:creationId xmlns:a16="http://schemas.microsoft.com/office/drawing/2014/main" id="{D2AFEB9B-7F23-7445-BE23-76F7C620AC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00505" y="351367"/>
                      <a:ext cx="622301" cy="1155701"/>
                    </a:xfrm>
                    <a:prstGeom prst="rect">
                      <a:avLst/>
                    </a:prstGeom>
                    <a:solidFill>
                      <a:srgbClr val="DCDEE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6789" tIns="26789" rIns="26789" bIns="26789" numCol="1" anchor="ctr">
                      <a:noAutofit/>
                    </a:bodyPr>
                    <a:lstStyle/>
                    <a:p>
                      <a:pPr>
                        <a:defRPr sz="2900">
                          <a:solidFill>
                            <a:schemeClr val="accent3">
                              <a:satOff val="18648"/>
                              <a:lumOff val="5971"/>
                            </a:schemeClr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defRPr>
                      </a:pPr>
                      <a:endParaRPr sz="1529"/>
                    </a:p>
                  </p:txBody>
                </p:sp>
                <p:sp>
                  <p:nvSpPr>
                    <p:cNvPr id="131" name="Rectangle">
                      <a:extLst>
                        <a:ext uri="{FF2B5EF4-FFF2-40B4-BE49-F238E27FC236}">
                          <a16:creationId xmlns:a16="http://schemas.microsoft.com/office/drawing/2014/main" id="{7E72EA56-587E-234A-AEF3-4F3279170E1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66700" y="351367"/>
                      <a:ext cx="622300" cy="1155701"/>
                    </a:xfrm>
                    <a:prstGeom prst="rect">
                      <a:avLst/>
                    </a:prstGeom>
                    <a:solidFill>
                      <a:srgbClr val="DCDEE0"/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26789" tIns="26789" rIns="26789" bIns="26789" numCol="1" anchor="ctr">
                      <a:noAutofit/>
                    </a:bodyPr>
                    <a:lstStyle/>
                    <a:p>
                      <a:pPr>
                        <a:defRPr sz="2900">
                          <a:solidFill>
                            <a:schemeClr val="accent3">
                              <a:satOff val="18648"/>
                              <a:lumOff val="5971"/>
                            </a:schemeClr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defRPr>
                      </a:pPr>
                      <a:endParaRPr sz="1529"/>
                    </a:p>
                  </p:txBody>
                </p:sp>
                <p:sp>
                  <p:nvSpPr>
                    <p:cNvPr id="132" name="Rectangle">
                      <a:extLst>
                        <a:ext uri="{FF2B5EF4-FFF2-40B4-BE49-F238E27FC236}">
                          <a16:creationId xmlns:a16="http://schemas.microsoft.com/office/drawing/2014/main" id="{7E28E025-9DAB-7146-813A-F4D16659AA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3734311" y="-266700"/>
                      <a:ext cx="622301" cy="1155700"/>
                    </a:xfrm>
                    <a:prstGeom prst="rect">
                      <a:avLst/>
                    </a:prstGeom>
                    <a:solidFill>
                      <a:srgbClr val="DCDEE0"/>
                    </a:solidFill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26789" tIns="26789" rIns="26789" bIns="26789" numCol="1" anchor="ctr">
                      <a:noAutofit/>
                    </a:bodyPr>
                    <a:lstStyle/>
                    <a:p>
                      <a:pPr>
                        <a:defRPr sz="2900">
                          <a:solidFill>
                            <a:schemeClr val="accent3">
                              <a:satOff val="18648"/>
                              <a:lumOff val="5971"/>
                            </a:schemeClr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defRPr>
                      </a:pPr>
                      <a:endParaRPr sz="1529"/>
                    </a:p>
                  </p:txBody>
                </p:sp>
                <p:sp>
                  <p:nvSpPr>
                    <p:cNvPr id="133" name="Rectangle">
                      <a:extLst>
                        <a:ext uri="{FF2B5EF4-FFF2-40B4-BE49-F238E27FC236}">
                          <a16:creationId xmlns:a16="http://schemas.microsoft.com/office/drawing/2014/main" id="{361BC147-4420-0849-8C99-7AD393D26C0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00505" y="-266700"/>
                      <a:ext cx="622301" cy="1155700"/>
                    </a:xfrm>
                    <a:prstGeom prst="rect">
                      <a:avLst/>
                    </a:prstGeom>
                    <a:solidFill>
                      <a:srgbClr val="DCDEE0"/>
                    </a:solidFill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26789" tIns="26789" rIns="26789" bIns="26789" numCol="1" anchor="ctr">
                      <a:noAutofit/>
                    </a:bodyPr>
                    <a:lstStyle/>
                    <a:p>
                      <a:pPr>
                        <a:defRPr sz="2900">
                          <a:solidFill>
                            <a:schemeClr val="accent3">
                              <a:satOff val="18648"/>
                              <a:lumOff val="5971"/>
                            </a:schemeClr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defRPr>
                      </a:pPr>
                      <a:endParaRPr sz="1529"/>
                    </a:p>
                  </p:txBody>
                </p:sp>
                <p:sp>
                  <p:nvSpPr>
                    <p:cNvPr id="134" name="Rectangle">
                      <a:extLst>
                        <a:ext uri="{FF2B5EF4-FFF2-40B4-BE49-F238E27FC236}">
                          <a16:creationId xmlns:a16="http://schemas.microsoft.com/office/drawing/2014/main" id="{D4560B6B-0AAE-9E46-9EB0-D27145AB596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66700" y="-266700"/>
                      <a:ext cx="622300" cy="1155700"/>
                    </a:xfrm>
                    <a:prstGeom prst="rect">
                      <a:avLst/>
                    </a:prstGeom>
                    <a:solidFill>
                      <a:srgbClr val="DCDEE0"/>
                    </a:solidFill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26789" tIns="26789" rIns="26789" bIns="26789" numCol="1" anchor="ctr">
                      <a:noAutofit/>
                    </a:bodyPr>
                    <a:lstStyle/>
                    <a:p>
                      <a:pPr>
                        <a:defRPr sz="2900">
                          <a:solidFill>
                            <a:schemeClr val="accent3">
                              <a:satOff val="18648"/>
                              <a:lumOff val="5971"/>
                            </a:schemeClr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defRPr>
                      </a:pPr>
                      <a:endParaRPr sz="1529"/>
                    </a:p>
                  </p:txBody>
                </p:sp>
              </p:grpSp>
            </p:grpSp>
            <p:sp>
              <p:nvSpPr>
                <p:cNvPr id="118" name="3">
                  <a:extLst>
                    <a:ext uri="{FF2B5EF4-FFF2-40B4-BE49-F238E27FC236}">
                      <a16:creationId xmlns:a16="http://schemas.microsoft.com/office/drawing/2014/main" id="{8BDE0507-D71B-D540-9D27-03AEF37D987D}"/>
                    </a:ext>
                  </a:extLst>
                </p:cNvPr>
                <p:cNvSpPr/>
                <p:nvPr/>
              </p:nvSpPr>
              <p:spPr>
                <a:xfrm rot="16200000">
                  <a:off x="6352545" y="2023509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25400">
                  <a:solidFill>
                    <a:srgbClr val="000000"/>
                  </a:solidFill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/>
                <a:lstStyle>
                  <a:lvl1pPr>
                    <a:defRPr sz="2900">
                      <a:solidFill>
                        <a:srgbClr val="DCDEE0"/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lvl1pPr>
                </a:lstStyle>
                <a:p>
                  <a:r>
                    <a:rPr sz="1529"/>
                    <a:t>3</a:t>
                  </a:r>
                </a:p>
              </p:txBody>
            </p:sp>
            <p:sp>
              <p:nvSpPr>
                <p:cNvPr id="119" name="3">
                  <a:extLst>
                    <a:ext uri="{FF2B5EF4-FFF2-40B4-BE49-F238E27FC236}">
                      <a16:creationId xmlns:a16="http://schemas.microsoft.com/office/drawing/2014/main" id="{44C8F724-1BFA-FF46-BFFF-ECB434C9ABF2}"/>
                    </a:ext>
                  </a:extLst>
                </p:cNvPr>
                <p:cNvSpPr/>
                <p:nvPr/>
              </p:nvSpPr>
              <p:spPr>
                <a:xfrm rot="16200000">
                  <a:off x="6352545" y="2367009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/>
                <a:lstStyle>
                  <a:lvl1pPr>
                    <a:defRPr sz="2900">
                      <a:solidFill>
                        <a:srgbClr val="DCDEE0"/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lvl1pPr>
                </a:lstStyle>
                <a:p>
                  <a:r>
                    <a:rPr sz="1529" dirty="0"/>
                    <a:t>3</a:t>
                  </a:r>
                </a:p>
              </p:txBody>
            </p:sp>
            <p:sp>
              <p:nvSpPr>
                <p:cNvPr id="120" name="Rectangle">
                  <a:extLst>
                    <a:ext uri="{FF2B5EF4-FFF2-40B4-BE49-F238E27FC236}">
                      <a16:creationId xmlns:a16="http://schemas.microsoft.com/office/drawing/2014/main" id="{9C3771C1-43BC-C542-8549-4F7845E094E5}"/>
                    </a:ext>
                  </a:extLst>
                </p:cNvPr>
                <p:cNvSpPr/>
                <p:nvPr/>
              </p:nvSpPr>
              <p:spPr>
                <a:xfrm rot="16200000">
                  <a:off x="6297069" y="4174664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25400">
                  <a:solidFill>
                    <a:srgbClr val="000000"/>
                  </a:solidFill>
                  <a:miter lim="400000"/>
                </a:ln>
              </p:spPr>
              <p:txBody>
                <a:bodyPr lIns="26789" tIns="26789" rIns="26789" bIns="26789" anchor="ctr"/>
                <a:lstStyle/>
                <a:p>
                  <a:pPr>
                    <a:defRPr sz="2900">
                      <a:solidFill>
                        <a:schemeClr val="accent3">
                          <a:satOff val="18648"/>
                          <a:lumOff val="5971"/>
                        </a:schemeClr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pPr>
                  <a:endParaRPr sz="1529"/>
                </a:p>
              </p:txBody>
            </p:sp>
            <p:sp>
              <p:nvSpPr>
                <p:cNvPr id="121" name="Rectangle">
                  <a:extLst>
                    <a:ext uri="{FF2B5EF4-FFF2-40B4-BE49-F238E27FC236}">
                      <a16:creationId xmlns:a16="http://schemas.microsoft.com/office/drawing/2014/main" id="{2B26B91A-3289-A54E-8D77-C63F7C0A62C2}"/>
                    </a:ext>
                  </a:extLst>
                </p:cNvPr>
                <p:cNvSpPr/>
                <p:nvPr/>
              </p:nvSpPr>
              <p:spPr>
                <a:xfrm rot="16200000">
                  <a:off x="5382757" y="4174664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25400">
                  <a:solidFill>
                    <a:srgbClr val="000000"/>
                  </a:solidFill>
                  <a:miter lim="400000"/>
                </a:ln>
              </p:spPr>
              <p:txBody>
                <a:bodyPr lIns="26789" tIns="26789" rIns="26789" bIns="26789" anchor="ctr"/>
                <a:lstStyle/>
                <a:p>
                  <a:pPr>
                    <a:defRPr sz="2900">
                      <a:solidFill>
                        <a:schemeClr val="accent3">
                          <a:satOff val="18648"/>
                          <a:lumOff val="5971"/>
                        </a:schemeClr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pPr>
                  <a:endParaRPr sz="1529"/>
                </a:p>
              </p:txBody>
            </p:sp>
            <p:sp>
              <p:nvSpPr>
                <p:cNvPr id="122" name="Rectangle">
                  <a:extLst>
                    <a:ext uri="{FF2B5EF4-FFF2-40B4-BE49-F238E27FC236}">
                      <a16:creationId xmlns:a16="http://schemas.microsoft.com/office/drawing/2014/main" id="{5909FA1B-7FEB-0E49-8754-95085711AD96}"/>
                    </a:ext>
                  </a:extLst>
                </p:cNvPr>
                <p:cNvSpPr/>
                <p:nvPr/>
              </p:nvSpPr>
              <p:spPr>
                <a:xfrm rot="16200000">
                  <a:off x="4468446" y="4174664"/>
                  <a:ext cx="328167" cy="609452"/>
                </a:xfrm>
                <a:prstGeom prst="rect">
                  <a:avLst/>
                </a:prstGeom>
                <a:solidFill>
                  <a:srgbClr val="DCDEE0"/>
                </a:solidFill>
                <a:ln w="25400">
                  <a:solidFill>
                    <a:srgbClr val="000000"/>
                  </a:solidFill>
                  <a:miter lim="400000"/>
                </a:ln>
              </p:spPr>
              <p:txBody>
                <a:bodyPr lIns="26789" tIns="26789" rIns="26789" bIns="26789" anchor="ctr"/>
                <a:lstStyle/>
                <a:p>
                  <a:pPr>
                    <a:defRPr sz="2900">
                      <a:solidFill>
                        <a:schemeClr val="accent3">
                          <a:satOff val="18648"/>
                          <a:lumOff val="5971"/>
                        </a:schemeClr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pPr>
                  <a:endParaRPr sz="1529"/>
                </a:p>
              </p:txBody>
            </p:sp>
            <p:sp>
              <p:nvSpPr>
                <p:cNvPr id="123" name="3">
                  <a:extLst>
                    <a:ext uri="{FF2B5EF4-FFF2-40B4-BE49-F238E27FC236}">
                      <a16:creationId xmlns:a16="http://schemas.microsoft.com/office/drawing/2014/main" id="{65E74912-E2F4-BE43-B069-C3BF45E908DC}"/>
                    </a:ext>
                  </a:extLst>
                </p:cNvPr>
                <p:cNvSpPr/>
                <p:nvPr/>
              </p:nvSpPr>
              <p:spPr>
                <a:xfrm rot="16200000">
                  <a:off x="6352544" y="3251508"/>
                  <a:ext cx="328167" cy="609452"/>
                </a:xfrm>
                <a:prstGeom prst="rect">
                  <a:avLst/>
                </a:prstGeom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/>
                <a:lstStyle>
                  <a:lvl1pPr>
                    <a:defRPr sz="2900">
                      <a:solidFill>
                        <a:schemeClr val="accent5">
                          <a:hueOff val="-444211"/>
                          <a:satOff val="-14915"/>
                          <a:lumOff val="22857"/>
                        </a:schemeClr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lvl1pPr>
                </a:lstStyle>
                <a:p>
                  <a:r>
                    <a:rPr sz="1529"/>
                    <a:t>3</a:t>
                  </a:r>
                </a:p>
              </p:txBody>
            </p:sp>
            <p:sp>
              <p:nvSpPr>
                <p:cNvPr id="124" name="Rectangle">
                  <a:extLst>
                    <a:ext uri="{FF2B5EF4-FFF2-40B4-BE49-F238E27FC236}">
                      <a16:creationId xmlns:a16="http://schemas.microsoft.com/office/drawing/2014/main" id="{DE596F13-C1EE-9A4D-97AE-A7D334A31663}"/>
                    </a:ext>
                  </a:extLst>
                </p:cNvPr>
                <p:cNvSpPr/>
                <p:nvPr/>
              </p:nvSpPr>
              <p:spPr>
                <a:xfrm rot="16200000">
                  <a:off x="6352544" y="3662225"/>
                  <a:ext cx="328167" cy="609452"/>
                </a:xfrm>
                <a:prstGeom prst="rect">
                  <a:avLst/>
                </a:prstGeom>
                <a:solidFill>
                  <a:srgbClr val="424C53"/>
                </a:solidFill>
                <a:ln w="12700">
                  <a:miter lim="400000"/>
                </a:ln>
              </p:spPr>
              <p:txBody>
                <a:bodyPr lIns="26789" tIns="26789" rIns="26789" bIns="26789" anchor="ctr"/>
                <a:lstStyle/>
                <a:p>
                  <a:pPr>
                    <a:defRPr sz="2900">
                      <a:solidFill>
                        <a:schemeClr val="accent3">
                          <a:satOff val="18648"/>
                          <a:lumOff val="5971"/>
                        </a:schemeClr>
                      </a:solidFill>
                      <a:latin typeface="Microsoft Sans Serif"/>
                      <a:ea typeface="Microsoft Sans Serif"/>
                      <a:cs typeface="Microsoft Sans Serif"/>
                      <a:sym typeface="Microsoft Sans Serif"/>
                    </a:defRPr>
                  </a:pPr>
                  <a:endParaRPr sz="1529"/>
                </a:p>
              </p:txBody>
            </p:sp>
            <p:sp>
              <p:nvSpPr>
                <p:cNvPr id="125" name="implementation">
                  <a:extLst>
                    <a:ext uri="{FF2B5EF4-FFF2-40B4-BE49-F238E27FC236}">
                      <a16:creationId xmlns:a16="http://schemas.microsoft.com/office/drawing/2014/main" id="{E251F447-0FE2-394C-A437-FBC86CD3DE51}"/>
                    </a:ext>
                  </a:extLst>
                </p:cNvPr>
                <p:cNvSpPr txBox="1"/>
                <p:nvPr/>
              </p:nvSpPr>
              <p:spPr>
                <a:xfrm>
                  <a:off x="3900880" y="3539809"/>
                  <a:ext cx="2575314" cy="44356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>
                  <a:spAutoFit/>
                </a:bodyPr>
                <a:lstStyle>
                  <a:lvl1pPr algn="l">
                    <a:spcBef>
                      <a:spcPts val="4200"/>
                    </a:spcBef>
                    <a:defRPr sz="4800">
                      <a:solidFill>
                        <a:srgbClr val="A6AAA9"/>
                      </a:solidFill>
                    </a:defRPr>
                  </a:lvl1pPr>
                </a:lstStyle>
                <a:p>
                  <a:r>
                    <a:rPr sz="2531" dirty="0"/>
                    <a:t>implementation</a:t>
                  </a:r>
                </a:p>
              </p:txBody>
            </p:sp>
            <p:sp>
              <p:nvSpPr>
                <p:cNvPr id="126" name="specification">
                  <a:extLst>
                    <a:ext uri="{FF2B5EF4-FFF2-40B4-BE49-F238E27FC236}">
                      <a16:creationId xmlns:a16="http://schemas.microsoft.com/office/drawing/2014/main" id="{1CBEA9CD-57E2-0A47-9FB7-51C64C0409E3}"/>
                    </a:ext>
                  </a:extLst>
                </p:cNvPr>
                <p:cNvSpPr txBox="1"/>
                <p:nvPr/>
              </p:nvSpPr>
              <p:spPr>
                <a:xfrm>
                  <a:off x="5565351" y="1452347"/>
                  <a:ext cx="1902553" cy="44356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lIns="26789" tIns="26789" rIns="26789" bIns="26789" anchor="ctr">
                  <a:spAutoFit/>
                </a:bodyPr>
                <a:lstStyle>
                  <a:lvl1pPr algn="l">
                    <a:spcBef>
                      <a:spcPts val="4200"/>
                    </a:spcBef>
                    <a:defRPr sz="4800">
                      <a:solidFill>
                        <a:srgbClr val="A6AAA9"/>
                      </a:solidFill>
                    </a:defRPr>
                  </a:lvl1pPr>
                </a:lstStyle>
                <a:p>
                  <a:r>
                    <a:rPr sz="2531" dirty="0"/>
                    <a:t>specification</a:t>
                  </a:r>
                </a:p>
              </p:txBody>
            </p:sp>
          </p:grpSp>
        </p:grpSp>
        <p:sp>
          <p:nvSpPr>
            <p:cNvPr id="137" name="Up Arrow 136">
              <a:extLst>
                <a:ext uri="{FF2B5EF4-FFF2-40B4-BE49-F238E27FC236}">
                  <a16:creationId xmlns:a16="http://schemas.microsoft.com/office/drawing/2014/main" id="{A0214E8B-830F-4243-BB9E-07C0A5FDAD88}"/>
                </a:ext>
              </a:extLst>
            </p:cNvPr>
            <p:cNvSpPr/>
            <p:nvPr/>
          </p:nvSpPr>
          <p:spPr>
            <a:xfrm>
              <a:off x="6364227" y="2510141"/>
              <a:ext cx="304800" cy="6921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9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F5F6-E091-B740-AC11-DFF7D2A0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28A5-6AB6-DD48-9C92-37B42324B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394472"/>
          </a:xfrm>
        </p:spPr>
        <p:txBody>
          <a:bodyPr/>
          <a:lstStyle/>
          <a:p>
            <a:r>
              <a:rPr lang="en-US" dirty="0"/>
              <a:t>Contextual refinement with </a:t>
            </a:r>
            <a:r>
              <a:rPr lang="en-US" b="1" dirty="0"/>
              <a:t>abstraction layers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361040-160C-3447-B722-4ECE5CEB6A8A}"/>
              </a:ext>
            </a:extLst>
          </p:cNvPr>
          <p:cNvGrpSpPr/>
          <p:nvPr/>
        </p:nvGrpSpPr>
        <p:grpSpPr>
          <a:xfrm>
            <a:off x="3474304" y="2075920"/>
            <a:ext cx="2240696" cy="228600"/>
            <a:chOff x="3474304" y="2075920"/>
            <a:chExt cx="2240696" cy="2286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604B05-2ABE-3C4E-AAB6-B136822DDA59}"/>
                </a:ext>
              </a:extLst>
            </p:cNvPr>
            <p:cNvSpPr/>
            <p:nvPr/>
          </p:nvSpPr>
          <p:spPr bwMode="auto">
            <a:xfrm>
              <a:off x="3474304" y="2075920"/>
              <a:ext cx="228600" cy="22860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F37809-1E55-D248-8A88-B3282612A9A9}"/>
                </a:ext>
              </a:extLst>
            </p:cNvPr>
            <p:cNvSpPr/>
            <p:nvPr/>
          </p:nvSpPr>
          <p:spPr bwMode="auto">
            <a:xfrm>
              <a:off x="5486400" y="2075920"/>
              <a:ext cx="228600" cy="22860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39E73E8-F4D0-D64C-ABBC-BF8E236BD638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 bwMode="auto">
            <a:xfrm>
              <a:off x="3702904" y="2190220"/>
              <a:ext cx="178349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7629F9-A3F3-E646-B1BC-3D282DF4C12F}"/>
              </a:ext>
            </a:extLst>
          </p:cNvPr>
          <p:cNvGrpSpPr/>
          <p:nvPr/>
        </p:nvGrpSpPr>
        <p:grpSpPr>
          <a:xfrm>
            <a:off x="2387571" y="2271042"/>
            <a:ext cx="1120211" cy="1732141"/>
            <a:chOff x="2387571" y="2271042"/>
            <a:chExt cx="1120211" cy="17321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2D12ED-CD61-F942-BAEF-182520F78EC9}"/>
                </a:ext>
              </a:extLst>
            </p:cNvPr>
            <p:cNvSpPr/>
            <p:nvPr/>
          </p:nvSpPr>
          <p:spPr bwMode="auto">
            <a:xfrm>
              <a:off x="2387571" y="3774583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E8BB821-A232-0E45-A56C-C2C30540AFF3}"/>
                    </a:ext>
                  </a:extLst>
                </p:cNvPr>
                <p:cNvSpPr/>
                <p:nvPr/>
              </p:nvSpPr>
              <p:spPr>
                <a:xfrm>
                  <a:off x="3067839" y="2842387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E8BB821-A232-0E45-A56C-C2C30540A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839" y="2842387"/>
                  <a:ext cx="4090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E46EBD-CDAB-C04E-8C84-25AF5EB64331}"/>
                </a:ext>
              </a:extLst>
            </p:cNvPr>
            <p:cNvCxnSpPr>
              <a:cxnSpLocks/>
              <a:stCxn id="33" idx="3"/>
              <a:endCxn id="37" idx="7"/>
            </p:cNvCxnSpPr>
            <p:nvPr/>
          </p:nvCxnSpPr>
          <p:spPr bwMode="auto">
            <a:xfrm flipH="1">
              <a:off x="2582693" y="2271042"/>
              <a:ext cx="925089" cy="15370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BDEFE942-B2CB-754C-8044-DA73FFDC9111}"/>
              </a:ext>
            </a:extLst>
          </p:cNvPr>
          <p:cNvSpPr/>
          <p:nvPr/>
        </p:nvSpPr>
        <p:spPr bwMode="auto">
          <a:xfrm>
            <a:off x="3886200" y="3774583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F3B73E-EBC3-4B47-8B0F-38B1403AA82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 bwMode="auto">
          <a:xfrm>
            <a:off x="2616171" y="3888883"/>
            <a:ext cx="12700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76D217E-9E70-0749-A10B-94EEBF70A2D4}"/>
              </a:ext>
            </a:extLst>
          </p:cNvPr>
          <p:cNvSpPr/>
          <p:nvPr/>
        </p:nvSpPr>
        <p:spPr bwMode="auto">
          <a:xfrm>
            <a:off x="5334000" y="3774583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61EF46-AA83-F149-8D49-1194E4AC9FC3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 bwMode="auto">
          <a:xfrm>
            <a:off x="4114800" y="3888883"/>
            <a:ext cx="1219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8CBB490-C655-1E44-B5A6-4DBEF10FEB74}"/>
              </a:ext>
            </a:extLst>
          </p:cNvPr>
          <p:cNvSpPr/>
          <p:nvPr/>
        </p:nvSpPr>
        <p:spPr bwMode="auto">
          <a:xfrm>
            <a:off x="6553200" y="3774583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BFF5F-AF4E-3546-8452-1DE70A54F1C3}"/>
              </a:ext>
            </a:extLst>
          </p:cNvPr>
          <p:cNvGrpSpPr/>
          <p:nvPr/>
        </p:nvGrpSpPr>
        <p:grpSpPr>
          <a:xfrm>
            <a:off x="5562600" y="3639675"/>
            <a:ext cx="990600" cy="352084"/>
            <a:chOff x="5562600" y="3639675"/>
            <a:chExt cx="990600" cy="35208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4FD76A9-BAE6-8244-BE28-B4DE4F8D4F6E}"/>
                </a:ext>
              </a:extLst>
            </p:cNvPr>
            <p:cNvCxnSpPr>
              <a:cxnSpLocks/>
              <a:stCxn id="39" idx="6"/>
            </p:cNvCxnSpPr>
            <p:nvPr/>
          </p:nvCxnSpPr>
          <p:spPr bwMode="auto">
            <a:xfrm>
              <a:off x="5562600" y="3888883"/>
              <a:ext cx="2421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2E0B7A-767C-7843-B3D4-4DB5FBDE4939}"/>
                </a:ext>
              </a:extLst>
            </p:cNvPr>
            <p:cNvSpPr txBox="1"/>
            <p:nvPr/>
          </p:nvSpPr>
          <p:spPr>
            <a:xfrm>
              <a:off x="5983271" y="3639675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9EB6D5-115D-554C-9694-0945C82E44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11084" y="3896011"/>
              <a:ext cx="2421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954222-A1C6-BE48-BE9A-62EFD511E7BB}"/>
              </a:ext>
            </a:extLst>
          </p:cNvPr>
          <p:cNvGrpSpPr/>
          <p:nvPr/>
        </p:nvGrpSpPr>
        <p:grpSpPr>
          <a:xfrm>
            <a:off x="5633275" y="2271042"/>
            <a:ext cx="953403" cy="1537019"/>
            <a:chOff x="5633275" y="2271042"/>
            <a:chExt cx="953403" cy="1537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440A8D-561D-1C45-9A2D-025FA433AAB3}"/>
                    </a:ext>
                  </a:extLst>
                </p:cNvPr>
                <p:cNvSpPr/>
                <p:nvPr/>
              </p:nvSpPr>
              <p:spPr>
                <a:xfrm>
                  <a:off x="5633275" y="2842387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440A8D-561D-1C45-9A2D-025FA433AA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275" y="2842387"/>
                  <a:ext cx="40908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B88D69-61F6-104A-9D49-2E0A68546BD0}"/>
                </a:ext>
              </a:extLst>
            </p:cNvPr>
            <p:cNvCxnSpPr>
              <a:cxnSpLocks/>
              <a:stCxn id="34" idx="5"/>
              <a:endCxn id="40" idx="1"/>
            </p:cNvCxnSpPr>
            <p:nvPr/>
          </p:nvCxnSpPr>
          <p:spPr bwMode="auto">
            <a:xfrm>
              <a:off x="5681522" y="2271042"/>
              <a:ext cx="905156" cy="15370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C988DB-1037-C742-A917-E3C11F83C971}"/>
              </a:ext>
            </a:extLst>
          </p:cNvPr>
          <p:cNvGrpSpPr/>
          <p:nvPr/>
        </p:nvGrpSpPr>
        <p:grpSpPr>
          <a:xfrm>
            <a:off x="1798965" y="1725157"/>
            <a:ext cx="5546070" cy="3099296"/>
            <a:chOff x="1798965" y="1725157"/>
            <a:chExt cx="5546070" cy="3099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0818FC0-48A9-F146-86E4-CB0F37E93246}"/>
                    </a:ext>
                  </a:extLst>
                </p:cNvPr>
                <p:cNvSpPr txBox="1"/>
                <p:nvPr/>
              </p:nvSpPr>
              <p:spPr>
                <a:xfrm>
                  <a:off x="1798965" y="4490323"/>
                  <a:ext cx="5546070" cy="334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𝐈𝐦𝐩</m:t>
                            </m:r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𝑳𝒉</m:t>
                                </m:r>
                              </m:sub>
                            </m:sSub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0818FC0-48A9-F146-86E4-CB0F37E93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965" y="4490323"/>
                  <a:ext cx="5546070" cy="334130"/>
                </a:xfrm>
                <a:prstGeom prst="rect">
                  <a:avLst/>
                </a:prstGeom>
                <a:blipFill>
                  <a:blip r:embed="rId8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0646B8-2254-4B4E-A094-BA60DD29DE3F}"/>
                    </a:ext>
                  </a:extLst>
                </p:cNvPr>
                <p:cNvSpPr txBox="1"/>
                <p:nvPr/>
              </p:nvSpPr>
              <p:spPr>
                <a:xfrm>
                  <a:off x="3442709" y="1725157"/>
                  <a:ext cx="2264273" cy="334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A0646B8-2254-4B4E-A094-BA60DD29D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709" y="1725157"/>
                  <a:ext cx="2264273" cy="334130"/>
                </a:xfrm>
                <a:prstGeom prst="rect">
                  <a:avLst/>
                </a:prstGeom>
                <a:blipFill>
                  <a:blip r:embed="rId9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75D6546-E716-7747-818D-5116EA6BFE8F}"/>
                    </a:ext>
                  </a:extLst>
                </p:cNvPr>
                <p:cNvSpPr txBox="1"/>
                <p:nvPr/>
              </p:nvSpPr>
              <p:spPr>
                <a:xfrm>
                  <a:off x="3093743" y="4010311"/>
                  <a:ext cx="3115918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𝐈𝐦𝐩</m:t>
                            </m:r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𝑳𝒉</m:t>
                                </m:r>
                              </m:sub>
                            </m:sSub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</m:oMath>
                    </m:oMathPara>
                  </a14:m>
                  <a:endParaRPr lang="en-US" sz="1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75D6546-E716-7747-818D-5116EA6BF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743" y="4010311"/>
                  <a:ext cx="3115918" cy="332912"/>
                </a:xfrm>
                <a:prstGeom prst="rect">
                  <a:avLst/>
                </a:prstGeom>
                <a:blipFill>
                  <a:blip r:embed="rId1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0F7C0-4B21-1E43-AFC9-BB2D9FAAE962}"/>
              </a:ext>
            </a:extLst>
          </p:cNvPr>
          <p:cNvGrpSpPr/>
          <p:nvPr/>
        </p:nvGrpSpPr>
        <p:grpSpPr>
          <a:xfrm>
            <a:off x="2354809" y="1726375"/>
            <a:ext cx="4739182" cy="3095642"/>
            <a:chOff x="2354809" y="1726375"/>
            <a:chExt cx="4739182" cy="3095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8E308F5-75BA-DB48-A809-8037456383C5}"/>
                    </a:ext>
                  </a:extLst>
                </p:cNvPr>
                <p:cNvSpPr txBox="1"/>
                <p:nvPr/>
              </p:nvSpPr>
              <p:spPr>
                <a:xfrm>
                  <a:off x="2354809" y="4489105"/>
                  <a:ext cx="4739182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𝐈𝐦𝐩</m:t>
                            </m:r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𝑳𝒉</m:t>
                                </m:r>
                              </m:sub>
                            </m:sSub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⊑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8E308F5-75BA-DB48-A809-803745638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4809" y="4489105"/>
                  <a:ext cx="4739182" cy="332912"/>
                </a:xfrm>
                <a:prstGeom prst="rect">
                  <a:avLst/>
                </a:prstGeom>
                <a:blipFill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135EC9-C2BF-9D49-BC47-4F379277828E}"/>
                    </a:ext>
                  </a:extLst>
                </p:cNvPr>
                <p:cNvSpPr txBox="1"/>
                <p:nvPr/>
              </p:nvSpPr>
              <p:spPr>
                <a:xfrm>
                  <a:off x="3623952" y="1726375"/>
                  <a:ext cx="1896096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𝑪𝒕𝒙𝒕</m:t>
                            </m:r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135EC9-C2BF-9D49-BC47-4F3792778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952" y="1726375"/>
                  <a:ext cx="1896096" cy="332912"/>
                </a:xfrm>
                <a:prstGeom prst="rect">
                  <a:avLst/>
                </a:prstGeom>
                <a:blipFill>
                  <a:blip r:embed="rId12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40DCD5E-B0D7-4949-8ACF-411FAA41113D}"/>
                    </a:ext>
                  </a:extLst>
                </p:cNvPr>
                <p:cNvSpPr txBox="1"/>
                <p:nvPr/>
              </p:nvSpPr>
              <p:spPr>
                <a:xfrm>
                  <a:off x="3292515" y="4009093"/>
                  <a:ext cx="2712474" cy="332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𝐴𝑠𝑚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𝐈𝐦𝐩</m:t>
                            </m:r>
                            <m:sSub>
                              <m:sSubPr>
                                <m:ctrlP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</m:t>
                                </m:r>
                              </m:e>
                              <m:sub>
                                <m:r>
                                  <a:rPr lang="en-US" sz="1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𝑳𝒉</m:t>
                                </m:r>
                              </m:sub>
                            </m:sSub>
                            <m:r>
                              <a:rPr 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𝐂𝐭𝐱𝐭</m:t>
                            </m:r>
                          </m:e>
                        </m:d>
                      </m:oMath>
                    </m:oMathPara>
                  </a14:m>
                  <a:endParaRPr lang="en-US" sz="1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40DCD5E-B0D7-4949-8ACF-411FAA411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515" y="4009093"/>
                  <a:ext cx="2712474" cy="332912"/>
                </a:xfrm>
                <a:prstGeom prst="rect">
                  <a:avLst/>
                </a:prstGeom>
                <a:blipFill>
                  <a:blip r:embed="rId1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452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C6D572A1-A85B-8949-B897-8696633CD669}"/>
              </a:ext>
            </a:extLst>
          </p:cNvPr>
          <p:cNvGrpSpPr/>
          <p:nvPr/>
        </p:nvGrpSpPr>
        <p:grpSpPr>
          <a:xfrm>
            <a:off x="1379220" y="1555402"/>
            <a:ext cx="6787662" cy="3211514"/>
            <a:chOff x="1118959" y="1530181"/>
            <a:chExt cx="6787662" cy="321151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1C5F191-4387-E64A-8918-7A145A0F0B41}"/>
                </a:ext>
              </a:extLst>
            </p:cNvPr>
            <p:cNvSpPr/>
            <p:nvPr/>
          </p:nvSpPr>
          <p:spPr bwMode="auto">
            <a:xfrm>
              <a:off x="1613517" y="4180819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DCD66-BA19-AA42-89F9-E07A6E014387}"/>
                </a:ext>
              </a:extLst>
            </p:cNvPr>
            <p:cNvSpPr/>
            <p:nvPr/>
          </p:nvSpPr>
          <p:spPr bwMode="auto">
            <a:xfrm>
              <a:off x="4243159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Instance 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B1B5CC-47CA-A64E-B62F-1A3B6B4B6ABA}"/>
                </a:ext>
              </a:extLst>
            </p:cNvPr>
            <p:cNvSpPr/>
            <p:nvPr/>
          </p:nvSpPr>
          <p:spPr bwMode="auto">
            <a:xfrm>
              <a:off x="2928338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66E6393-E072-434F-BAF2-DB70D8694E18}"/>
                </a:ext>
              </a:extLst>
            </p:cNvPr>
            <p:cNvSpPr/>
            <p:nvPr/>
          </p:nvSpPr>
          <p:spPr bwMode="auto">
            <a:xfrm>
              <a:off x="6337917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Instance 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5556018-0D9A-C944-A8B4-F89607840C7B}"/>
                </a:ext>
              </a:extLst>
            </p:cNvPr>
            <p:cNvSpPr txBox="1"/>
            <p:nvPr/>
          </p:nvSpPr>
          <p:spPr>
            <a:xfrm>
              <a:off x="5767573" y="4271885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21FD28-D930-CF41-87F4-DACAA4D85DF5}"/>
                </a:ext>
              </a:extLst>
            </p:cNvPr>
            <p:cNvSpPr/>
            <p:nvPr/>
          </p:nvSpPr>
          <p:spPr bwMode="auto">
            <a:xfrm>
              <a:off x="1613517" y="3915658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2405C2-A2FB-844A-91D7-D9EB7FEE3653}"/>
                </a:ext>
              </a:extLst>
            </p:cNvPr>
            <p:cNvSpPr txBox="1"/>
            <p:nvPr/>
          </p:nvSpPr>
          <p:spPr>
            <a:xfrm>
              <a:off x="5767573" y="3292733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70AC3-79B9-544D-A3CA-EE6A91BFED80}"/>
                </a:ext>
              </a:extLst>
            </p:cNvPr>
            <p:cNvSpPr/>
            <p:nvPr/>
          </p:nvSpPr>
          <p:spPr>
            <a:xfrm>
              <a:off x="161351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3A0614-820F-174E-A21D-D07DD05E0ADD}"/>
                </a:ext>
              </a:extLst>
            </p:cNvPr>
            <p:cNvSpPr/>
            <p:nvPr/>
          </p:nvSpPr>
          <p:spPr>
            <a:xfrm>
              <a:off x="292833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1A40A93-EF5B-814A-8239-0E44A3F871AF}"/>
                </a:ext>
              </a:extLst>
            </p:cNvPr>
            <p:cNvSpPr/>
            <p:nvPr/>
          </p:nvSpPr>
          <p:spPr>
            <a:xfrm>
              <a:off x="4243159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B7DFDA9-3994-E444-AAC0-B27707FFA9D2}"/>
                </a:ext>
              </a:extLst>
            </p:cNvPr>
            <p:cNvSpPr/>
            <p:nvPr/>
          </p:nvSpPr>
          <p:spPr>
            <a:xfrm>
              <a:off x="6337917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7C363D-9F7E-8846-BB97-CF1E212A0514}"/>
                </a:ext>
              </a:extLst>
            </p:cNvPr>
            <p:cNvSpPr txBox="1"/>
            <p:nvPr/>
          </p:nvSpPr>
          <p:spPr>
            <a:xfrm rot="16200000">
              <a:off x="2028810" y="257264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7BC832-C9BA-0E4F-AE38-CC8C2FA178F1}"/>
                </a:ext>
              </a:extLst>
            </p:cNvPr>
            <p:cNvSpPr txBox="1"/>
            <p:nvPr/>
          </p:nvSpPr>
          <p:spPr>
            <a:xfrm rot="16200000">
              <a:off x="3327079" y="2559459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8AB09C-5A4F-F44F-8050-25B0445C961C}"/>
                </a:ext>
              </a:extLst>
            </p:cNvPr>
            <p:cNvSpPr txBox="1"/>
            <p:nvPr/>
          </p:nvSpPr>
          <p:spPr>
            <a:xfrm rot="16200000">
              <a:off x="4667185" y="25683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341F8D-2267-1F41-86ED-67F499DC16B9}"/>
                </a:ext>
              </a:extLst>
            </p:cNvPr>
            <p:cNvSpPr txBox="1"/>
            <p:nvPr/>
          </p:nvSpPr>
          <p:spPr>
            <a:xfrm rot="16200000">
              <a:off x="6764955" y="2573823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90B0D5B-AE02-0141-ACBC-B6CE19D021EC}"/>
                </a:ext>
              </a:extLst>
            </p:cNvPr>
            <p:cNvSpPr/>
            <p:nvPr/>
          </p:nvSpPr>
          <p:spPr bwMode="auto">
            <a:xfrm>
              <a:off x="1608754" y="315809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08E834-7A28-0C4B-B7CB-C771D14D2545}"/>
                </a:ext>
              </a:extLst>
            </p:cNvPr>
            <p:cNvSpPr/>
            <p:nvPr/>
          </p:nvSpPr>
          <p:spPr>
            <a:xfrm>
              <a:off x="160875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D7A507-AFC0-F94B-BAE3-D3128BDAA509}"/>
                </a:ext>
              </a:extLst>
            </p:cNvPr>
            <p:cNvSpPr/>
            <p:nvPr/>
          </p:nvSpPr>
          <p:spPr>
            <a:xfrm>
              <a:off x="292357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4BA780-C275-EA46-86C3-0C64BB81E6F7}"/>
                </a:ext>
              </a:extLst>
            </p:cNvPr>
            <p:cNvSpPr/>
            <p:nvPr/>
          </p:nvSpPr>
          <p:spPr>
            <a:xfrm>
              <a:off x="4238396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FCE5B82-8390-174F-9BF3-B68D238EBD0B}"/>
                </a:ext>
              </a:extLst>
            </p:cNvPr>
            <p:cNvSpPr/>
            <p:nvPr/>
          </p:nvSpPr>
          <p:spPr>
            <a:xfrm>
              <a:off x="6333154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157328-6378-AB4A-A41F-4FD7BCEF4B42}"/>
                </a:ext>
              </a:extLst>
            </p:cNvPr>
            <p:cNvSpPr/>
            <p:nvPr/>
          </p:nvSpPr>
          <p:spPr>
            <a:xfrm>
              <a:off x="160875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FB3C7A-4E0B-E74D-9A45-41053D084DBC}"/>
                </a:ext>
              </a:extLst>
            </p:cNvPr>
            <p:cNvSpPr/>
            <p:nvPr/>
          </p:nvSpPr>
          <p:spPr>
            <a:xfrm>
              <a:off x="292357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D8E125-BB66-C745-9C43-02F293758BE1}"/>
                </a:ext>
              </a:extLst>
            </p:cNvPr>
            <p:cNvSpPr/>
            <p:nvPr/>
          </p:nvSpPr>
          <p:spPr>
            <a:xfrm>
              <a:off x="4238396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B6BB90B-BBCB-B540-8BF5-43C159F880CB}"/>
                </a:ext>
              </a:extLst>
            </p:cNvPr>
            <p:cNvSpPr/>
            <p:nvPr/>
          </p:nvSpPr>
          <p:spPr>
            <a:xfrm>
              <a:off x="6333154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01B161-918E-2348-BBFB-91E9C943203A}"/>
                </a:ext>
              </a:extLst>
            </p:cNvPr>
            <p:cNvSpPr/>
            <p:nvPr/>
          </p:nvSpPr>
          <p:spPr>
            <a:xfrm>
              <a:off x="1608755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084B410-8FCA-7B4F-95AA-8A2DB9904504}"/>
                </a:ext>
              </a:extLst>
            </p:cNvPr>
            <p:cNvSpPr/>
            <p:nvPr/>
          </p:nvSpPr>
          <p:spPr bwMode="auto">
            <a:xfrm>
              <a:off x="1608754" y="243000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9668CA7-26EA-9A42-8E6D-1C8F5417D902}"/>
                </a:ext>
              </a:extLst>
            </p:cNvPr>
            <p:cNvSpPr/>
            <p:nvPr/>
          </p:nvSpPr>
          <p:spPr>
            <a:xfrm>
              <a:off x="1918044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77198F-671C-B24C-80B9-E5A6C54B9993}"/>
                </a:ext>
              </a:extLst>
            </p:cNvPr>
            <p:cNvSpPr/>
            <p:nvPr/>
          </p:nvSpPr>
          <p:spPr>
            <a:xfrm>
              <a:off x="2537404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1BF3828-E566-0542-BDB5-E370CBB6A5C1}"/>
                </a:ext>
              </a:extLst>
            </p:cNvPr>
            <p:cNvSpPr txBox="1"/>
            <p:nvPr/>
          </p:nvSpPr>
          <p:spPr>
            <a:xfrm>
              <a:off x="2250255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4286186-2A62-F041-956E-8894161F75B3}"/>
                </a:ext>
              </a:extLst>
            </p:cNvPr>
            <p:cNvSpPr/>
            <p:nvPr/>
          </p:nvSpPr>
          <p:spPr>
            <a:xfrm>
              <a:off x="2933097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98A8AD-7B67-614E-B763-373C4CAD8197}"/>
                </a:ext>
              </a:extLst>
            </p:cNvPr>
            <p:cNvSpPr/>
            <p:nvPr/>
          </p:nvSpPr>
          <p:spPr>
            <a:xfrm>
              <a:off x="3242386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B4D9F05-3795-634A-A1B7-84EA14C2A9A4}"/>
                </a:ext>
              </a:extLst>
            </p:cNvPr>
            <p:cNvSpPr/>
            <p:nvPr/>
          </p:nvSpPr>
          <p:spPr>
            <a:xfrm>
              <a:off x="3861746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D284A04-C80B-204C-BE77-C74BCFDB5370}"/>
                </a:ext>
              </a:extLst>
            </p:cNvPr>
            <p:cNvSpPr txBox="1"/>
            <p:nvPr/>
          </p:nvSpPr>
          <p:spPr>
            <a:xfrm>
              <a:off x="3574597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6CBFB69-8141-0740-A97E-E5C1D1C15871}"/>
                </a:ext>
              </a:extLst>
            </p:cNvPr>
            <p:cNvSpPr/>
            <p:nvPr/>
          </p:nvSpPr>
          <p:spPr>
            <a:xfrm>
              <a:off x="4244592" y="2202059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8A367D-98BD-6B47-BA03-35949A414F3E}"/>
                </a:ext>
              </a:extLst>
            </p:cNvPr>
            <p:cNvSpPr/>
            <p:nvPr/>
          </p:nvSpPr>
          <p:spPr>
            <a:xfrm>
              <a:off x="4553881" y="2197330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4C1C06-4729-4042-862F-0F051CA89D7C}"/>
                </a:ext>
              </a:extLst>
            </p:cNvPr>
            <p:cNvSpPr/>
            <p:nvPr/>
          </p:nvSpPr>
          <p:spPr>
            <a:xfrm>
              <a:off x="5173241" y="220482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C10CB6-1AC3-9147-A989-C1B58D36C3A5}"/>
                </a:ext>
              </a:extLst>
            </p:cNvPr>
            <p:cNvSpPr txBox="1"/>
            <p:nvPr/>
          </p:nvSpPr>
          <p:spPr>
            <a:xfrm>
              <a:off x="4886092" y="2044681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F5615B-AA36-3F4A-9744-5FEC47CA5AD3}"/>
                </a:ext>
              </a:extLst>
            </p:cNvPr>
            <p:cNvSpPr/>
            <p:nvPr/>
          </p:nvSpPr>
          <p:spPr>
            <a:xfrm>
              <a:off x="6329638" y="220115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55FFED6-25C2-1144-BE9E-80FEF3DFD880}"/>
                </a:ext>
              </a:extLst>
            </p:cNvPr>
            <p:cNvSpPr/>
            <p:nvPr/>
          </p:nvSpPr>
          <p:spPr>
            <a:xfrm>
              <a:off x="6638927" y="2196426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624735-8FDE-EC42-84C9-C8A50248CFFE}"/>
                </a:ext>
              </a:extLst>
            </p:cNvPr>
            <p:cNvSpPr/>
            <p:nvPr/>
          </p:nvSpPr>
          <p:spPr>
            <a:xfrm>
              <a:off x="7258287" y="2203921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E033303-E107-2A4E-8E6B-96521F5666B1}"/>
                </a:ext>
              </a:extLst>
            </p:cNvPr>
            <p:cNvSpPr txBox="1"/>
            <p:nvPr/>
          </p:nvSpPr>
          <p:spPr>
            <a:xfrm>
              <a:off x="6971138" y="20437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9ECBFC-F9C0-BF4D-8CDB-9F09CE64E9CC}"/>
                </a:ext>
              </a:extLst>
            </p:cNvPr>
            <p:cNvSpPr/>
            <p:nvPr/>
          </p:nvSpPr>
          <p:spPr bwMode="auto">
            <a:xfrm>
              <a:off x="2809724" y="2660953"/>
              <a:ext cx="4800600" cy="70858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8025C07-A914-9445-B0B6-9BB2575EFA67}"/>
                </a:ext>
              </a:extLst>
            </p:cNvPr>
            <p:cNvSpPr/>
            <p:nvPr/>
          </p:nvSpPr>
          <p:spPr bwMode="auto">
            <a:xfrm>
              <a:off x="1874612" y="2168995"/>
              <a:ext cx="5745387" cy="44841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A60AA2-F7DE-454C-9901-6F79E57DA6F4}"/>
                </a:ext>
              </a:extLst>
            </p:cNvPr>
            <p:cNvSpPr txBox="1"/>
            <p:nvPr/>
          </p:nvSpPr>
          <p:spPr>
            <a:xfrm>
              <a:off x="5767573" y="1530181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5A90FE6-4008-624D-B132-442FA6ED4190}"/>
                </a:ext>
              </a:extLst>
            </p:cNvPr>
            <p:cNvSpPr/>
            <p:nvPr/>
          </p:nvSpPr>
          <p:spPr bwMode="auto">
            <a:xfrm>
              <a:off x="1613516" y="158115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6F1495-F3C2-B54C-AF84-E3AA2BB66A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8959" y="2081571"/>
              <a:ext cx="6787662" cy="142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877C3F0-9C51-6D48-A62B-8E08F8B70DCA}"/>
                </a:ext>
              </a:extLst>
            </p:cNvPr>
            <p:cNvSpPr/>
            <p:nvPr/>
          </p:nvSpPr>
          <p:spPr bwMode="auto">
            <a:xfrm>
              <a:off x="1920424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0FE1730-2C1D-ED41-AD82-0F8DCF32C5EF}"/>
                </a:ext>
              </a:extLst>
            </p:cNvPr>
            <p:cNvSpPr/>
            <p:nvPr/>
          </p:nvSpPr>
          <p:spPr bwMode="auto">
            <a:xfrm>
              <a:off x="2536708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AAA2A72-3AF3-0447-8F59-8A80D31A82C1}"/>
                </a:ext>
              </a:extLst>
            </p:cNvPr>
            <p:cNvSpPr txBox="1"/>
            <p:nvPr/>
          </p:nvSpPr>
          <p:spPr>
            <a:xfrm>
              <a:off x="2245299" y="15834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99C09AB-B639-934D-BFA7-6F98ACC2CC82}"/>
                </a:ext>
              </a:extLst>
            </p:cNvPr>
            <p:cNvSpPr/>
            <p:nvPr/>
          </p:nvSpPr>
          <p:spPr bwMode="auto">
            <a:xfrm>
              <a:off x="2935588" y="158294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B16F35-C291-0C45-8AED-226B126BFE0D}"/>
                </a:ext>
              </a:extLst>
            </p:cNvPr>
            <p:cNvSpPr/>
            <p:nvPr/>
          </p:nvSpPr>
          <p:spPr bwMode="auto">
            <a:xfrm>
              <a:off x="3242496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2C9E5EB-765F-144E-AECB-64BF34B0215A}"/>
                </a:ext>
              </a:extLst>
            </p:cNvPr>
            <p:cNvSpPr/>
            <p:nvPr/>
          </p:nvSpPr>
          <p:spPr bwMode="auto">
            <a:xfrm>
              <a:off x="3858780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FA4571E-5EB2-8C48-8706-8C88F3D26A79}"/>
                </a:ext>
              </a:extLst>
            </p:cNvPr>
            <p:cNvSpPr txBox="1"/>
            <p:nvPr/>
          </p:nvSpPr>
          <p:spPr>
            <a:xfrm>
              <a:off x="3567371" y="158526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6F177A4-5D8A-684D-9D6C-5DD5F2A6D0EA}"/>
                </a:ext>
              </a:extLst>
            </p:cNvPr>
            <p:cNvSpPr/>
            <p:nvPr/>
          </p:nvSpPr>
          <p:spPr bwMode="auto">
            <a:xfrm>
              <a:off x="4254810" y="157631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E860F01-2E4C-B445-96BD-8143567768A0}"/>
                </a:ext>
              </a:extLst>
            </p:cNvPr>
            <p:cNvSpPr/>
            <p:nvPr/>
          </p:nvSpPr>
          <p:spPr bwMode="auto">
            <a:xfrm>
              <a:off x="4561718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F88FE3-CA03-174F-AE77-8C9D7F0CA84A}"/>
                </a:ext>
              </a:extLst>
            </p:cNvPr>
            <p:cNvSpPr/>
            <p:nvPr/>
          </p:nvSpPr>
          <p:spPr bwMode="auto">
            <a:xfrm>
              <a:off x="5178002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F133896-FB3D-364D-9F20-D7F6476D63CC}"/>
                </a:ext>
              </a:extLst>
            </p:cNvPr>
            <p:cNvSpPr txBox="1"/>
            <p:nvPr/>
          </p:nvSpPr>
          <p:spPr>
            <a:xfrm>
              <a:off x="4886593" y="15786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6BBDADB-38D1-8842-AC51-F7967B7DED24}"/>
                </a:ext>
              </a:extLst>
            </p:cNvPr>
            <p:cNvSpPr/>
            <p:nvPr/>
          </p:nvSpPr>
          <p:spPr bwMode="auto">
            <a:xfrm>
              <a:off x="6332686" y="15700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43BD19-7C40-994E-BECC-32138CA70404}"/>
                </a:ext>
              </a:extLst>
            </p:cNvPr>
            <p:cNvSpPr/>
            <p:nvPr/>
          </p:nvSpPr>
          <p:spPr bwMode="auto">
            <a:xfrm>
              <a:off x="6639594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6A070A5-E3BF-7243-9325-4E327F5E67D1}"/>
                </a:ext>
              </a:extLst>
            </p:cNvPr>
            <p:cNvSpPr/>
            <p:nvPr/>
          </p:nvSpPr>
          <p:spPr bwMode="auto">
            <a:xfrm>
              <a:off x="7255878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CAD5589-C8B7-3845-A441-76094041C2F8}"/>
                </a:ext>
              </a:extLst>
            </p:cNvPr>
            <p:cNvSpPr txBox="1"/>
            <p:nvPr/>
          </p:nvSpPr>
          <p:spPr>
            <a:xfrm>
              <a:off x="6964469" y="1572336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94C81C7-BC62-2647-8462-158E1A4A8324}"/>
                </a:ext>
              </a:extLst>
            </p:cNvPr>
            <p:cNvSpPr/>
            <p:nvPr/>
          </p:nvSpPr>
          <p:spPr bwMode="auto">
            <a:xfrm>
              <a:off x="2819400" y="3406425"/>
              <a:ext cx="4800600" cy="68932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05" name="Title 1">
            <a:extLst>
              <a:ext uri="{FF2B5EF4-FFF2-40B4-BE49-F238E27FC236}">
                <a16:creationId xmlns:a16="http://schemas.microsoft.com/office/drawing/2014/main" id="{7D8379A9-82A5-F045-A3DB-92AF2E69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Linking Library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5003F-8615-A144-AFCE-9AAAE988F100}"/>
              </a:ext>
            </a:extLst>
          </p:cNvPr>
          <p:cNvGrpSpPr/>
          <p:nvPr/>
        </p:nvGrpSpPr>
        <p:grpSpPr>
          <a:xfrm>
            <a:off x="4545448" y="3126643"/>
            <a:ext cx="1309080" cy="506295"/>
            <a:chOff x="4545448" y="3126643"/>
            <a:chExt cx="1309080" cy="506295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7AAD70D5-8C33-FB44-B3EF-ECE7180A0638}"/>
                </a:ext>
              </a:extLst>
            </p:cNvPr>
            <p:cNvSpPr/>
            <p:nvPr/>
          </p:nvSpPr>
          <p:spPr>
            <a:xfrm>
              <a:off x="4545448" y="3206800"/>
              <a:ext cx="302992" cy="3448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6102A9-E2F0-534A-A836-40502C46769D}"/>
                </a:ext>
              </a:extLst>
            </p:cNvPr>
            <p:cNvSpPr/>
            <p:nvPr/>
          </p:nvSpPr>
          <p:spPr>
            <a:xfrm>
              <a:off x="4942441" y="3126643"/>
              <a:ext cx="912087" cy="5062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MCS Lock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4045022-BAB6-8846-B98A-7480846B514F}"/>
              </a:ext>
            </a:extLst>
          </p:cNvPr>
          <p:cNvSpPr/>
          <p:nvPr/>
        </p:nvSpPr>
        <p:spPr>
          <a:xfrm>
            <a:off x="1982351" y="3123522"/>
            <a:ext cx="2433785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Certified Concurrent Abstraction Layers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2DF538-F8A6-1748-A197-96ABEBBAF359}"/>
              </a:ext>
            </a:extLst>
          </p:cNvPr>
          <p:cNvGrpSpPr/>
          <p:nvPr/>
        </p:nvGrpSpPr>
        <p:grpSpPr>
          <a:xfrm>
            <a:off x="1693090" y="2159701"/>
            <a:ext cx="6281533" cy="2633938"/>
            <a:chOff x="1693090" y="2159701"/>
            <a:chExt cx="6281533" cy="263393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96FB1082-B01D-2D4B-907C-C18674C9F35E}"/>
                </a:ext>
              </a:extLst>
            </p:cNvPr>
            <p:cNvSpPr/>
            <p:nvPr/>
          </p:nvSpPr>
          <p:spPr>
            <a:xfrm>
              <a:off x="1693090" y="3663996"/>
              <a:ext cx="6281533" cy="11296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831A95AA-C5FE-3B41-A9CF-2C0E55FB38A5}"/>
                </a:ext>
              </a:extLst>
            </p:cNvPr>
            <p:cNvSpPr/>
            <p:nvPr/>
          </p:nvSpPr>
          <p:spPr>
            <a:xfrm>
              <a:off x="1756962" y="2159701"/>
              <a:ext cx="1324456" cy="5174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FB5E72D-B0C9-AF46-800F-E037AEA4FE39}"/>
              </a:ext>
            </a:extLst>
          </p:cNvPr>
          <p:cNvGrpSpPr/>
          <p:nvPr/>
        </p:nvGrpSpPr>
        <p:grpSpPr>
          <a:xfrm>
            <a:off x="1981200" y="2351042"/>
            <a:ext cx="2177755" cy="2109069"/>
            <a:chOff x="1981200" y="2351042"/>
            <a:chExt cx="2177755" cy="210906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E0BEEE2-02A7-4C49-8FCB-23205D494713}"/>
                </a:ext>
              </a:extLst>
            </p:cNvPr>
            <p:cNvSpPr/>
            <p:nvPr/>
          </p:nvSpPr>
          <p:spPr>
            <a:xfrm>
              <a:off x="1981200" y="2351042"/>
              <a:ext cx="2172251" cy="5062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Concurrent Linking Library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89316AD-F00C-0F4B-904E-1AA6C0C5AA6E}"/>
                </a:ext>
              </a:extLst>
            </p:cNvPr>
            <p:cNvSpPr/>
            <p:nvPr/>
          </p:nvSpPr>
          <p:spPr>
            <a:xfrm>
              <a:off x="1986704" y="3953816"/>
              <a:ext cx="2172251" cy="5062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Concurrent Linking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59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C6D572A1-A85B-8949-B897-8696633CD669}"/>
              </a:ext>
            </a:extLst>
          </p:cNvPr>
          <p:cNvGrpSpPr/>
          <p:nvPr/>
        </p:nvGrpSpPr>
        <p:grpSpPr>
          <a:xfrm>
            <a:off x="1379220" y="1555402"/>
            <a:ext cx="6787662" cy="3211514"/>
            <a:chOff x="1118959" y="1530181"/>
            <a:chExt cx="6787662" cy="321151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1C5F191-4387-E64A-8918-7A145A0F0B41}"/>
                </a:ext>
              </a:extLst>
            </p:cNvPr>
            <p:cNvSpPr/>
            <p:nvPr/>
          </p:nvSpPr>
          <p:spPr bwMode="auto">
            <a:xfrm>
              <a:off x="1613517" y="4180819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CPU 1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DCD66-BA19-AA42-89F9-E07A6E014387}"/>
                </a:ext>
              </a:extLst>
            </p:cNvPr>
            <p:cNvSpPr/>
            <p:nvPr/>
          </p:nvSpPr>
          <p:spPr bwMode="auto">
            <a:xfrm>
              <a:off x="4243159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CPU 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8B1B5CC-47CA-A64E-B62F-1A3B6B4B6ABA}"/>
                </a:ext>
              </a:extLst>
            </p:cNvPr>
            <p:cNvSpPr/>
            <p:nvPr/>
          </p:nvSpPr>
          <p:spPr bwMode="auto">
            <a:xfrm>
              <a:off x="2928338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CPU 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66E6393-E072-434F-BAF2-DB70D8694E18}"/>
                </a:ext>
              </a:extLst>
            </p:cNvPr>
            <p:cNvSpPr/>
            <p:nvPr/>
          </p:nvSpPr>
          <p:spPr bwMode="auto">
            <a:xfrm>
              <a:off x="6337917" y="4178217"/>
              <a:ext cx="1143000" cy="5608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ea typeface="ＭＳ Ｐゴシック" charset="0"/>
                  <a:cs typeface="Arial" charset="0"/>
                </a:rPr>
                <a:t>CPU 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5556018-0D9A-C944-A8B4-F89607840C7B}"/>
                </a:ext>
              </a:extLst>
            </p:cNvPr>
            <p:cNvSpPr txBox="1"/>
            <p:nvPr/>
          </p:nvSpPr>
          <p:spPr>
            <a:xfrm>
              <a:off x="5767573" y="4271885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21FD28-D930-CF41-87F4-DACAA4D85DF5}"/>
                </a:ext>
              </a:extLst>
            </p:cNvPr>
            <p:cNvSpPr/>
            <p:nvPr/>
          </p:nvSpPr>
          <p:spPr bwMode="auto">
            <a:xfrm>
              <a:off x="1613517" y="3915658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2405C2-A2FB-844A-91D7-D9EB7FEE3653}"/>
                </a:ext>
              </a:extLst>
            </p:cNvPr>
            <p:cNvSpPr txBox="1"/>
            <p:nvPr/>
          </p:nvSpPr>
          <p:spPr>
            <a:xfrm>
              <a:off x="5767573" y="3292733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70AC3-79B9-544D-A3CA-EE6A91BFED80}"/>
                </a:ext>
              </a:extLst>
            </p:cNvPr>
            <p:cNvSpPr/>
            <p:nvPr/>
          </p:nvSpPr>
          <p:spPr>
            <a:xfrm>
              <a:off x="161351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3A0614-820F-174E-A21D-D07DD05E0ADD}"/>
                </a:ext>
              </a:extLst>
            </p:cNvPr>
            <p:cNvSpPr/>
            <p:nvPr/>
          </p:nvSpPr>
          <p:spPr>
            <a:xfrm>
              <a:off x="2928338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1A40A93-EF5B-814A-8239-0E44A3F871AF}"/>
                </a:ext>
              </a:extLst>
            </p:cNvPr>
            <p:cNvSpPr/>
            <p:nvPr/>
          </p:nvSpPr>
          <p:spPr>
            <a:xfrm>
              <a:off x="4243159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B7DFDA9-3994-E444-AAC0-B27707FFA9D2}"/>
                </a:ext>
              </a:extLst>
            </p:cNvPr>
            <p:cNvSpPr/>
            <p:nvPr/>
          </p:nvSpPr>
          <p:spPr>
            <a:xfrm>
              <a:off x="6337917" y="366148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7C363D-9F7E-8846-BB97-CF1E212A0514}"/>
                </a:ext>
              </a:extLst>
            </p:cNvPr>
            <p:cNvSpPr txBox="1"/>
            <p:nvPr/>
          </p:nvSpPr>
          <p:spPr>
            <a:xfrm rot="16200000">
              <a:off x="2028810" y="257264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7BC832-C9BA-0E4F-AE38-CC8C2FA178F1}"/>
                </a:ext>
              </a:extLst>
            </p:cNvPr>
            <p:cNvSpPr txBox="1"/>
            <p:nvPr/>
          </p:nvSpPr>
          <p:spPr>
            <a:xfrm rot="16200000">
              <a:off x="3327079" y="2559459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38AB09C-5A4F-F44F-8050-25B0445C961C}"/>
                </a:ext>
              </a:extLst>
            </p:cNvPr>
            <p:cNvSpPr txBox="1"/>
            <p:nvPr/>
          </p:nvSpPr>
          <p:spPr>
            <a:xfrm rot="16200000">
              <a:off x="4667185" y="25683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341F8D-2267-1F41-86ED-67F499DC16B9}"/>
                </a:ext>
              </a:extLst>
            </p:cNvPr>
            <p:cNvSpPr txBox="1"/>
            <p:nvPr/>
          </p:nvSpPr>
          <p:spPr>
            <a:xfrm rot="16200000">
              <a:off x="6764955" y="2573823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90B0D5B-AE02-0141-ACBC-B6CE19D021EC}"/>
                </a:ext>
              </a:extLst>
            </p:cNvPr>
            <p:cNvSpPr/>
            <p:nvPr/>
          </p:nvSpPr>
          <p:spPr bwMode="auto">
            <a:xfrm>
              <a:off x="1608754" y="315809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08E834-7A28-0C4B-B7CB-C771D14D2545}"/>
                </a:ext>
              </a:extLst>
            </p:cNvPr>
            <p:cNvSpPr/>
            <p:nvPr/>
          </p:nvSpPr>
          <p:spPr>
            <a:xfrm>
              <a:off x="160875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D7A507-AFC0-F94B-BAE3-D3128BDAA509}"/>
                </a:ext>
              </a:extLst>
            </p:cNvPr>
            <p:cNvSpPr/>
            <p:nvPr/>
          </p:nvSpPr>
          <p:spPr>
            <a:xfrm>
              <a:off x="2923575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4BA780-C275-EA46-86C3-0C64BB81E6F7}"/>
                </a:ext>
              </a:extLst>
            </p:cNvPr>
            <p:cNvSpPr/>
            <p:nvPr/>
          </p:nvSpPr>
          <p:spPr>
            <a:xfrm>
              <a:off x="4238396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FCE5B82-8390-174F-9BF3-B68D238EBD0B}"/>
                </a:ext>
              </a:extLst>
            </p:cNvPr>
            <p:cNvSpPr/>
            <p:nvPr/>
          </p:nvSpPr>
          <p:spPr>
            <a:xfrm>
              <a:off x="6333154" y="3415062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4157328-6378-AB4A-A41F-4FD7BCEF4B42}"/>
                </a:ext>
              </a:extLst>
            </p:cNvPr>
            <p:cNvSpPr/>
            <p:nvPr/>
          </p:nvSpPr>
          <p:spPr>
            <a:xfrm>
              <a:off x="160875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8FB3C7A-4E0B-E74D-9A45-41053D084DBC}"/>
                </a:ext>
              </a:extLst>
            </p:cNvPr>
            <p:cNvSpPr/>
            <p:nvPr/>
          </p:nvSpPr>
          <p:spPr>
            <a:xfrm>
              <a:off x="2923575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D8E125-BB66-C745-9C43-02F293758BE1}"/>
                </a:ext>
              </a:extLst>
            </p:cNvPr>
            <p:cNvSpPr/>
            <p:nvPr/>
          </p:nvSpPr>
          <p:spPr>
            <a:xfrm>
              <a:off x="4238396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B6BB90B-BBCB-B540-8BF5-43C159F880CB}"/>
                </a:ext>
              </a:extLst>
            </p:cNvPr>
            <p:cNvSpPr/>
            <p:nvPr/>
          </p:nvSpPr>
          <p:spPr>
            <a:xfrm>
              <a:off x="6333154" y="2908767"/>
              <a:ext cx="1143000" cy="1747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Layer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801B161-918E-2348-BBFB-91E9C943203A}"/>
                </a:ext>
              </a:extLst>
            </p:cNvPr>
            <p:cNvSpPr/>
            <p:nvPr/>
          </p:nvSpPr>
          <p:spPr>
            <a:xfrm>
              <a:off x="1608755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084B410-8FCA-7B4F-95AA-8A2DB9904504}"/>
                </a:ext>
              </a:extLst>
            </p:cNvPr>
            <p:cNvSpPr/>
            <p:nvPr/>
          </p:nvSpPr>
          <p:spPr bwMode="auto">
            <a:xfrm>
              <a:off x="1608754" y="2430000"/>
              <a:ext cx="5867400" cy="173736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ＭＳ Ｐゴシック" charset="0"/>
                  <a:cs typeface="Arial" charset="0"/>
                </a:rPr>
                <a:t>Shared Resource 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9668CA7-26EA-9A42-8E6D-1C8F5417D902}"/>
                </a:ext>
              </a:extLst>
            </p:cNvPr>
            <p:cNvSpPr/>
            <p:nvPr/>
          </p:nvSpPr>
          <p:spPr>
            <a:xfrm>
              <a:off x="1918044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77198F-671C-B24C-80B9-E5A6C54B9993}"/>
                </a:ext>
              </a:extLst>
            </p:cNvPr>
            <p:cNvSpPr/>
            <p:nvPr/>
          </p:nvSpPr>
          <p:spPr>
            <a:xfrm>
              <a:off x="2537404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1BF3828-E566-0542-BDB5-E370CBB6A5C1}"/>
                </a:ext>
              </a:extLst>
            </p:cNvPr>
            <p:cNvSpPr txBox="1"/>
            <p:nvPr/>
          </p:nvSpPr>
          <p:spPr>
            <a:xfrm>
              <a:off x="2250255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4286186-2A62-F041-956E-8894161F75B3}"/>
                </a:ext>
              </a:extLst>
            </p:cNvPr>
            <p:cNvSpPr/>
            <p:nvPr/>
          </p:nvSpPr>
          <p:spPr>
            <a:xfrm>
              <a:off x="2933097" y="2199702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898A8AD-7B67-614E-B763-373C4CAD8197}"/>
                </a:ext>
              </a:extLst>
            </p:cNvPr>
            <p:cNvSpPr/>
            <p:nvPr/>
          </p:nvSpPr>
          <p:spPr>
            <a:xfrm>
              <a:off x="3242386" y="2194973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B4D9F05-3795-634A-A1B7-84EA14C2A9A4}"/>
                </a:ext>
              </a:extLst>
            </p:cNvPr>
            <p:cNvSpPr/>
            <p:nvPr/>
          </p:nvSpPr>
          <p:spPr>
            <a:xfrm>
              <a:off x="3861746" y="2202468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D284A04-C80B-204C-BE77-C74BCFDB5370}"/>
                </a:ext>
              </a:extLst>
            </p:cNvPr>
            <p:cNvSpPr txBox="1"/>
            <p:nvPr/>
          </p:nvSpPr>
          <p:spPr>
            <a:xfrm>
              <a:off x="3574597" y="2042324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6CBFB69-8141-0740-A97E-E5C1D1C15871}"/>
                </a:ext>
              </a:extLst>
            </p:cNvPr>
            <p:cNvSpPr/>
            <p:nvPr/>
          </p:nvSpPr>
          <p:spPr>
            <a:xfrm>
              <a:off x="4244592" y="2202059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8A367D-98BD-6B47-BA03-35949A414F3E}"/>
                </a:ext>
              </a:extLst>
            </p:cNvPr>
            <p:cNvSpPr/>
            <p:nvPr/>
          </p:nvSpPr>
          <p:spPr>
            <a:xfrm>
              <a:off x="4553881" y="2197330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4C1C06-4729-4042-862F-0F051CA89D7C}"/>
                </a:ext>
              </a:extLst>
            </p:cNvPr>
            <p:cNvSpPr/>
            <p:nvPr/>
          </p:nvSpPr>
          <p:spPr>
            <a:xfrm>
              <a:off x="5173241" y="220482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C10CB6-1AC3-9147-A989-C1B58D36C3A5}"/>
                </a:ext>
              </a:extLst>
            </p:cNvPr>
            <p:cNvSpPr txBox="1"/>
            <p:nvPr/>
          </p:nvSpPr>
          <p:spPr>
            <a:xfrm>
              <a:off x="4886092" y="2044681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F5615B-AA36-3F4A-9744-5FEC47CA5AD3}"/>
                </a:ext>
              </a:extLst>
            </p:cNvPr>
            <p:cNvSpPr/>
            <p:nvPr/>
          </p:nvSpPr>
          <p:spPr>
            <a:xfrm>
              <a:off x="6329638" y="2201155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55FFED6-25C2-1144-BE9E-80FEF3DFD880}"/>
                </a:ext>
              </a:extLst>
            </p:cNvPr>
            <p:cNvSpPr/>
            <p:nvPr/>
          </p:nvSpPr>
          <p:spPr>
            <a:xfrm>
              <a:off x="6638927" y="2196426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624735-8FDE-EC42-84C9-C8A50248CFFE}"/>
                </a:ext>
              </a:extLst>
            </p:cNvPr>
            <p:cNvSpPr/>
            <p:nvPr/>
          </p:nvSpPr>
          <p:spPr>
            <a:xfrm>
              <a:off x="7258287" y="2203921"/>
              <a:ext cx="218148" cy="1675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E033303-E107-2A4E-8E6B-96521F5666B1}"/>
                </a:ext>
              </a:extLst>
            </p:cNvPr>
            <p:cNvSpPr txBox="1"/>
            <p:nvPr/>
          </p:nvSpPr>
          <p:spPr>
            <a:xfrm>
              <a:off x="6971138" y="20437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D9ECBFC-F9C0-BF4D-8CDB-9F09CE64E9CC}"/>
                </a:ext>
              </a:extLst>
            </p:cNvPr>
            <p:cNvSpPr/>
            <p:nvPr/>
          </p:nvSpPr>
          <p:spPr bwMode="auto">
            <a:xfrm>
              <a:off x="2809724" y="2660953"/>
              <a:ext cx="4800600" cy="70858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8025C07-A914-9445-B0B6-9BB2575EFA67}"/>
                </a:ext>
              </a:extLst>
            </p:cNvPr>
            <p:cNvSpPr/>
            <p:nvPr/>
          </p:nvSpPr>
          <p:spPr bwMode="auto">
            <a:xfrm>
              <a:off x="1874612" y="2168995"/>
              <a:ext cx="5745387" cy="44841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A60AA2-F7DE-454C-9901-6F79E57DA6F4}"/>
                </a:ext>
              </a:extLst>
            </p:cNvPr>
            <p:cNvSpPr txBox="1"/>
            <p:nvPr/>
          </p:nvSpPr>
          <p:spPr>
            <a:xfrm>
              <a:off x="5767573" y="1530181"/>
              <a:ext cx="188929" cy="352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5A90FE6-4008-624D-B132-442FA6ED4190}"/>
                </a:ext>
              </a:extLst>
            </p:cNvPr>
            <p:cNvSpPr/>
            <p:nvPr/>
          </p:nvSpPr>
          <p:spPr bwMode="auto">
            <a:xfrm>
              <a:off x="1613516" y="158115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6F1495-F3C2-B54C-AF84-E3AA2BB66A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18959" y="2081571"/>
              <a:ext cx="6787662" cy="142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877C3F0-9C51-6D48-A62B-8E08F8B70DCA}"/>
                </a:ext>
              </a:extLst>
            </p:cNvPr>
            <p:cNvSpPr/>
            <p:nvPr/>
          </p:nvSpPr>
          <p:spPr bwMode="auto">
            <a:xfrm>
              <a:off x="1920424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0FE1730-2C1D-ED41-AD82-0F8DCF32C5EF}"/>
                </a:ext>
              </a:extLst>
            </p:cNvPr>
            <p:cNvSpPr/>
            <p:nvPr/>
          </p:nvSpPr>
          <p:spPr bwMode="auto">
            <a:xfrm>
              <a:off x="2536708" y="158311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AAA2A72-3AF3-0447-8F59-8A80D31A82C1}"/>
                </a:ext>
              </a:extLst>
            </p:cNvPr>
            <p:cNvSpPr txBox="1"/>
            <p:nvPr/>
          </p:nvSpPr>
          <p:spPr>
            <a:xfrm>
              <a:off x="2245299" y="158347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99C09AB-B639-934D-BFA7-6F98ACC2CC82}"/>
                </a:ext>
              </a:extLst>
            </p:cNvPr>
            <p:cNvSpPr/>
            <p:nvPr/>
          </p:nvSpPr>
          <p:spPr bwMode="auto">
            <a:xfrm>
              <a:off x="2935588" y="1582940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1B16F35-C291-0C45-8AED-226B126BFE0D}"/>
                </a:ext>
              </a:extLst>
            </p:cNvPr>
            <p:cNvSpPr/>
            <p:nvPr/>
          </p:nvSpPr>
          <p:spPr bwMode="auto">
            <a:xfrm>
              <a:off x="3242496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2C9E5EB-765F-144E-AECB-64BF34B0215A}"/>
                </a:ext>
              </a:extLst>
            </p:cNvPr>
            <p:cNvSpPr/>
            <p:nvPr/>
          </p:nvSpPr>
          <p:spPr bwMode="auto">
            <a:xfrm>
              <a:off x="3858780" y="15849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FA4571E-5EB2-8C48-8706-8C88F3D26A79}"/>
                </a:ext>
              </a:extLst>
            </p:cNvPr>
            <p:cNvSpPr txBox="1"/>
            <p:nvPr/>
          </p:nvSpPr>
          <p:spPr>
            <a:xfrm>
              <a:off x="3567371" y="1585267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6F177A4-5D8A-684D-9D6C-5DD5F2A6D0EA}"/>
                </a:ext>
              </a:extLst>
            </p:cNvPr>
            <p:cNvSpPr/>
            <p:nvPr/>
          </p:nvSpPr>
          <p:spPr bwMode="auto">
            <a:xfrm>
              <a:off x="4254810" y="157631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E860F01-2E4C-B445-96BD-8143567768A0}"/>
                </a:ext>
              </a:extLst>
            </p:cNvPr>
            <p:cNvSpPr/>
            <p:nvPr/>
          </p:nvSpPr>
          <p:spPr bwMode="auto">
            <a:xfrm>
              <a:off x="4561718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F88FE3-CA03-174F-AE77-8C9D7F0CA84A}"/>
                </a:ext>
              </a:extLst>
            </p:cNvPr>
            <p:cNvSpPr/>
            <p:nvPr/>
          </p:nvSpPr>
          <p:spPr bwMode="auto">
            <a:xfrm>
              <a:off x="5178002" y="1578287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F133896-FB3D-364D-9F20-D7F6476D63CC}"/>
                </a:ext>
              </a:extLst>
            </p:cNvPr>
            <p:cNvSpPr txBox="1"/>
            <p:nvPr/>
          </p:nvSpPr>
          <p:spPr>
            <a:xfrm>
              <a:off x="4886593" y="1578645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6BBDADB-38D1-8842-AC51-F7967B7DED24}"/>
                </a:ext>
              </a:extLst>
            </p:cNvPr>
            <p:cNvSpPr/>
            <p:nvPr/>
          </p:nvSpPr>
          <p:spPr bwMode="auto">
            <a:xfrm>
              <a:off x="6332686" y="1570009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43BD19-7C40-994E-BECC-32138CA70404}"/>
                </a:ext>
              </a:extLst>
            </p:cNvPr>
            <p:cNvSpPr/>
            <p:nvPr/>
          </p:nvSpPr>
          <p:spPr bwMode="auto">
            <a:xfrm>
              <a:off x="6639594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6A070A5-E3BF-7243-9325-4E327F5E67D1}"/>
                </a:ext>
              </a:extLst>
            </p:cNvPr>
            <p:cNvSpPr/>
            <p:nvPr/>
          </p:nvSpPr>
          <p:spPr bwMode="auto">
            <a:xfrm>
              <a:off x="7255878" y="1571978"/>
              <a:ext cx="213387" cy="432397"/>
            </a:xfrm>
            <a:prstGeom prst="rect">
              <a:avLst/>
            </a:prstGeom>
            <a:solidFill>
              <a:srgbClr val="FFD8B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CAD5589-C8B7-3845-A441-76094041C2F8}"/>
                </a:ext>
              </a:extLst>
            </p:cNvPr>
            <p:cNvSpPr txBox="1"/>
            <p:nvPr/>
          </p:nvSpPr>
          <p:spPr>
            <a:xfrm>
              <a:off x="6964469" y="1572336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b="1" dirty="0"/>
                <a:t>…</a:t>
              </a:r>
              <a:endParaRPr lang="en-US" sz="1688" b="1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94C81C7-BC62-2647-8462-158E1A4A8324}"/>
                </a:ext>
              </a:extLst>
            </p:cNvPr>
            <p:cNvSpPr/>
            <p:nvPr/>
          </p:nvSpPr>
          <p:spPr bwMode="auto">
            <a:xfrm>
              <a:off x="2819400" y="3406425"/>
              <a:ext cx="4800600" cy="68932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9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ea typeface="ＭＳ Ｐゴシック" charset="0"/>
                  <a:cs typeface="Arial" charset="0"/>
                </a:rPr>
                <a:t>Environment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05" name="Title 1">
            <a:extLst>
              <a:ext uri="{FF2B5EF4-FFF2-40B4-BE49-F238E27FC236}">
                <a16:creationId xmlns:a16="http://schemas.microsoft.com/office/drawing/2014/main" id="{7D8379A9-82A5-F045-A3DB-92AF2E69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Linking Library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5003F-8615-A144-AFCE-9AAAE988F100}"/>
              </a:ext>
            </a:extLst>
          </p:cNvPr>
          <p:cNvGrpSpPr/>
          <p:nvPr/>
        </p:nvGrpSpPr>
        <p:grpSpPr>
          <a:xfrm>
            <a:off x="4545448" y="3126643"/>
            <a:ext cx="1309080" cy="506295"/>
            <a:chOff x="4545448" y="3126643"/>
            <a:chExt cx="1309080" cy="506295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7AAD70D5-8C33-FB44-B3EF-ECE7180A0638}"/>
                </a:ext>
              </a:extLst>
            </p:cNvPr>
            <p:cNvSpPr/>
            <p:nvPr/>
          </p:nvSpPr>
          <p:spPr>
            <a:xfrm>
              <a:off x="4545448" y="3206800"/>
              <a:ext cx="302992" cy="34482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6102A9-E2F0-534A-A836-40502C46769D}"/>
                </a:ext>
              </a:extLst>
            </p:cNvPr>
            <p:cNvSpPr/>
            <p:nvPr/>
          </p:nvSpPr>
          <p:spPr>
            <a:xfrm>
              <a:off x="4942441" y="3126643"/>
              <a:ext cx="912087" cy="5062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MCS Lock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04045022-BAB6-8846-B98A-7480846B514F}"/>
              </a:ext>
            </a:extLst>
          </p:cNvPr>
          <p:cNvSpPr/>
          <p:nvPr/>
        </p:nvSpPr>
        <p:spPr>
          <a:xfrm>
            <a:off x="1982351" y="3123522"/>
            <a:ext cx="2433785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Certified Concurrent Abstraction Layers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2DF538-F8A6-1748-A197-96ABEBBAF359}"/>
              </a:ext>
            </a:extLst>
          </p:cNvPr>
          <p:cNvGrpSpPr/>
          <p:nvPr/>
        </p:nvGrpSpPr>
        <p:grpSpPr>
          <a:xfrm>
            <a:off x="1693090" y="2159701"/>
            <a:ext cx="6281533" cy="2633938"/>
            <a:chOff x="1693090" y="2159701"/>
            <a:chExt cx="6281533" cy="263393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96FB1082-B01D-2D4B-907C-C18674C9F35E}"/>
                </a:ext>
              </a:extLst>
            </p:cNvPr>
            <p:cNvSpPr/>
            <p:nvPr/>
          </p:nvSpPr>
          <p:spPr>
            <a:xfrm>
              <a:off x="1693090" y="3663996"/>
              <a:ext cx="6281533" cy="11296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831A95AA-C5FE-3B41-A9CF-2C0E55FB38A5}"/>
                </a:ext>
              </a:extLst>
            </p:cNvPr>
            <p:cNvSpPr/>
            <p:nvPr/>
          </p:nvSpPr>
          <p:spPr>
            <a:xfrm>
              <a:off x="1756962" y="2159701"/>
              <a:ext cx="1324456" cy="5174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D35107F-A3CB-E346-999B-4F4135E1E826}"/>
              </a:ext>
            </a:extLst>
          </p:cNvPr>
          <p:cNvGrpSpPr/>
          <p:nvPr/>
        </p:nvGrpSpPr>
        <p:grpSpPr>
          <a:xfrm>
            <a:off x="1966546" y="2336388"/>
            <a:ext cx="2177755" cy="2109069"/>
            <a:chOff x="1981200" y="2351042"/>
            <a:chExt cx="2177755" cy="2109069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2B18E48-9DB3-BA40-8E08-F2420D2B6A5E}"/>
                </a:ext>
              </a:extLst>
            </p:cNvPr>
            <p:cNvSpPr/>
            <p:nvPr/>
          </p:nvSpPr>
          <p:spPr>
            <a:xfrm>
              <a:off x="1981200" y="2351042"/>
              <a:ext cx="2172251" cy="5062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Multithreaded Linking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13657E5-7168-C247-BD5E-AC96E142B668}"/>
                </a:ext>
              </a:extLst>
            </p:cNvPr>
            <p:cNvSpPr/>
            <p:nvPr/>
          </p:nvSpPr>
          <p:spPr>
            <a:xfrm>
              <a:off x="1986704" y="3953816"/>
              <a:ext cx="2172251" cy="50629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Multicore Linking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1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7503AF-7B26-3446-844B-D32D76AD3E38}"/>
              </a:ext>
            </a:extLst>
          </p:cNvPr>
          <p:cNvSpPr/>
          <p:nvPr/>
        </p:nvSpPr>
        <p:spPr>
          <a:xfrm>
            <a:off x="838200" y="1352550"/>
            <a:ext cx="7467600" cy="37581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0EB8-A3C8-B64A-A9CC-9EBD61EBDEBD}"/>
              </a:ext>
            </a:extLst>
          </p:cNvPr>
          <p:cNvSpPr/>
          <p:nvPr/>
        </p:nvSpPr>
        <p:spPr>
          <a:xfrm>
            <a:off x="2450496" y="1776984"/>
            <a:ext cx="5791200" cy="328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8782-98C3-E041-8C94-0BB0997B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 Math" charset="0"/>
                <a:cs typeface="Cambria Math" charset="0"/>
              </a:rPr>
              <a:t>Multicore Linking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B5D9D6-A6CF-FC47-A551-EB984DED4477}"/>
              </a:ext>
            </a:extLst>
          </p:cNvPr>
          <p:cNvSpPr/>
          <p:nvPr/>
        </p:nvSpPr>
        <p:spPr>
          <a:xfrm>
            <a:off x="5346096" y="4450032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Non-deterministic multicore machine model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4A953-734F-7743-82B0-0A2494EED9DE}"/>
              </a:ext>
            </a:extLst>
          </p:cNvPr>
          <p:cNvSpPr/>
          <p:nvPr/>
        </p:nvSpPr>
        <p:spPr>
          <a:xfrm>
            <a:off x="5346096" y="3221188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Partial machines with environmental context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9665B-63FF-A443-B1A5-D2F6EF233EEB}"/>
              </a:ext>
            </a:extLst>
          </p:cNvPr>
          <p:cNvSpPr/>
          <p:nvPr/>
        </p:nvSpPr>
        <p:spPr>
          <a:xfrm>
            <a:off x="5346096" y="2606766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Per-CPU machine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1F7F-18AC-CB44-B537-DBC024F008AD}"/>
              </a:ext>
            </a:extLst>
          </p:cNvPr>
          <p:cNvSpPr/>
          <p:nvPr/>
        </p:nvSpPr>
        <p:spPr>
          <a:xfrm>
            <a:off x="5346096" y="1992344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Optimize intermediate languages to simplify linking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C4DECB-3AFE-914A-855A-501F57F0CBCD}"/>
              </a:ext>
            </a:extLst>
          </p:cNvPr>
          <p:cNvSpPr/>
          <p:nvPr/>
        </p:nvSpPr>
        <p:spPr>
          <a:xfrm>
            <a:off x="2450496" y="1779705"/>
            <a:ext cx="2362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Multicore </a:t>
            </a:r>
            <a:r>
              <a:rPr lang="en-US" sz="1400">
                <a:solidFill>
                  <a:schemeClr val="tx1"/>
                </a:solidFill>
              </a:rPr>
              <a:t>linking template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42586-DC1C-DB44-A4EF-3A9ECBCC6F55}"/>
              </a:ext>
            </a:extLst>
          </p:cNvPr>
          <p:cNvSpPr/>
          <p:nvPr/>
        </p:nvSpPr>
        <p:spPr>
          <a:xfrm>
            <a:off x="2450496" y="4678632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definitions</a:t>
            </a:r>
            <a:endParaRPr lang="en-US" sz="1400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46EB28B-2319-BA43-9ED3-AD12C378F40A}"/>
              </a:ext>
            </a:extLst>
          </p:cNvPr>
          <p:cNvSpPr/>
          <p:nvPr/>
        </p:nvSpPr>
        <p:spPr>
          <a:xfrm>
            <a:off x="4916178" y="2164032"/>
            <a:ext cx="381000" cy="2635639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E02E7-016F-6E4B-921E-236D51C8D989}"/>
              </a:ext>
            </a:extLst>
          </p:cNvPr>
          <p:cNvSpPr/>
          <p:nvPr/>
        </p:nvSpPr>
        <p:spPr>
          <a:xfrm>
            <a:off x="3290578" y="3291351"/>
            <a:ext cx="1828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proofs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274887-6F65-DA45-B792-8A8A05707295}"/>
              </a:ext>
            </a:extLst>
          </p:cNvPr>
          <p:cNvSpPr/>
          <p:nvPr/>
        </p:nvSpPr>
        <p:spPr>
          <a:xfrm>
            <a:off x="5346096" y="1458944"/>
            <a:ext cx="2819400" cy="254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Bottom layer (</a:t>
            </a:r>
            <a:r>
              <a:rPr lang="en-US" sz="1400" b="1" i="1" dirty="0" err="1">
                <a:solidFill>
                  <a:schemeClr val="tx1"/>
                </a:solidFill>
              </a:rPr>
              <a:t>L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btm</a:t>
            </a:r>
            <a:r>
              <a:rPr lang="en-US" sz="1400" dirty="0">
                <a:solidFill>
                  <a:schemeClr val="tx1"/>
                </a:solidFill>
              </a:rPr>
              <a:t>) with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b="1" i="1" baseline="-25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9A628-12BE-4946-891E-CF28837FA287}"/>
              </a:ext>
            </a:extLst>
          </p:cNvPr>
          <p:cNvSpPr/>
          <p:nvPr/>
        </p:nvSpPr>
        <p:spPr>
          <a:xfrm>
            <a:off x="838200" y="1352550"/>
            <a:ext cx="3138109" cy="254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Link with the bottom layer on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b="1" i="1" baseline="-250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5F07AD3A-E207-484E-99BF-480C31A932CF}"/>
              </a:ext>
            </a:extLst>
          </p:cNvPr>
          <p:cNvSpPr/>
          <p:nvPr/>
        </p:nvSpPr>
        <p:spPr>
          <a:xfrm>
            <a:off x="4916178" y="1500053"/>
            <a:ext cx="381000" cy="509016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6602C5-49B5-FD41-9044-F7BDD473CC92}"/>
              </a:ext>
            </a:extLst>
          </p:cNvPr>
          <p:cNvSpPr/>
          <p:nvPr/>
        </p:nvSpPr>
        <p:spPr>
          <a:xfrm>
            <a:off x="928344" y="4367453"/>
            <a:ext cx="1411513" cy="6921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HW configurations for </a:t>
            </a:r>
            <a:r>
              <a:rPr lang="en-US" sz="1400" b="1" i="1" dirty="0" err="1">
                <a:solidFill>
                  <a:schemeClr val="tx1"/>
                </a:solidFill>
              </a:rPr>
              <a:t>Asm</a:t>
            </a:r>
            <a:r>
              <a:rPr lang="en-US" sz="1400" b="1" i="1" baseline="-25000" dirty="0" err="1">
                <a:solidFill>
                  <a:schemeClr val="tx1"/>
                </a:solidFill>
              </a:rPr>
              <a:t>CPU</a:t>
            </a:r>
            <a:endParaRPr lang="en-US" sz="1400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C81B7520-69F2-EC4F-A415-AED323762C27}"/>
              </a:ext>
            </a:extLst>
          </p:cNvPr>
          <p:cNvSpPr/>
          <p:nvPr/>
        </p:nvSpPr>
        <p:spPr>
          <a:xfrm rot="5400000">
            <a:off x="2352921" y="4665992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60F72B-11DE-E047-817F-6253883F3FE1}"/>
              </a:ext>
            </a:extLst>
          </p:cNvPr>
          <p:cNvSpPr/>
          <p:nvPr/>
        </p:nvSpPr>
        <p:spPr>
          <a:xfrm>
            <a:off x="5348124" y="3834053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Deterministic multicore machine model with HW oracle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276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7503AF-7B26-3446-844B-D32D76AD3E38}"/>
              </a:ext>
            </a:extLst>
          </p:cNvPr>
          <p:cNvSpPr/>
          <p:nvPr/>
        </p:nvSpPr>
        <p:spPr>
          <a:xfrm>
            <a:off x="914400" y="1352550"/>
            <a:ext cx="7543800" cy="37581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60EB8-A3C8-B64A-A9CC-9EBD61EBDEBD}"/>
              </a:ext>
            </a:extLst>
          </p:cNvPr>
          <p:cNvSpPr/>
          <p:nvPr/>
        </p:nvSpPr>
        <p:spPr>
          <a:xfrm>
            <a:off x="2402113" y="1856841"/>
            <a:ext cx="5991983" cy="2860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8782-98C3-E041-8C94-0BB0997B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 Math" charset="0"/>
                <a:cs typeface="Cambria Math" charset="0"/>
              </a:rPr>
              <a:t>Multithreaded Linking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4A953-734F-7743-82B0-0A2494EED9DE}"/>
              </a:ext>
            </a:extLst>
          </p:cNvPr>
          <p:cNvSpPr/>
          <p:nvPr/>
        </p:nvSpPr>
        <p:spPr>
          <a:xfrm>
            <a:off x="5498496" y="3790950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Multithreaded machine model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9665B-63FF-A443-B1A5-D2F6EF233EEB}"/>
              </a:ext>
            </a:extLst>
          </p:cNvPr>
          <p:cNvSpPr/>
          <p:nvPr/>
        </p:nvSpPr>
        <p:spPr>
          <a:xfrm>
            <a:off x="5498496" y="3176528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Single threaded machine model with small environmental steps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71F7F-18AC-CB44-B537-DBC024F008AD}"/>
              </a:ext>
            </a:extLst>
          </p:cNvPr>
          <p:cNvSpPr/>
          <p:nvPr/>
        </p:nvSpPr>
        <p:spPr>
          <a:xfrm>
            <a:off x="5498496" y="2562106"/>
            <a:ext cx="2819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Single threaded machine model with big environmental steps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42586-DC1C-DB44-A4EF-3A9ECBCC6F55}"/>
              </a:ext>
            </a:extLst>
          </p:cNvPr>
          <p:cNvSpPr/>
          <p:nvPr/>
        </p:nvSpPr>
        <p:spPr>
          <a:xfrm>
            <a:off x="2403323" y="3548537"/>
            <a:ext cx="2154163" cy="712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layer (</a:t>
            </a:r>
            <a:r>
              <a:rPr lang="en-US" sz="1400" b="1" i="1" dirty="0" err="1">
                <a:solidFill>
                  <a:schemeClr val="tx1"/>
                </a:solidFill>
              </a:rPr>
              <a:t>TLink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Thread configurations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Aux. functions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46EB28B-2319-BA43-9ED3-AD12C378F40A}"/>
              </a:ext>
            </a:extLst>
          </p:cNvPr>
          <p:cNvSpPr/>
          <p:nvPr/>
        </p:nvSpPr>
        <p:spPr>
          <a:xfrm>
            <a:off x="5068578" y="2227872"/>
            <a:ext cx="381000" cy="244690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7E02E7-016F-6E4B-921E-236D51C8D989}"/>
              </a:ext>
            </a:extLst>
          </p:cNvPr>
          <p:cNvSpPr/>
          <p:nvPr/>
        </p:nvSpPr>
        <p:spPr>
          <a:xfrm>
            <a:off x="2882969" y="3072067"/>
            <a:ext cx="2386927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Refinement proofs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BABA23-7B1C-7B4E-AE82-71CA775D73F4}"/>
              </a:ext>
            </a:extLst>
          </p:cNvPr>
          <p:cNvSpPr/>
          <p:nvPr/>
        </p:nvSpPr>
        <p:spPr>
          <a:xfrm>
            <a:off x="5486400" y="2241298"/>
            <a:ext cx="2819400" cy="254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Bottom layer (</a:t>
            </a:r>
            <a:r>
              <a:rPr lang="en-US" sz="1400" b="1" i="1" dirty="0" err="1">
                <a:solidFill>
                  <a:schemeClr val="tx1"/>
                </a:solidFill>
              </a:rPr>
              <a:t>TSched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07D623-3EBA-F14E-A30C-002CA2AE6A85}"/>
              </a:ext>
            </a:extLst>
          </p:cNvPr>
          <p:cNvSpPr/>
          <p:nvPr/>
        </p:nvSpPr>
        <p:spPr>
          <a:xfrm>
            <a:off x="5486400" y="4420520"/>
            <a:ext cx="2819400" cy="254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Top layer (</a:t>
            </a:r>
            <a:r>
              <a:rPr lang="en-US" sz="1400" b="1" i="1" dirty="0" err="1">
                <a:solidFill>
                  <a:schemeClr val="tx1"/>
                </a:solidFill>
              </a:rPr>
              <a:t>CSched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US" sz="1400" b="1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C4E56D-5E21-2245-B8F2-17E20603B988}"/>
              </a:ext>
            </a:extLst>
          </p:cNvPr>
          <p:cNvSpPr/>
          <p:nvPr/>
        </p:nvSpPr>
        <p:spPr>
          <a:xfrm>
            <a:off x="3081730" y="2266950"/>
            <a:ext cx="187127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refinement relation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636EB1-9304-BB44-BD11-1359781D6F60}"/>
              </a:ext>
            </a:extLst>
          </p:cNvPr>
          <p:cNvSpPr/>
          <p:nvPr/>
        </p:nvSpPr>
        <p:spPr>
          <a:xfrm>
            <a:off x="3069099" y="4324350"/>
            <a:ext cx="187127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Abstract refinement relation</a:t>
            </a:r>
            <a:endParaRPr lang="en-US" sz="1400" dirty="0"/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A5753AD4-8440-9248-91E5-2EB5D64359C1}"/>
              </a:ext>
            </a:extLst>
          </p:cNvPr>
          <p:cNvSpPr/>
          <p:nvPr/>
        </p:nvSpPr>
        <p:spPr>
          <a:xfrm rot="5400000">
            <a:off x="2918373" y="4306035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D79C6448-AC79-E24D-96D7-DDD033DB0593}"/>
              </a:ext>
            </a:extLst>
          </p:cNvPr>
          <p:cNvSpPr/>
          <p:nvPr/>
        </p:nvSpPr>
        <p:spPr>
          <a:xfrm rot="5400000">
            <a:off x="2925430" y="2255063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21086C99-EA66-4A4E-B488-8CE586404B19}"/>
              </a:ext>
            </a:extLst>
          </p:cNvPr>
          <p:cNvSpPr/>
          <p:nvPr/>
        </p:nvSpPr>
        <p:spPr>
          <a:xfrm rot="10800000">
            <a:off x="6816329" y="1746716"/>
            <a:ext cx="120962" cy="525862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B6381BEB-0093-854A-8FBC-771FDC616038}"/>
              </a:ext>
            </a:extLst>
          </p:cNvPr>
          <p:cNvSpPr/>
          <p:nvPr/>
        </p:nvSpPr>
        <p:spPr>
          <a:xfrm>
            <a:off x="6864889" y="4651903"/>
            <a:ext cx="134279" cy="230720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61DB75D7-292E-164A-B112-9D2E0034364C}"/>
              </a:ext>
            </a:extLst>
          </p:cNvPr>
          <p:cNvSpPr/>
          <p:nvPr/>
        </p:nvSpPr>
        <p:spPr>
          <a:xfrm rot="5400000">
            <a:off x="2329602" y="3405713"/>
            <a:ext cx="146233" cy="413591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1F91A0-0940-8E49-BB08-F0C74BE42A2D}"/>
              </a:ext>
            </a:extLst>
          </p:cNvPr>
          <p:cNvGrpSpPr/>
          <p:nvPr/>
        </p:nvGrpSpPr>
        <p:grpSpPr>
          <a:xfrm>
            <a:off x="914401" y="1352550"/>
            <a:ext cx="7393459" cy="3688557"/>
            <a:chOff x="914401" y="1352550"/>
            <a:chExt cx="7393459" cy="36885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274887-6F65-DA45-B792-8A8A05707295}"/>
                </a:ext>
              </a:extLst>
            </p:cNvPr>
            <p:cNvSpPr/>
            <p:nvPr/>
          </p:nvSpPr>
          <p:spPr>
            <a:xfrm>
              <a:off x="5486400" y="1546801"/>
              <a:ext cx="28194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Bottom layer (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thrdbtm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b="1" baseline="-25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9A628-12BE-4946-891E-CF28837FA287}"/>
                </a:ext>
              </a:extLst>
            </p:cNvPr>
            <p:cNvSpPr/>
            <p:nvPr/>
          </p:nvSpPr>
          <p:spPr>
            <a:xfrm>
              <a:off x="914401" y="1352550"/>
              <a:ext cx="27432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Link with the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cputop</a:t>
              </a:r>
              <a:r>
                <a:rPr lang="en-US" sz="1400" dirty="0">
                  <a:solidFill>
                    <a:schemeClr val="tx1"/>
                  </a:solidFill>
                </a:rPr>
                <a:t> and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thrdbtm</a:t>
              </a:r>
              <a:endParaRPr lang="en-US" sz="1400" b="1" i="1" baseline="-25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6602C5-49B5-FD41-9044-F7BDD473CC92}"/>
                </a:ext>
              </a:extLst>
            </p:cNvPr>
            <p:cNvSpPr/>
            <p:nvPr/>
          </p:nvSpPr>
          <p:spPr>
            <a:xfrm>
              <a:off x="926496" y="2986569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Thread configurations</a:t>
              </a:r>
              <a:endParaRPr lang="en-US" sz="14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A31715-EA7A-D348-9F59-A811D47BE26F}"/>
                </a:ext>
              </a:extLst>
            </p:cNvPr>
            <p:cNvSpPr/>
            <p:nvPr/>
          </p:nvSpPr>
          <p:spPr>
            <a:xfrm>
              <a:off x="926496" y="3409950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Intermediate layer definition</a:t>
              </a:r>
              <a:endParaRPr lang="en-US" sz="14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C236B7-7526-1D41-9EBA-402EE5EB0FB7}"/>
                </a:ext>
              </a:extLst>
            </p:cNvPr>
            <p:cNvSpPr/>
            <p:nvPr/>
          </p:nvSpPr>
          <p:spPr>
            <a:xfrm>
              <a:off x="5488460" y="4786855"/>
              <a:ext cx="2819400" cy="2542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Top layer (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L</a:t>
              </a:r>
              <a:r>
                <a:rPr lang="en-US" sz="1400" b="1" i="1" baseline="-25000" dirty="0" err="1">
                  <a:solidFill>
                    <a:schemeClr val="tx1"/>
                  </a:solidFill>
                </a:rPr>
                <a:t>cputop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  <a:endParaRPr lang="en-US" sz="1400" b="1" baseline="-25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841134-1E5E-FB4D-8B81-50C7FFAE213C}"/>
                </a:ext>
              </a:extLst>
            </p:cNvPr>
            <p:cNvSpPr/>
            <p:nvPr/>
          </p:nvSpPr>
          <p:spPr>
            <a:xfrm>
              <a:off x="1011699" y="2262264"/>
              <a:ext cx="187127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Program-specific refinement relation</a:t>
              </a:r>
              <a:endParaRPr lang="en-US" sz="14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F9CE94-18AF-9E47-8ADC-D4474FB84DA4}"/>
                </a:ext>
              </a:extLst>
            </p:cNvPr>
            <p:cNvSpPr/>
            <p:nvPr/>
          </p:nvSpPr>
          <p:spPr>
            <a:xfrm>
              <a:off x="1011699" y="4324350"/>
              <a:ext cx="187127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Program-specific refinement relation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B7599C-6199-6042-A1E4-C9BC98DE888B}"/>
                </a:ext>
              </a:extLst>
            </p:cNvPr>
            <p:cNvSpPr/>
            <p:nvPr/>
          </p:nvSpPr>
          <p:spPr>
            <a:xfrm>
              <a:off x="926496" y="3824769"/>
              <a:ext cx="1411513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Auxiliary Functions</a:t>
              </a:r>
              <a:endParaRPr lang="en-US" sz="14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DE6C7-6E3E-9E44-8174-1120B7DAF664}"/>
              </a:ext>
            </a:extLst>
          </p:cNvPr>
          <p:cNvSpPr/>
          <p:nvPr/>
        </p:nvSpPr>
        <p:spPr>
          <a:xfrm>
            <a:off x="2402944" y="1867284"/>
            <a:ext cx="2667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Multithreaded linking template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964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CD9CA3B-0D14-8C42-8AB9-5C6126B9D9B8}"/>
              </a:ext>
            </a:extLst>
          </p:cNvPr>
          <p:cNvGrpSpPr/>
          <p:nvPr/>
        </p:nvGrpSpPr>
        <p:grpSpPr>
          <a:xfrm>
            <a:off x="3920074" y="525656"/>
            <a:ext cx="4876799" cy="4556190"/>
            <a:chOff x="4191000" y="590550"/>
            <a:chExt cx="4876799" cy="4556190"/>
          </a:xfrm>
        </p:grpSpPr>
        <p:sp>
          <p:nvSpPr>
            <p:cNvPr id="139" name="Rectangle">
              <a:extLst>
                <a:ext uri="{FF2B5EF4-FFF2-40B4-BE49-F238E27FC236}">
                  <a16:creationId xmlns:a16="http://schemas.microsoft.com/office/drawing/2014/main" id="{85B7A015-ADF6-D84A-BC25-F0FB5428CE50}"/>
                </a:ext>
              </a:extLst>
            </p:cNvPr>
            <p:cNvSpPr/>
            <p:nvPr/>
          </p:nvSpPr>
          <p:spPr>
            <a:xfrm rot="16200000">
              <a:off x="5566948" y="2330588"/>
              <a:ext cx="428108" cy="3160101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9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529"/>
            </a:p>
          </p:txBody>
        </p:sp>
        <p:sp>
          <p:nvSpPr>
            <p:cNvPr id="140" name="seq machine">
              <a:extLst>
                <a:ext uri="{FF2B5EF4-FFF2-40B4-BE49-F238E27FC236}">
                  <a16:creationId xmlns:a16="http://schemas.microsoft.com/office/drawing/2014/main" id="{A26F5F86-B6CB-EC44-813E-05E4B796FC90}"/>
                </a:ext>
              </a:extLst>
            </p:cNvPr>
            <p:cNvSpPr/>
            <p:nvPr/>
          </p:nvSpPr>
          <p:spPr>
            <a:xfrm>
              <a:off x="4238759" y="3737244"/>
              <a:ext cx="3076060" cy="346790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35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r>
                <a:rPr sz="1846" dirty="0" err="1"/>
                <a:t>seq</a:t>
              </a:r>
              <a:r>
                <a:rPr sz="1846" dirty="0"/>
                <a:t> machine</a:t>
              </a:r>
            </a:p>
          </p:txBody>
        </p:sp>
        <p:sp>
          <p:nvSpPr>
            <p:cNvPr id="141" name="CPU-local machine                       CPU0">
              <a:extLst>
                <a:ext uri="{FF2B5EF4-FFF2-40B4-BE49-F238E27FC236}">
                  <a16:creationId xmlns:a16="http://schemas.microsoft.com/office/drawing/2014/main" id="{22698FC9-4742-4145-95A2-336802BB08D8}"/>
                </a:ext>
              </a:extLst>
            </p:cNvPr>
            <p:cNvSpPr/>
            <p:nvPr/>
          </p:nvSpPr>
          <p:spPr>
            <a:xfrm>
              <a:off x="4196878" y="4207020"/>
              <a:ext cx="3169157" cy="296798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/>
            <a:p>
              <a:pPr algn="r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r>
                <a:rPr sz="1582" dirty="0"/>
                <a:t>CPU-local machine        </a:t>
              </a:r>
              <a:r>
                <a:rPr sz="1318" dirty="0"/>
                <a:t>CPU0</a:t>
              </a:r>
            </a:p>
          </p:txBody>
        </p:sp>
        <p:sp>
          <p:nvSpPr>
            <p:cNvPr id="142" name="CPU1">
              <a:extLst>
                <a:ext uri="{FF2B5EF4-FFF2-40B4-BE49-F238E27FC236}">
                  <a16:creationId xmlns:a16="http://schemas.microsoft.com/office/drawing/2014/main" id="{8462DEF0-B736-7943-8746-88622BCBB7F9}"/>
                </a:ext>
              </a:extLst>
            </p:cNvPr>
            <p:cNvSpPr/>
            <p:nvPr/>
          </p:nvSpPr>
          <p:spPr>
            <a:xfrm>
              <a:off x="7482214" y="4198243"/>
              <a:ext cx="539498" cy="314353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CPU1</a:t>
              </a:r>
            </a:p>
          </p:txBody>
        </p:sp>
        <p:sp>
          <p:nvSpPr>
            <p:cNvPr id="143" name="thread-local machine">
              <a:extLst>
                <a:ext uri="{FF2B5EF4-FFF2-40B4-BE49-F238E27FC236}">
                  <a16:creationId xmlns:a16="http://schemas.microsoft.com/office/drawing/2014/main" id="{3B41498A-74EB-CE41-BC00-ED7E0A337FC1}"/>
                </a:ext>
              </a:extLst>
            </p:cNvPr>
            <p:cNvSpPr/>
            <p:nvPr/>
          </p:nvSpPr>
          <p:spPr>
            <a:xfrm>
              <a:off x="4203531" y="1387072"/>
              <a:ext cx="2044712" cy="30719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r>
                <a:rPr lang="en-US" sz="1582" dirty="0"/>
                <a:t>T</a:t>
              </a:r>
              <a:r>
                <a:rPr sz="1582" dirty="0"/>
                <a:t>hread-local machine</a:t>
              </a:r>
            </a:p>
          </p:txBody>
        </p:sp>
        <p:sp>
          <p:nvSpPr>
            <p:cNvPr id="144" name="CPU3">
              <a:extLst>
                <a:ext uri="{FF2B5EF4-FFF2-40B4-BE49-F238E27FC236}">
                  <a16:creationId xmlns:a16="http://schemas.microsoft.com/office/drawing/2014/main" id="{EA997FEA-5079-CA45-ADCA-08D94289F22C}"/>
                </a:ext>
              </a:extLst>
            </p:cNvPr>
            <p:cNvSpPr/>
            <p:nvPr/>
          </p:nvSpPr>
          <p:spPr>
            <a:xfrm>
              <a:off x="8521603" y="4201824"/>
              <a:ext cx="539498" cy="307191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>
              <a:solidFill>
                <a:srgbClr val="424C53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</a:t>
              </a:r>
              <a:r>
                <a:rPr lang="en-US" sz="1318" dirty="0"/>
                <a:t>8</a:t>
              </a:r>
              <a:endParaRPr sz="1318" dirty="0"/>
            </a:p>
          </p:txBody>
        </p:sp>
        <p:sp>
          <p:nvSpPr>
            <p:cNvPr id="145" name="multicore machine">
              <a:extLst>
                <a:ext uri="{FF2B5EF4-FFF2-40B4-BE49-F238E27FC236}">
                  <a16:creationId xmlns:a16="http://schemas.microsoft.com/office/drawing/2014/main" id="{E923BA0E-AA3B-9B41-A925-3B58030CD617}"/>
                </a:ext>
              </a:extLst>
            </p:cNvPr>
            <p:cNvSpPr/>
            <p:nvPr/>
          </p:nvSpPr>
          <p:spPr>
            <a:xfrm>
              <a:off x="4191000" y="4813922"/>
              <a:ext cx="4876799" cy="332818"/>
            </a:xfrm>
            <a:prstGeom prst="rect">
              <a:avLst/>
            </a:prstGeom>
            <a:solidFill>
              <a:srgbClr val="DCDEE0"/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lang="en-US" sz="1582" dirty="0"/>
                <a:t>         </a:t>
              </a:r>
              <a:r>
                <a:rPr sz="1582" dirty="0"/>
                <a:t>multicore machine</a:t>
              </a:r>
            </a:p>
          </p:txBody>
        </p:sp>
        <p:sp>
          <p:nvSpPr>
            <p:cNvPr id="146" name="CPU3">
              <a:extLst>
                <a:ext uri="{FF2B5EF4-FFF2-40B4-BE49-F238E27FC236}">
                  <a16:creationId xmlns:a16="http://schemas.microsoft.com/office/drawing/2014/main" id="{4B38396D-B5C3-8F46-A66B-14301F7EF6A3}"/>
                </a:ext>
              </a:extLst>
            </p:cNvPr>
            <p:cNvSpPr/>
            <p:nvPr/>
          </p:nvSpPr>
          <p:spPr>
            <a:xfrm>
              <a:off x="8521198" y="4846963"/>
              <a:ext cx="510426" cy="258034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t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</a:t>
              </a:r>
              <a:r>
                <a:rPr lang="en-US" sz="1318" dirty="0"/>
                <a:t>8</a:t>
              </a:r>
              <a:endParaRPr sz="1318" dirty="0"/>
            </a:p>
          </p:txBody>
        </p:sp>
        <p:sp>
          <p:nvSpPr>
            <p:cNvPr id="147" name="CPU1">
              <a:extLst>
                <a:ext uri="{FF2B5EF4-FFF2-40B4-BE49-F238E27FC236}">
                  <a16:creationId xmlns:a16="http://schemas.microsoft.com/office/drawing/2014/main" id="{42CED1F6-5603-7F43-83FE-E86E47BA6642}"/>
                </a:ext>
              </a:extLst>
            </p:cNvPr>
            <p:cNvSpPr/>
            <p:nvPr/>
          </p:nvSpPr>
          <p:spPr>
            <a:xfrm>
              <a:off x="7502899" y="4861200"/>
              <a:ext cx="552893" cy="258034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t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/>
                <a:t>CPU1</a:t>
              </a:r>
            </a:p>
          </p:txBody>
        </p:sp>
        <p:sp>
          <p:nvSpPr>
            <p:cNvPr id="148" name="CPU0">
              <a:extLst>
                <a:ext uri="{FF2B5EF4-FFF2-40B4-BE49-F238E27FC236}">
                  <a16:creationId xmlns:a16="http://schemas.microsoft.com/office/drawing/2014/main" id="{F85EEBC9-7242-BD4B-ADAF-C1AA73C4D8EF}"/>
                </a:ext>
              </a:extLst>
            </p:cNvPr>
            <p:cNvSpPr/>
            <p:nvPr/>
          </p:nvSpPr>
          <p:spPr>
            <a:xfrm>
              <a:off x="6833173" y="4861200"/>
              <a:ext cx="552893" cy="258034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t">
              <a:noAutofit/>
            </a:bodyPr>
            <a:lstStyle>
              <a:lvl1pPr>
                <a:defRPr sz="25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r>
                <a:rPr sz="1318" dirty="0"/>
                <a:t>CPU0</a:t>
              </a:r>
            </a:p>
          </p:txBody>
        </p:sp>
        <p:sp>
          <p:nvSpPr>
            <p:cNvPr id="149" name="Arrow">
              <a:extLst>
                <a:ext uri="{FF2B5EF4-FFF2-40B4-BE49-F238E27FC236}">
                  <a16:creationId xmlns:a16="http://schemas.microsoft.com/office/drawing/2014/main" id="{5070327D-7EA2-0547-8AB7-1629E346AAEB}"/>
                </a:ext>
              </a:extLst>
            </p:cNvPr>
            <p:cNvSpPr/>
            <p:nvPr/>
          </p:nvSpPr>
          <p:spPr>
            <a:xfrm rot="16200000">
              <a:off x="6127822" y="4505966"/>
              <a:ext cx="232662" cy="271953"/>
            </a:xfrm>
            <a:prstGeom prst="rightArrow">
              <a:avLst>
                <a:gd name="adj1" fmla="val 34448"/>
                <a:gd name="adj2" fmla="val 67325"/>
              </a:avLst>
            </a:prstGeom>
            <a:ln w="38100">
              <a:solidFill>
                <a:srgbClr val="424C53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 sz="1266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9F260B1-BC72-CA4B-91DE-CAF951655B7A}"/>
                </a:ext>
              </a:extLst>
            </p:cNvPr>
            <p:cNvSpPr txBox="1"/>
            <p:nvPr/>
          </p:nvSpPr>
          <p:spPr>
            <a:xfrm>
              <a:off x="8153399" y="2632140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F1E6627-0CF7-854B-A3A3-C2FF5B713B67}"/>
                </a:ext>
              </a:extLst>
            </p:cNvPr>
            <p:cNvSpPr txBox="1"/>
            <p:nvPr/>
          </p:nvSpPr>
          <p:spPr>
            <a:xfrm>
              <a:off x="6499434" y="610609"/>
              <a:ext cx="188929" cy="3520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mr-IN" sz="1688" dirty="0"/>
                <a:t>…</a:t>
              </a:r>
              <a:endParaRPr lang="en-US" sz="1688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F31C80A-5B29-064C-8B69-A3E042445997}"/>
                </a:ext>
              </a:extLst>
            </p:cNvPr>
            <p:cNvSpPr/>
            <p:nvPr/>
          </p:nvSpPr>
          <p:spPr>
            <a:xfrm>
              <a:off x="4191521" y="3291893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Spinlock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8A6EE5F-B86C-144F-943F-F2A9CC62D9B8}"/>
                </a:ext>
              </a:extLst>
            </p:cNvPr>
            <p:cNvSpPr/>
            <p:nvPr/>
          </p:nvSpPr>
          <p:spPr>
            <a:xfrm>
              <a:off x="4199327" y="2903654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Device driver management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7590CD7-1511-C743-91B4-E05B6856D633}"/>
                </a:ext>
              </a:extLst>
            </p:cNvPr>
            <p:cNvSpPr/>
            <p:nvPr/>
          </p:nvSpPr>
          <p:spPr>
            <a:xfrm>
              <a:off x="4191521" y="2527771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Memory management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EACDD95-EEF5-E247-8810-1CE2C830AFB2}"/>
                </a:ext>
              </a:extLst>
            </p:cNvPr>
            <p:cNvSpPr/>
            <p:nvPr/>
          </p:nvSpPr>
          <p:spPr>
            <a:xfrm>
              <a:off x="4191000" y="2145907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Thread management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DC5D4CE-F573-5745-9F7C-6CA57E3EB46A}"/>
                </a:ext>
              </a:extLst>
            </p:cNvPr>
            <p:cNvSpPr/>
            <p:nvPr/>
          </p:nvSpPr>
          <p:spPr>
            <a:xfrm>
              <a:off x="4191000" y="1750557"/>
              <a:ext cx="3169531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Virtual Machine management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BC2B9AC-7B7B-D34B-AF0A-159B0B909842}"/>
                </a:ext>
              </a:extLst>
            </p:cNvPr>
            <p:cNvSpPr/>
            <p:nvPr/>
          </p:nvSpPr>
          <p:spPr>
            <a:xfrm>
              <a:off x="4199328" y="983919"/>
              <a:ext cx="2048915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IPC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276A5F-51F3-1141-9623-141A7C677653}"/>
                </a:ext>
              </a:extLst>
            </p:cNvPr>
            <p:cNvSpPr/>
            <p:nvPr/>
          </p:nvSpPr>
          <p:spPr>
            <a:xfrm>
              <a:off x="4209447" y="592245"/>
              <a:ext cx="2048915" cy="363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Trap</a:t>
              </a:r>
            </a:p>
          </p:txBody>
        </p:sp>
        <p:sp>
          <p:nvSpPr>
            <p:cNvPr id="159" name="Rectangle">
              <a:extLst>
                <a:ext uri="{FF2B5EF4-FFF2-40B4-BE49-F238E27FC236}">
                  <a16:creationId xmlns:a16="http://schemas.microsoft.com/office/drawing/2014/main" id="{028C6DB5-2878-F04E-A88A-70B08E7FB485}"/>
                </a:ext>
              </a:extLst>
            </p:cNvPr>
            <p:cNvSpPr/>
            <p:nvPr/>
          </p:nvSpPr>
          <p:spPr>
            <a:xfrm rot="16200000">
              <a:off x="7536648" y="3641173"/>
              <a:ext cx="428108" cy="542020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9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529"/>
            </a:p>
          </p:txBody>
        </p:sp>
        <p:sp>
          <p:nvSpPr>
            <p:cNvPr id="160" name="seq machine">
              <a:extLst>
                <a:ext uri="{FF2B5EF4-FFF2-40B4-BE49-F238E27FC236}">
                  <a16:creationId xmlns:a16="http://schemas.microsoft.com/office/drawing/2014/main" id="{5EAC01A8-C29F-9A4B-83FA-8B1EE2FDD3D0}"/>
                </a:ext>
              </a:extLst>
            </p:cNvPr>
            <p:cNvSpPr/>
            <p:nvPr/>
          </p:nvSpPr>
          <p:spPr>
            <a:xfrm>
              <a:off x="7525926" y="3738788"/>
              <a:ext cx="467958" cy="346790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35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endParaRPr sz="1846" dirty="0"/>
            </a:p>
          </p:txBody>
        </p:sp>
        <p:sp>
          <p:nvSpPr>
            <p:cNvPr id="161" name="Rectangle">
              <a:extLst>
                <a:ext uri="{FF2B5EF4-FFF2-40B4-BE49-F238E27FC236}">
                  <a16:creationId xmlns:a16="http://schemas.microsoft.com/office/drawing/2014/main" id="{24964A8E-C752-A249-8426-B91B69E80C9B}"/>
                </a:ext>
              </a:extLst>
            </p:cNvPr>
            <p:cNvSpPr/>
            <p:nvPr/>
          </p:nvSpPr>
          <p:spPr>
            <a:xfrm rot="16200000">
              <a:off x="8574387" y="3634583"/>
              <a:ext cx="428108" cy="542020"/>
            </a:xfrm>
            <a:prstGeom prst="rect">
              <a:avLst/>
            </a:prstGeom>
            <a:ln w="25400">
              <a:solidFill>
                <a:srgbClr val="000000"/>
              </a:solidFill>
              <a:miter lim="400000"/>
            </a:ln>
          </p:spPr>
          <p:txBody>
            <a:bodyPr lIns="26789" tIns="26789" rIns="26789" bIns="26789" anchor="ctr"/>
            <a:lstStyle/>
            <a:p>
              <a:pPr>
                <a:defRPr sz="29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pPr>
              <a:endParaRPr sz="1529"/>
            </a:p>
          </p:txBody>
        </p:sp>
        <p:sp>
          <p:nvSpPr>
            <p:cNvPr id="162" name="seq machine">
              <a:extLst>
                <a:ext uri="{FF2B5EF4-FFF2-40B4-BE49-F238E27FC236}">
                  <a16:creationId xmlns:a16="http://schemas.microsoft.com/office/drawing/2014/main" id="{0B14E26F-57E6-134C-95A8-7BEA14897B97}"/>
                </a:ext>
              </a:extLst>
            </p:cNvPr>
            <p:cNvSpPr/>
            <p:nvPr/>
          </p:nvSpPr>
          <p:spPr>
            <a:xfrm>
              <a:off x="8563665" y="3732198"/>
              <a:ext cx="467958" cy="346790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/>
            <a:lstStyle>
              <a:lvl1pPr>
                <a:defRPr sz="3500">
                  <a:solidFill>
                    <a:srgbClr val="424C53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endParaRPr sz="1846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3CAB127-21C2-3C48-98A4-55CA2A68F0EF}"/>
                </a:ext>
              </a:extLst>
            </p:cNvPr>
            <p:cNvSpPr/>
            <p:nvPr/>
          </p:nvSpPr>
          <p:spPr>
            <a:xfrm>
              <a:off x="7479692" y="1727316"/>
              <a:ext cx="552894" cy="19281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3836615-4384-5E47-A564-576A367BC1C2}"/>
                </a:ext>
              </a:extLst>
            </p:cNvPr>
            <p:cNvSpPr/>
            <p:nvPr/>
          </p:nvSpPr>
          <p:spPr>
            <a:xfrm>
              <a:off x="8510857" y="1727315"/>
              <a:ext cx="552894" cy="19281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5" name="thread-local machine">
              <a:extLst>
                <a:ext uri="{FF2B5EF4-FFF2-40B4-BE49-F238E27FC236}">
                  <a16:creationId xmlns:a16="http://schemas.microsoft.com/office/drawing/2014/main" id="{73E3A0A0-FD47-DD42-884C-4A874221AFD3}"/>
                </a:ext>
              </a:extLst>
            </p:cNvPr>
            <p:cNvSpPr/>
            <p:nvPr/>
          </p:nvSpPr>
          <p:spPr>
            <a:xfrm>
              <a:off x="7479202" y="1406967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9C601FF-9CFE-6048-92E1-F0F8B07CD0CA}"/>
                </a:ext>
              </a:extLst>
            </p:cNvPr>
            <p:cNvSpPr/>
            <p:nvPr/>
          </p:nvSpPr>
          <p:spPr>
            <a:xfrm>
              <a:off x="7479202" y="598590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7" name="thread-local machine">
              <a:extLst>
                <a:ext uri="{FF2B5EF4-FFF2-40B4-BE49-F238E27FC236}">
                  <a16:creationId xmlns:a16="http://schemas.microsoft.com/office/drawing/2014/main" id="{ED4FB8EB-A249-3B40-9E9A-4A043AF3C71D}"/>
                </a:ext>
              </a:extLst>
            </p:cNvPr>
            <p:cNvSpPr/>
            <p:nvPr/>
          </p:nvSpPr>
          <p:spPr>
            <a:xfrm>
              <a:off x="7803600" y="1405272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5E028CC-7E04-BD43-9EC8-612823F18CC3}"/>
                </a:ext>
              </a:extLst>
            </p:cNvPr>
            <p:cNvSpPr/>
            <p:nvPr/>
          </p:nvSpPr>
          <p:spPr>
            <a:xfrm>
              <a:off x="7803600" y="596895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9" name="thread-local machine">
              <a:extLst>
                <a:ext uri="{FF2B5EF4-FFF2-40B4-BE49-F238E27FC236}">
                  <a16:creationId xmlns:a16="http://schemas.microsoft.com/office/drawing/2014/main" id="{21E8B0A0-1D18-F04A-BDDC-E3F3E4F449DC}"/>
                </a:ext>
              </a:extLst>
            </p:cNvPr>
            <p:cNvSpPr/>
            <p:nvPr/>
          </p:nvSpPr>
          <p:spPr>
            <a:xfrm>
              <a:off x="6809966" y="1406967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2C67134-6A03-2346-AD7A-CDE1EBD67873}"/>
                </a:ext>
              </a:extLst>
            </p:cNvPr>
            <p:cNvSpPr/>
            <p:nvPr/>
          </p:nvSpPr>
          <p:spPr>
            <a:xfrm>
              <a:off x="6809966" y="598590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71" name="thread-local machine">
              <a:extLst>
                <a:ext uri="{FF2B5EF4-FFF2-40B4-BE49-F238E27FC236}">
                  <a16:creationId xmlns:a16="http://schemas.microsoft.com/office/drawing/2014/main" id="{E4DCBC1A-E0EA-2049-9938-66E39EAF1F98}"/>
                </a:ext>
              </a:extLst>
            </p:cNvPr>
            <p:cNvSpPr/>
            <p:nvPr/>
          </p:nvSpPr>
          <p:spPr>
            <a:xfrm>
              <a:off x="7134364" y="1405272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1D231B7-CE6D-0D49-9380-606AC618115F}"/>
                </a:ext>
              </a:extLst>
            </p:cNvPr>
            <p:cNvSpPr/>
            <p:nvPr/>
          </p:nvSpPr>
          <p:spPr>
            <a:xfrm>
              <a:off x="7134364" y="596895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73" name="thread-local machine">
              <a:extLst>
                <a:ext uri="{FF2B5EF4-FFF2-40B4-BE49-F238E27FC236}">
                  <a16:creationId xmlns:a16="http://schemas.microsoft.com/office/drawing/2014/main" id="{01D21044-5FDA-5247-AC17-5AAF7DD60AA0}"/>
                </a:ext>
              </a:extLst>
            </p:cNvPr>
            <p:cNvSpPr/>
            <p:nvPr/>
          </p:nvSpPr>
          <p:spPr>
            <a:xfrm>
              <a:off x="8522064" y="1400622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0D143E-A427-AD4C-86F2-C3755CE91815}"/>
                </a:ext>
              </a:extLst>
            </p:cNvPr>
            <p:cNvSpPr/>
            <p:nvPr/>
          </p:nvSpPr>
          <p:spPr>
            <a:xfrm>
              <a:off x="8522064" y="592245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75" name="thread-local machine">
              <a:extLst>
                <a:ext uri="{FF2B5EF4-FFF2-40B4-BE49-F238E27FC236}">
                  <a16:creationId xmlns:a16="http://schemas.microsoft.com/office/drawing/2014/main" id="{78EE3351-8EF5-6846-B681-DDA6D56AA6EC}"/>
                </a:ext>
              </a:extLst>
            </p:cNvPr>
            <p:cNvSpPr/>
            <p:nvPr/>
          </p:nvSpPr>
          <p:spPr>
            <a:xfrm>
              <a:off x="8846462" y="1398927"/>
              <a:ext cx="218111" cy="283306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25400" cap="flat">
              <a:solidFill>
                <a:srgbClr val="424C53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 algn="l">
                <a:defRPr sz="3000">
                  <a:solidFill>
                    <a:srgbClr val="FFFFFF"/>
                  </a:solidFill>
                  <a:latin typeface="Microsoft Sans Serif"/>
                  <a:ea typeface="Microsoft Sans Serif"/>
                  <a:cs typeface="Microsoft Sans Serif"/>
                  <a:sym typeface="Microsoft Sans Serif"/>
                </a:defRPr>
              </a:lvl1pPr>
            </a:lstStyle>
            <a:p>
              <a:pPr algn="ctr"/>
              <a:endParaRPr sz="1582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4833271-6AA8-AC4C-A3B1-A4AAE406979E}"/>
                </a:ext>
              </a:extLst>
            </p:cNvPr>
            <p:cNvSpPr/>
            <p:nvPr/>
          </p:nvSpPr>
          <p:spPr>
            <a:xfrm>
              <a:off x="8846462" y="590550"/>
              <a:ext cx="218112" cy="7648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178" name="Right Arrow 177">
            <a:extLst>
              <a:ext uri="{FF2B5EF4-FFF2-40B4-BE49-F238E27FC236}">
                <a16:creationId xmlns:a16="http://schemas.microsoft.com/office/drawing/2014/main" id="{EB3ADB57-A5A9-704D-8FBD-DEE9E35BEA75}"/>
              </a:ext>
            </a:extLst>
          </p:cNvPr>
          <p:cNvSpPr/>
          <p:nvPr/>
        </p:nvSpPr>
        <p:spPr>
          <a:xfrm rot="10800000">
            <a:off x="3430808" y="3223347"/>
            <a:ext cx="302992" cy="3448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A3FA2B8-4CD7-0B41-9D82-8F2F545A9E1C}"/>
              </a:ext>
            </a:extLst>
          </p:cNvPr>
          <p:cNvSpPr/>
          <p:nvPr/>
        </p:nvSpPr>
        <p:spPr>
          <a:xfrm>
            <a:off x="2477061" y="3132255"/>
            <a:ext cx="912087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MCS Lock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D7AF1A7-DE81-854E-9AD7-735EAD94D3B5}"/>
              </a:ext>
            </a:extLst>
          </p:cNvPr>
          <p:cNvSpPr/>
          <p:nvPr/>
        </p:nvSpPr>
        <p:spPr>
          <a:xfrm>
            <a:off x="763040" y="1151055"/>
            <a:ext cx="2626108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Multithreaded Linking for </a:t>
            </a:r>
            <a:r>
              <a:rPr lang="en-US" b="1" dirty="0" err="1"/>
              <a:t>CertiKOS</a:t>
            </a:r>
            <a:endParaRPr lang="en-US" b="1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83DE7DF-811A-F148-B2B8-E0D781DE3BE0}"/>
              </a:ext>
            </a:extLst>
          </p:cNvPr>
          <p:cNvSpPr/>
          <p:nvPr/>
        </p:nvSpPr>
        <p:spPr>
          <a:xfrm>
            <a:off x="763040" y="3970455"/>
            <a:ext cx="2626108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Multicore </a:t>
            </a:r>
            <a:br>
              <a:rPr lang="en-US" b="1" dirty="0"/>
            </a:br>
            <a:r>
              <a:rPr lang="en-US" b="1" dirty="0"/>
              <a:t>Linking for </a:t>
            </a:r>
            <a:r>
              <a:rPr lang="en-US" b="1" dirty="0" err="1"/>
              <a:t>CertiKOS</a:t>
            </a:r>
            <a:endParaRPr lang="en-US" b="1" dirty="0"/>
          </a:p>
        </p:txBody>
      </p:sp>
      <p:sp>
        <p:nvSpPr>
          <p:cNvPr id="182" name="Right Arrow 181">
            <a:extLst>
              <a:ext uri="{FF2B5EF4-FFF2-40B4-BE49-F238E27FC236}">
                <a16:creationId xmlns:a16="http://schemas.microsoft.com/office/drawing/2014/main" id="{1ED4901F-13CC-AC42-9403-A0C57F940644}"/>
              </a:ext>
            </a:extLst>
          </p:cNvPr>
          <p:cNvSpPr/>
          <p:nvPr/>
        </p:nvSpPr>
        <p:spPr>
          <a:xfrm rot="10800000">
            <a:off x="3419180" y="1231788"/>
            <a:ext cx="302992" cy="3448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3" name="Right Arrow 182">
            <a:extLst>
              <a:ext uri="{FF2B5EF4-FFF2-40B4-BE49-F238E27FC236}">
                <a16:creationId xmlns:a16="http://schemas.microsoft.com/office/drawing/2014/main" id="{3F87DC33-82AC-A54F-8742-DCD54E28151A}"/>
              </a:ext>
            </a:extLst>
          </p:cNvPr>
          <p:cNvSpPr/>
          <p:nvPr/>
        </p:nvSpPr>
        <p:spPr>
          <a:xfrm rot="10800000">
            <a:off x="3418212" y="4056673"/>
            <a:ext cx="302992" cy="3448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EFD7DA7-C7C7-8845-8BF5-76B0A8AF5F54}"/>
              </a:ext>
            </a:extLst>
          </p:cNvPr>
          <p:cNvSpPr/>
          <p:nvPr/>
        </p:nvSpPr>
        <p:spPr>
          <a:xfrm>
            <a:off x="5063527" y="1690739"/>
            <a:ext cx="2221691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CertiKOS</a:t>
            </a:r>
            <a:r>
              <a:rPr lang="en-US" b="1" dirty="0"/>
              <a:t> Correctness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C1626F1-30A8-564F-A16C-483826F6E115}"/>
              </a:ext>
            </a:extLst>
          </p:cNvPr>
          <p:cNvSpPr/>
          <p:nvPr/>
        </p:nvSpPr>
        <p:spPr>
          <a:xfrm>
            <a:off x="4287946" y="2571145"/>
            <a:ext cx="2433785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Certified Concurrent Abstraction Layers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0FA1727-3794-D048-B13B-A8CDF80A3089}"/>
              </a:ext>
            </a:extLst>
          </p:cNvPr>
          <p:cNvSpPr/>
          <p:nvPr/>
        </p:nvSpPr>
        <p:spPr>
          <a:xfrm>
            <a:off x="4214657" y="658124"/>
            <a:ext cx="2433785" cy="5062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Certified Concurrent Abstraction Layers</a:t>
            </a:r>
          </a:p>
        </p:txBody>
      </p:sp>
    </p:spTree>
    <p:extLst>
      <p:ext uri="{BB962C8B-B14F-4D97-AF65-F5344CB8AC3E}">
        <p14:creationId xmlns:p14="http://schemas.microsoft.com/office/powerpoint/2010/main" val="13259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4683</TotalTime>
  <Words>825</Words>
  <Application>Microsoft Macintosh PowerPoint</Application>
  <PresentationFormat>On-screen Show (16:9)</PresentationFormat>
  <Paragraphs>324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맑은 고딕</vt:lpstr>
      <vt:lpstr>ＭＳ Ｐゴシック</vt:lpstr>
      <vt:lpstr>Arial</vt:lpstr>
      <vt:lpstr>Calibri</vt:lpstr>
      <vt:lpstr>Calibri Light</vt:lpstr>
      <vt:lpstr>Cambria Math</vt:lpstr>
      <vt:lpstr>Mangal</vt:lpstr>
      <vt:lpstr>Microsoft Sans Serif</vt:lpstr>
      <vt:lpstr>Office Theme</vt:lpstr>
      <vt:lpstr>PowerPoint Presentation</vt:lpstr>
      <vt:lpstr>PowerPoint Presentation</vt:lpstr>
      <vt:lpstr>Certified Sequential Layer</vt:lpstr>
      <vt:lpstr>Concurrent Program Verification</vt:lpstr>
      <vt:lpstr>Concurrent Linking Library</vt:lpstr>
      <vt:lpstr>Concurrent Linking Library</vt:lpstr>
      <vt:lpstr>Multicore Linking</vt:lpstr>
      <vt:lpstr>Multithreaded Linking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TOPIC:</dc:title>
  <dc:creator>richard</dc:creator>
  <cp:lastModifiedBy>Jieung Kim</cp:lastModifiedBy>
  <cp:revision>793</cp:revision>
  <cp:lastPrinted>2019-03-08T17:24:24Z</cp:lastPrinted>
  <dcterms:created xsi:type="dcterms:W3CDTF">2011-03-17T08:18:11Z</dcterms:created>
  <dcterms:modified xsi:type="dcterms:W3CDTF">2019-03-08T20:41:27Z</dcterms:modified>
</cp:coreProperties>
</file>