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1100" r:id="rId2"/>
    <p:sldId id="108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/>
    <p:restoredTop sz="78505"/>
  </p:normalViewPr>
  <p:slideViewPr>
    <p:cSldViewPr>
      <p:cViewPr varScale="1">
        <p:scale>
          <a:sx n="73" d="100"/>
          <a:sy n="73" d="100"/>
        </p:scale>
        <p:origin x="3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8660-F07B-498C-938B-4796F5F0F2DB}" type="datetimeFigureOut">
              <a:rPr lang="en-US" smtClean="0"/>
              <a:pPr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7BB5-1C7F-4B14-824E-AC7189BC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7FC-1CA7-2041-BF73-D2853E5E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AC99-8663-D048-91DF-4ACFD4C8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CF47-1114-5E46-B6EE-5495DA9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C26-C30B-5747-B512-9F8F7A7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025-0E8D-9740-9623-137E4AB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397-D5D2-EC4E-838C-3273A20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7547-30EE-BF44-B5F1-A7D91C8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5562-2CAF-EE48-B824-14368B0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5C78-A06D-794F-AE1E-FB2C92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2751-CB25-224E-98D4-BB058C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2C15-874C-C94F-9D07-BB9CAC3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DBB7-F9DB-0646-9948-2CC8DD6D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A165-DBBB-6C43-9F43-DDF5E8E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DBAA-8784-324F-BE74-DB9832E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21E8-9E8C-BA4C-8988-6016BBF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50D-856F-834A-8754-462BABD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9AA-E571-EC40-99A3-BAA54085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C634-964C-B040-A547-C4794A2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FBB-5BE7-8A4D-97FF-0511B46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CE7F-2999-1142-8927-87E44AF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143-666F-5D40-9B0C-EEBE267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7BB-C640-C04B-BA97-3C1D13D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D1C-0C06-764F-89C6-0594357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5A-4135-964B-8500-06870CC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7B3-C319-ED41-AFF6-DC6F73F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4FF-C6E5-AC4D-AA3B-5794656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0455-3B86-8A4C-AB1A-64F2F638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054B-9B04-1E49-8132-4EE0FEE5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833D-A5A2-E545-9AC8-ADF425B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915-E887-1D40-88FD-2094532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86FB-3145-C546-9E36-456D025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652-E1F2-EE4F-B4B3-5BE8EC7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AF1-350E-3343-867C-0CE14BC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1258-AC58-A347-9DF3-C20AD19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3BCA-59E3-7D46-834B-88C712CC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70F-25CC-AB4B-83BB-53512C7E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D3DF-4E48-5E42-A271-37A7E8B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1BF3-DFD4-2A4F-A9BF-3923538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CB2A2-3A80-614E-B468-34EEE1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48E-BA57-214E-8412-D32219A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775A-FB66-1D47-9B4D-B50DDE6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FBAE8-1384-7B48-A5EA-38A9C17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7C1E-FE6B-534A-A0FF-8AB64B2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32CF-1EE4-904F-9BA3-A415D75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BDDF-7F4A-B240-956E-4DE2D79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EA0D-9F5A-FB48-B243-1B8277D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6-82CD-FB4D-AAFE-F2657B8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685-8CCB-CC43-97CF-F5626EF9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A2E-1FA7-564B-8794-8E1D70DD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6ED-51EB-EC47-955B-71B3FE3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5916-EC53-0746-A292-1E2BDDD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4CB7-046D-3B40-AD2C-41301A0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08CF-BCBC-8E46-B19C-D162B3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780-96E9-CF4E-B4CD-893C8D57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3E45-F5AF-4443-80BE-5C41A34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35CB-9785-FD41-A6BE-21405AE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82A2-CB36-924F-8D95-F0C3F12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68C0-F2EF-E746-9871-0C3AAF8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F9F0-923B-214D-BB0D-D687C61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8CB-872A-BA47-9C55-2ADB1196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7E5-C682-D344-8714-FC27C66F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FFA-A5C5-674B-BC37-4C600C40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F89-D9D4-7648-8920-E763ADFC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838200" y="666750"/>
            <a:ext cx="74676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450496" y="1091184"/>
            <a:ext cx="5791200" cy="328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5D9D6-A6CF-FC47-A551-EB984DED4477}"/>
              </a:ext>
            </a:extLst>
          </p:cNvPr>
          <p:cNvSpPr/>
          <p:nvPr/>
        </p:nvSpPr>
        <p:spPr>
          <a:xfrm>
            <a:off x="5346096" y="3764232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Non-deterministic multicore machine model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346096" y="253538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Partial machines with environmental context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346096" y="192096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Per-CPU machine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346096" y="1306544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Optimize intermediate languages to simplify linking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4DECB-3AFE-914A-855A-501F57F0CBCD}"/>
              </a:ext>
            </a:extLst>
          </p:cNvPr>
          <p:cNvSpPr/>
          <p:nvPr/>
        </p:nvSpPr>
        <p:spPr>
          <a:xfrm>
            <a:off x="2450496" y="1093905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Multicore </a:t>
            </a:r>
            <a:r>
              <a:rPr lang="en-US" sz="1400">
                <a:solidFill>
                  <a:schemeClr val="tx1"/>
                </a:solidFill>
              </a:rPr>
              <a:t>linking template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450496" y="3992832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definitions</a:t>
            </a:r>
            <a:endParaRPr lang="en-US" sz="1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4916178" y="1478232"/>
            <a:ext cx="381000" cy="2635639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3290578" y="2605551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74887-6F65-DA45-B792-8A8A05707295}"/>
              </a:ext>
            </a:extLst>
          </p:cNvPr>
          <p:cNvSpPr/>
          <p:nvPr/>
        </p:nvSpPr>
        <p:spPr>
          <a:xfrm>
            <a:off x="5346096" y="773144"/>
            <a:ext cx="2819400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L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btm</a:t>
            </a:r>
            <a:r>
              <a:rPr lang="en-US" sz="1400" dirty="0">
                <a:solidFill>
                  <a:schemeClr val="tx1"/>
                </a:solidFill>
              </a:rPr>
              <a:t>) with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9A628-12BE-4946-891E-CF28837FA287}"/>
              </a:ext>
            </a:extLst>
          </p:cNvPr>
          <p:cNvSpPr/>
          <p:nvPr/>
        </p:nvSpPr>
        <p:spPr>
          <a:xfrm>
            <a:off x="838200" y="666750"/>
            <a:ext cx="3138109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Link with the bottom layer on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F07AD3A-E207-484E-99BF-480C31A932CF}"/>
              </a:ext>
            </a:extLst>
          </p:cNvPr>
          <p:cNvSpPr/>
          <p:nvPr/>
        </p:nvSpPr>
        <p:spPr>
          <a:xfrm>
            <a:off x="4916178" y="814253"/>
            <a:ext cx="381000" cy="509016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02C5-49B5-FD41-9044-F7BDD473CC92}"/>
              </a:ext>
            </a:extLst>
          </p:cNvPr>
          <p:cNvSpPr/>
          <p:nvPr/>
        </p:nvSpPr>
        <p:spPr>
          <a:xfrm>
            <a:off x="928344" y="3681653"/>
            <a:ext cx="1411513" cy="692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HW configurations for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C81B7520-69F2-EC4F-A415-AED323762C27}"/>
              </a:ext>
            </a:extLst>
          </p:cNvPr>
          <p:cNvSpPr/>
          <p:nvPr/>
        </p:nvSpPr>
        <p:spPr>
          <a:xfrm rot="5400000">
            <a:off x="2352921" y="3980192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0F72B-11DE-E047-817F-6253883F3FE1}"/>
              </a:ext>
            </a:extLst>
          </p:cNvPr>
          <p:cNvSpPr/>
          <p:nvPr/>
        </p:nvSpPr>
        <p:spPr>
          <a:xfrm>
            <a:off x="5348124" y="3148253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Deterministic multicore machine model with HW oracle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7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762000" y="666750"/>
            <a:ext cx="75438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249713" y="1171041"/>
            <a:ext cx="5991983" cy="2860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346096" y="3105150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Multithreaded machine model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346096" y="249072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small environmental steps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346096" y="187630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big environmental steps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250923" y="2862737"/>
            <a:ext cx="2154163" cy="712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layer (</a:t>
            </a:r>
            <a:r>
              <a:rPr lang="en-US" sz="1400" b="1" i="1" dirty="0" err="1">
                <a:solidFill>
                  <a:schemeClr val="tx1"/>
                </a:solidFill>
              </a:rPr>
              <a:t>TLink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Thread configurations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Aux. functions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4916178" y="1542072"/>
            <a:ext cx="381000" cy="24469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2730569" y="2386267"/>
            <a:ext cx="238692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BABA23-7B1C-7B4E-AE82-71CA775D73F4}"/>
              </a:ext>
            </a:extLst>
          </p:cNvPr>
          <p:cNvSpPr/>
          <p:nvPr/>
        </p:nvSpPr>
        <p:spPr>
          <a:xfrm>
            <a:off x="5334000" y="1555498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TSched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7D623-3EBA-F14E-A30C-002CA2AE6A85}"/>
              </a:ext>
            </a:extLst>
          </p:cNvPr>
          <p:cNvSpPr/>
          <p:nvPr/>
        </p:nvSpPr>
        <p:spPr>
          <a:xfrm>
            <a:off x="5334000" y="3734720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layer (</a:t>
            </a:r>
            <a:r>
              <a:rPr lang="en-US" sz="1400" b="1" i="1" dirty="0" err="1">
                <a:solidFill>
                  <a:schemeClr val="tx1"/>
                </a:solidFill>
              </a:rPr>
              <a:t>CSched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C4E56D-5E21-2245-B8F2-17E20603B988}"/>
              </a:ext>
            </a:extLst>
          </p:cNvPr>
          <p:cNvSpPr/>
          <p:nvPr/>
        </p:nvSpPr>
        <p:spPr>
          <a:xfrm>
            <a:off x="2929330" y="15811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36EB1-9304-BB44-BD11-1359781D6F60}"/>
              </a:ext>
            </a:extLst>
          </p:cNvPr>
          <p:cNvSpPr/>
          <p:nvPr/>
        </p:nvSpPr>
        <p:spPr>
          <a:xfrm>
            <a:off x="2916699" y="36385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A5753AD4-8440-9248-91E5-2EB5D64359C1}"/>
              </a:ext>
            </a:extLst>
          </p:cNvPr>
          <p:cNvSpPr/>
          <p:nvPr/>
        </p:nvSpPr>
        <p:spPr>
          <a:xfrm rot="5400000">
            <a:off x="2765973" y="3620235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D79C6448-AC79-E24D-96D7-DDD033DB0593}"/>
              </a:ext>
            </a:extLst>
          </p:cNvPr>
          <p:cNvSpPr/>
          <p:nvPr/>
        </p:nvSpPr>
        <p:spPr>
          <a:xfrm rot="5400000">
            <a:off x="2773030" y="156926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1086C99-EA66-4A4E-B488-8CE586404B19}"/>
              </a:ext>
            </a:extLst>
          </p:cNvPr>
          <p:cNvSpPr/>
          <p:nvPr/>
        </p:nvSpPr>
        <p:spPr>
          <a:xfrm rot="10800000">
            <a:off x="6663929" y="1060916"/>
            <a:ext cx="120962" cy="52586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B6381BEB-0093-854A-8FBC-771FDC616038}"/>
              </a:ext>
            </a:extLst>
          </p:cNvPr>
          <p:cNvSpPr/>
          <p:nvPr/>
        </p:nvSpPr>
        <p:spPr>
          <a:xfrm>
            <a:off x="6712489" y="3966103"/>
            <a:ext cx="134279" cy="230720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61DB75D7-292E-164A-B112-9D2E0034364C}"/>
              </a:ext>
            </a:extLst>
          </p:cNvPr>
          <p:cNvSpPr/>
          <p:nvPr/>
        </p:nvSpPr>
        <p:spPr>
          <a:xfrm rot="5400000">
            <a:off x="2177202" y="271991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F91A0-0940-8E49-BB08-F0C74BE42A2D}"/>
              </a:ext>
            </a:extLst>
          </p:cNvPr>
          <p:cNvGrpSpPr/>
          <p:nvPr/>
        </p:nvGrpSpPr>
        <p:grpSpPr>
          <a:xfrm>
            <a:off x="762001" y="666750"/>
            <a:ext cx="7393459" cy="3688557"/>
            <a:chOff x="914401" y="1352550"/>
            <a:chExt cx="7393459" cy="3688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74887-6F65-DA45-B792-8A8A05707295}"/>
                </a:ext>
              </a:extLst>
            </p:cNvPr>
            <p:cNvSpPr/>
            <p:nvPr/>
          </p:nvSpPr>
          <p:spPr>
            <a:xfrm>
              <a:off x="5486400" y="1546801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Bottom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9A628-12BE-4946-891E-CF28837FA287}"/>
                </a:ext>
              </a:extLst>
            </p:cNvPr>
            <p:cNvSpPr/>
            <p:nvPr/>
          </p:nvSpPr>
          <p:spPr>
            <a:xfrm>
              <a:off x="914401" y="1352550"/>
              <a:ext cx="27432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Link with the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 and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endParaRPr lang="en-US" sz="1400" b="1" i="1" baseline="-25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602C5-49B5-FD41-9044-F7BDD473CC92}"/>
                </a:ext>
              </a:extLst>
            </p:cNvPr>
            <p:cNvSpPr/>
            <p:nvPr/>
          </p:nvSpPr>
          <p:spPr>
            <a:xfrm>
              <a:off x="926496" y="29865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Thread configurations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A31715-EA7A-D348-9F59-A811D47BE26F}"/>
                </a:ext>
              </a:extLst>
            </p:cNvPr>
            <p:cNvSpPr/>
            <p:nvPr/>
          </p:nvSpPr>
          <p:spPr>
            <a:xfrm>
              <a:off x="926496" y="3409950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Intermediate layer definition</a:t>
              </a:r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C236B7-7526-1D41-9EBA-402EE5EB0FB7}"/>
                </a:ext>
              </a:extLst>
            </p:cNvPr>
            <p:cNvSpPr/>
            <p:nvPr/>
          </p:nvSpPr>
          <p:spPr>
            <a:xfrm>
              <a:off x="5488460" y="4786855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Top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841134-1E5E-FB4D-8B81-50C7FFAE213C}"/>
                </a:ext>
              </a:extLst>
            </p:cNvPr>
            <p:cNvSpPr/>
            <p:nvPr/>
          </p:nvSpPr>
          <p:spPr>
            <a:xfrm>
              <a:off x="1011699" y="2262264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F9CE94-18AF-9E47-8ADC-D4474FB84DA4}"/>
                </a:ext>
              </a:extLst>
            </p:cNvPr>
            <p:cNvSpPr/>
            <p:nvPr/>
          </p:nvSpPr>
          <p:spPr>
            <a:xfrm>
              <a:off x="1011699" y="4324350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B7599C-6199-6042-A1E4-C9BC98DE888B}"/>
                </a:ext>
              </a:extLst>
            </p:cNvPr>
            <p:cNvSpPr/>
            <p:nvPr/>
          </p:nvSpPr>
          <p:spPr>
            <a:xfrm>
              <a:off x="926496" y="38247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Auxiliary Functions</a:t>
              </a:r>
              <a:endParaRPr lang="en-US" sz="14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DE6C7-6E3E-9E44-8174-1120B7DAF664}"/>
              </a:ext>
            </a:extLst>
          </p:cNvPr>
          <p:cNvSpPr/>
          <p:nvPr/>
        </p:nvSpPr>
        <p:spPr>
          <a:xfrm>
            <a:off x="2250544" y="1181484"/>
            <a:ext cx="2667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Multithreaded linking template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964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125</Words>
  <Application>Microsoft Macintosh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TOPIC:</dc:title>
  <dc:creator>richard</dc:creator>
  <cp:lastModifiedBy>Jieung Kim</cp:lastModifiedBy>
  <cp:revision>794</cp:revision>
  <cp:lastPrinted>2019-03-08T17:24:24Z</cp:lastPrinted>
  <dcterms:created xsi:type="dcterms:W3CDTF">2011-03-17T08:18:11Z</dcterms:created>
  <dcterms:modified xsi:type="dcterms:W3CDTF">2019-03-10T19:45:26Z</dcterms:modified>
</cp:coreProperties>
</file>