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664" r:id="rId2"/>
    <p:sldId id="879" r:id="rId3"/>
    <p:sldId id="880" r:id="rId4"/>
    <p:sldId id="881" r:id="rId5"/>
    <p:sldId id="721" r:id="rId6"/>
    <p:sldId id="653" r:id="rId7"/>
    <p:sldId id="882" r:id="rId8"/>
    <p:sldId id="883" r:id="rId9"/>
    <p:sldId id="884" r:id="rId10"/>
    <p:sldId id="771" r:id="rId11"/>
    <p:sldId id="698" r:id="rId12"/>
    <p:sldId id="885" r:id="rId13"/>
    <p:sldId id="886" r:id="rId14"/>
    <p:sldId id="878" r:id="rId15"/>
    <p:sldId id="639" r:id="rId16"/>
    <p:sldId id="848" r:id="rId17"/>
    <p:sldId id="887" r:id="rId18"/>
    <p:sldId id="850" r:id="rId19"/>
    <p:sldId id="853" r:id="rId20"/>
    <p:sldId id="807" r:id="rId21"/>
    <p:sldId id="888" r:id="rId22"/>
    <p:sldId id="854" r:id="rId23"/>
    <p:sldId id="327" r:id="rId24"/>
    <p:sldId id="824" r:id="rId25"/>
    <p:sldId id="875" r:id="rId26"/>
    <p:sldId id="871" r:id="rId27"/>
    <p:sldId id="873" r:id="rId28"/>
    <p:sldId id="826" r:id="rId29"/>
    <p:sldId id="863" r:id="rId30"/>
    <p:sldId id="870" r:id="rId31"/>
    <p:sldId id="87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8B9"/>
    <a:srgbClr val="49FF8A"/>
    <a:srgbClr val="FFF7C4"/>
    <a:srgbClr val="EFCDD0"/>
    <a:srgbClr val="E1DEA3"/>
    <a:srgbClr val="48F484"/>
    <a:srgbClr val="44E51B"/>
    <a:srgbClr val="FFFF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13" autoAdjust="0"/>
    <p:restoredTop sz="80363" autoAdjust="0"/>
  </p:normalViewPr>
  <p:slideViewPr>
    <p:cSldViewPr>
      <p:cViewPr varScale="1">
        <p:scale>
          <a:sx n="241" d="100"/>
          <a:sy n="241" d="100"/>
        </p:scale>
        <p:origin x="1400" y="184"/>
      </p:cViewPr>
      <p:guideLst>
        <p:guide orient="horz" pos="1620"/>
        <p:guide pos="2880"/>
      </p:guideLst>
    </p:cSldViewPr>
  </p:slideViewPr>
  <p:notesTextViewPr>
    <p:cViewPr>
      <p:scale>
        <a:sx n="66" d="100"/>
        <a:sy n="66"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AA9350-0590-9740-BBD7-3B5222B5A3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25F4BD-2E97-C744-ADE6-A3D99260D7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CD50F9-C04E-0643-A81F-E269F6C4EDC0}" type="datetimeFigureOut">
              <a:rPr lang="en-US" smtClean="0"/>
              <a:t>1/17/19</a:t>
            </a:fld>
            <a:endParaRPr lang="en-US"/>
          </a:p>
        </p:txBody>
      </p:sp>
      <p:sp>
        <p:nvSpPr>
          <p:cNvPr id="4" name="Footer Placeholder 3">
            <a:extLst>
              <a:ext uri="{FF2B5EF4-FFF2-40B4-BE49-F238E27FC236}">
                <a16:creationId xmlns:a16="http://schemas.microsoft.com/office/drawing/2014/main" id="{10C8DF03-8293-2F40-A711-33D249695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F61A0E-6354-FC4A-BF9D-F163B1CF47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23D09-AE46-9C45-906F-F6810549705D}" type="slidenum">
              <a:rPr lang="en-US" smtClean="0"/>
              <a:t>‹#›</a:t>
            </a:fld>
            <a:endParaRPr lang="en-US"/>
          </a:p>
        </p:txBody>
      </p:sp>
    </p:spTree>
    <p:extLst>
      <p:ext uri="{BB962C8B-B14F-4D97-AF65-F5344CB8AC3E}">
        <p14:creationId xmlns:p14="http://schemas.microsoft.com/office/powerpoint/2010/main" val="64861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7BBF0-95DB-485B-8F44-219DC193D725}" type="datetimeFigureOut">
              <a:rPr lang="en-US" smtClean="0"/>
              <a:pPr/>
              <a:t>1/17/19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49B44-D953-4C15-A5A6-64A7BF99D17A}" type="slidenum">
              <a:rPr lang="en-US" smtClean="0"/>
              <a:pPr/>
              <a:t>‹#›</a:t>
            </a:fld>
            <a:endParaRPr lang="en-US"/>
          </a:p>
        </p:txBody>
      </p:sp>
    </p:spTree>
    <p:extLst>
      <p:ext uri="{BB962C8B-B14F-4D97-AF65-F5344CB8AC3E}">
        <p14:creationId xmlns:p14="http://schemas.microsoft.com/office/powerpoint/2010/main" val="31224111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273469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Tree>
    <p:extLst>
      <p:ext uri="{BB962C8B-B14F-4D97-AF65-F5344CB8AC3E}">
        <p14:creationId xmlns:p14="http://schemas.microsoft.com/office/powerpoint/2010/main" val="26200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facilitating the method that I have mentioned, we could </a:t>
            </a:r>
            <a:r>
              <a:rPr lang="en-US" dirty="0" err="1"/>
              <a:t>sussessfully</a:t>
            </a:r>
            <a:r>
              <a:rPr lang="en-US" dirty="0"/>
              <a:t> verify </a:t>
            </a:r>
            <a:r>
              <a:rPr lang="en-US" dirty="0" err="1"/>
              <a:t>cucnrerlty</a:t>
            </a:r>
            <a:r>
              <a:rPr lang="en-US" dirty="0"/>
              <a:t> operating systems in a </a:t>
            </a:r>
            <a:r>
              <a:rPr lang="en-US" dirty="0" err="1"/>
              <a:t>sequentlya</a:t>
            </a:r>
            <a:r>
              <a:rPr lang="en-US" dirty="0"/>
              <a:t> manner </a:t>
            </a:r>
          </a:p>
        </p:txBody>
      </p:sp>
    </p:spTree>
    <p:extLst>
      <p:ext uri="{BB962C8B-B14F-4D97-AF65-F5344CB8AC3E}">
        <p14:creationId xmlns:p14="http://schemas.microsoft.com/office/powerpoint/2010/main" val="208663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51559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123051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proved multicore linking based on multiple </a:t>
            </a:r>
            <a:r>
              <a:rPr lang="en-US" dirty="0" err="1"/>
              <a:t>assumption.s</a:t>
            </a:r>
            <a:r>
              <a:rPr lang="en-US" dirty="0"/>
              <a:t> </a:t>
            </a:r>
          </a:p>
          <a:p>
            <a:endParaRPr lang="en-US" dirty="0"/>
          </a:p>
          <a:p>
            <a:r>
              <a:rPr lang="en-US" dirty="0"/>
              <a:t>First, we assume that </a:t>
            </a:r>
            <a:r>
              <a:rPr lang="en-US" dirty="0" err="1"/>
              <a:t>numbero</a:t>
            </a:r>
            <a:r>
              <a:rPr lang="en-US" dirty="0"/>
              <a:t> f CPUs are fixed, and all CPUs will have fixed initial state, which will be the </a:t>
            </a:r>
            <a:r>
              <a:rPr lang="en-US" dirty="0" err="1"/>
              <a:t>intial</a:t>
            </a:r>
            <a:r>
              <a:rPr lang="en-US" dirty="0"/>
              <a:t> state of the </a:t>
            </a:r>
            <a:r>
              <a:rPr lang="en-US" dirty="0" err="1"/>
              <a:t>sytem</a:t>
            </a:r>
            <a:r>
              <a:rPr lang="en-US" dirty="0"/>
              <a:t>.</a:t>
            </a:r>
          </a:p>
          <a:p>
            <a:endParaRPr lang="en-US" dirty="0"/>
          </a:p>
          <a:p>
            <a:r>
              <a:rPr lang="en-US" dirty="0"/>
              <a:t>And, we assume fairness among all CPUs </a:t>
            </a:r>
          </a:p>
          <a:p>
            <a:endParaRPr lang="en-US" dirty="0"/>
          </a:p>
          <a:p>
            <a:r>
              <a:rPr lang="en-US" dirty="0"/>
              <a:t>Based on the assumption, the thing that we have to </a:t>
            </a:r>
            <a:r>
              <a:rPr lang="en-US" dirty="0" err="1"/>
              <a:t>sovle</a:t>
            </a:r>
            <a:r>
              <a:rPr lang="en-US" dirty="0"/>
              <a:t> in multicore linking are </a:t>
            </a:r>
          </a:p>
          <a:p>
            <a:endParaRPr lang="en-US" dirty="0"/>
          </a:p>
          <a:p>
            <a:r>
              <a:rPr lang="en-US" dirty="0"/>
              <a:t>1. We have to hide non-determinism based on </a:t>
            </a:r>
          </a:p>
        </p:txBody>
      </p:sp>
    </p:spTree>
    <p:extLst>
      <p:ext uri="{BB962C8B-B14F-4D97-AF65-F5344CB8AC3E}">
        <p14:creationId xmlns:p14="http://schemas.microsoft.com/office/powerpoint/2010/main" val="136996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31790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14995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introduce per-CPU machine model by multicore linking in the below, we are able to build layers on top of that by using contextual refinement. </a:t>
            </a:r>
          </a:p>
          <a:p>
            <a:endParaRPr lang="en-US" dirty="0"/>
          </a:p>
          <a:p>
            <a:r>
              <a:rPr lang="en-US" dirty="0"/>
              <a:t>For example, if the source code of </a:t>
            </a:r>
            <a:r>
              <a:rPr lang="en-US" dirty="0" err="1"/>
              <a:t>CertiKOS</a:t>
            </a:r>
            <a:r>
              <a:rPr lang="en-US" dirty="0"/>
              <a:t> is composition of  CPU dependent modules and thread dependent modules, </a:t>
            </a:r>
          </a:p>
          <a:p>
            <a:endParaRPr lang="en-US" dirty="0"/>
          </a:p>
          <a:p>
            <a:r>
              <a:rPr lang="en-US" dirty="0"/>
              <a:t>We can introduce </a:t>
            </a:r>
            <a:r>
              <a:rPr lang="en-US" dirty="0" err="1"/>
              <a:t>CSched</a:t>
            </a:r>
            <a:r>
              <a:rPr lang="en-US" dirty="0"/>
              <a:t>, which </a:t>
            </a:r>
            <a:r>
              <a:rPr lang="en-US" dirty="0" err="1"/>
              <a:t>cointains</a:t>
            </a:r>
            <a:r>
              <a:rPr lang="en-US" dirty="0"/>
              <a:t> scheduler </a:t>
            </a:r>
            <a:r>
              <a:rPr lang="en-US" dirty="0" err="1"/>
              <a:t>primtives</a:t>
            </a:r>
            <a:r>
              <a:rPr lang="en-US" dirty="0"/>
              <a:t> in it, and </a:t>
            </a:r>
          </a:p>
        </p:txBody>
      </p:sp>
    </p:spTree>
    <p:extLst>
      <p:ext uri="{BB962C8B-B14F-4D97-AF65-F5344CB8AC3E}">
        <p14:creationId xmlns:p14="http://schemas.microsoft.com/office/powerpoint/2010/main" val="565527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build a layer </a:t>
            </a:r>
          </a:p>
        </p:txBody>
      </p:sp>
    </p:spTree>
    <p:extLst>
      <p:ext uri="{BB962C8B-B14F-4D97-AF65-F5344CB8AC3E}">
        <p14:creationId xmlns:p14="http://schemas.microsoft.com/office/powerpoint/2010/main" val="62405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linking also requires us to solve multiple challenges.</a:t>
            </a:r>
          </a:p>
          <a:p>
            <a:endParaRPr lang="en-US" dirty="0"/>
          </a:p>
          <a:p>
            <a:r>
              <a:rPr lang="en-US" dirty="0"/>
              <a:t>As we have see in the previous slide, Hide context switching is necessary,</a:t>
            </a:r>
          </a:p>
          <a:p>
            <a:endParaRPr lang="en-US" dirty="0"/>
          </a:p>
          <a:p>
            <a:r>
              <a:rPr lang="en-US" dirty="0"/>
              <a:t>And similar to the </a:t>
            </a:r>
            <a:r>
              <a:rPr lang="en-US" dirty="0" err="1"/>
              <a:t>multicorel</a:t>
            </a:r>
            <a:r>
              <a:rPr lang="en-US" dirty="0"/>
              <a:t> </a:t>
            </a:r>
            <a:r>
              <a:rPr lang="en-US" dirty="0" err="1"/>
              <a:t>ining</a:t>
            </a:r>
            <a:r>
              <a:rPr lang="en-US" dirty="0"/>
              <a:t>, we needs to build environmental </a:t>
            </a:r>
            <a:r>
              <a:rPr lang="en-US" dirty="0" err="1"/>
              <a:t>tcontext</a:t>
            </a:r>
            <a:r>
              <a:rPr lang="en-US" dirty="0"/>
              <a:t> for each </a:t>
            </a:r>
            <a:r>
              <a:rPr lang="en-US" dirty="0" err="1"/>
              <a:t>htread</a:t>
            </a:r>
            <a:endParaRPr lang="en-US" dirty="0"/>
          </a:p>
          <a:p>
            <a:endParaRPr lang="en-US" dirty="0"/>
          </a:p>
          <a:p>
            <a:r>
              <a:rPr lang="en-US" dirty="0"/>
              <a:t>And, tis the thread-threaded lining assume that arbitrary active or available thread set on the CPU and since </a:t>
            </a:r>
            <a:r>
              <a:rPr lang="en-US" dirty="0" err="1"/>
              <a:t>intial</a:t>
            </a:r>
            <a:r>
              <a:rPr lang="en-US" dirty="0"/>
              <a:t> states of each CPU usually </a:t>
            </a:r>
          </a:p>
        </p:txBody>
      </p:sp>
    </p:spTree>
    <p:extLst>
      <p:ext uri="{BB962C8B-B14F-4D97-AF65-F5344CB8AC3E}">
        <p14:creationId xmlns:p14="http://schemas.microsoft.com/office/powerpoint/2010/main" val="137672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39729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28772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180645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we have a single sequence of execution that is performed by one CPU. </a:t>
            </a:r>
          </a:p>
          <a:p>
            <a:endParaRPr lang="en-US" dirty="0"/>
          </a:p>
          <a:p>
            <a:r>
              <a:rPr lang="en-US" dirty="0"/>
              <a:t>Then, simply speaking, the execution on the multithreaded assembly machine that corresponds to that of a single CPU assembly machine is set of projections from the CPU machine.</a:t>
            </a:r>
          </a:p>
        </p:txBody>
      </p:sp>
    </p:spTree>
    <p:extLst>
      <p:ext uri="{BB962C8B-B14F-4D97-AF65-F5344CB8AC3E}">
        <p14:creationId xmlns:p14="http://schemas.microsoft.com/office/powerpoint/2010/main" val="3593487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771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71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797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2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176739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424677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example. </a:t>
            </a:r>
          </a:p>
          <a:p>
            <a:endParaRPr lang="en-US" dirty="0"/>
          </a:p>
          <a:p>
            <a:r>
              <a:rPr lang="en-US" dirty="0"/>
              <a:t>In this simple example, we have two CPUs, and there are two kinds of operations, which are private and atomic operations. Private operations only modify local state of each CPU. </a:t>
            </a:r>
          </a:p>
          <a:p>
            <a:endParaRPr lang="en-US" dirty="0"/>
          </a:p>
          <a:p>
            <a:r>
              <a:rPr lang="en-US" dirty="0"/>
              <a:t>However, atomic operations modify shared resources, so we need to keep track of other CPUs atomic operations when we want to achieve the current status of the shared resource that are associated with atomic operations. </a:t>
            </a:r>
          </a:p>
          <a:p>
            <a:endParaRPr lang="en-US" dirty="0"/>
          </a:p>
          <a:p>
            <a:r>
              <a:rPr lang="en-US" dirty="0"/>
              <a:t>To make it possible, we decide to represent shared objects by using log, which is a sequence of events that keeps, and make atomic operations as an event that will be </a:t>
            </a:r>
            <a:r>
              <a:rPr lang="en-US" dirty="0" err="1"/>
              <a:t>recored</a:t>
            </a:r>
            <a:r>
              <a:rPr lang="en-US" dirty="0"/>
              <a:t> in the log. Then, all if we want to find out the current status of the shared resource, we can achieve it by calculating the log from the beginning.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Representing shared objects as a log also give a chance to model environmental context  in a reasonable way.</a:t>
            </a:r>
          </a:p>
          <a:p>
            <a:endParaRPr lang="en-US" dirty="0"/>
          </a:p>
        </p:txBody>
      </p:sp>
    </p:spTree>
    <p:extLst>
      <p:ext uri="{BB962C8B-B14F-4D97-AF65-F5344CB8AC3E}">
        <p14:creationId xmlns:p14="http://schemas.microsoft.com/office/powerpoint/2010/main" val="20707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232387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140817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74937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24872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2"/>
            <a:ext cx="6400800" cy="1314450"/>
          </a:xfrm>
        </p:spPr>
        <p:txBody>
          <a:bodyPr/>
          <a:lstStyle>
            <a:lvl1pPr marL="0" indent="0" algn="ctr">
              <a:buNone/>
              <a:defRPr/>
            </a:lvl1pPr>
            <a:lvl2pPr marL="342670" indent="0" algn="ctr">
              <a:buNone/>
              <a:defRPr/>
            </a:lvl2pPr>
            <a:lvl3pPr marL="685341" indent="0" algn="ctr">
              <a:buNone/>
              <a:defRPr/>
            </a:lvl3pPr>
            <a:lvl4pPr marL="1028015" indent="0" algn="ctr">
              <a:buNone/>
              <a:defRPr/>
            </a:lvl4pPr>
            <a:lvl5pPr marL="1370685" indent="0" algn="ctr">
              <a:buNone/>
              <a:defRPr/>
            </a:lvl5pPr>
            <a:lvl6pPr marL="1713355" indent="0" algn="ctr">
              <a:buNone/>
              <a:defRPr/>
            </a:lvl6pPr>
            <a:lvl7pPr marL="2056026" indent="0" algn="ctr">
              <a:buNone/>
              <a:defRPr/>
            </a:lvl7pPr>
            <a:lvl8pPr marL="2398697" indent="0" algn="ctr">
              <a:buNone/>
              <a:defRPr/>
            </a:lvl8pPr>
            <a:lvl9pPr marL="2741369"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62A3166-74DB-AD4F-BEFB-612C76B58235}"/>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6277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10C2C40E-C53C-E041-8054-E46DC1A76469}"/>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7147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7"/>
            <a:ext cx="2057400" cy="438864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05987"/>
            <a:ext cx="6019800" cy="43886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561BBD70-3465-B347-ACEC-3F3F01CFE3C6}"/>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6936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D3ED98D-1A6F-0442-B004-7EE3CDD44B8C}"/>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68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4"/>
            <a:ext cx="7772400" cy="1021556"/>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44"/>
            <a:ext cx="7772400" cy="1125140"/>
          </a:xfrm>
        </p:spPr>
        <p:txBody>
          <a:bodyPr anchor="b"/>
          <a:lstStyle>
            <a:lvl1pPr marL="0" indent="0">
              <a:buNone/>
              <a:defRPr sz="1500"/>
            </a:lvl1pPr>
            <a:lvl2pPr marL="342670" indent="0">
              <a:buNone/>
              <a:defRPr sz="1350"/>
            </a:lvl2pPr>
            <a:lvl3pPr marL="685341" indent="0">
              <a:buNone/>
              <a:defRPr sz="1200"/>
            </a:lvl3pPr>
            <a:lvl4pPr marL="1028015" indent="0">
              <a:buNone/>
              <a:defRPr sz="1050"/>
            </a:lvl4pPr>
            <a:lvl5pPr marL="1370685" indent="0">
              <a:buNone/>
              <a:defRPr sz="1050"/>
            </a:lvl5pPr>
            <a:lvl6pPr marL="1713355" indent="0">
              <a:buNone/>
              <a:defRPr sz="1050"/>
            </a:lvl6pPr>
            <a:lvl7pPr marL="2056026" indent="0">
              <a:buNone/>
              <a:defRPr sz="1050"/>
            </a:lvl7pPr>
            <a:lvl8pPr marL="2398697" indent="0">
              <a:buNone/>
              <a:defRPr sz="1050"/>
            </a:lvl8pPr>
            <a:lvl9pPr marL="2741369" indent="0">
              <a:buNone/>
              <a:defRPr sz="105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92571B28-0992-FF42-86C6-E0919BC9B5DD}"/>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8637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397C83D2-BEF3-6747-BCA6-CC869C7E67A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1029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11" name="Rectangle 6">
            <a:extLst>
              <a:ext uri="{FF2B5EF4-FFF2-40B4-BE49-F238E27FC236}">
                <a16:creationId xmlns:a16="http://schemas.microsoft.com/office/drawing/2014/main" id="{7241FCB7-2830-0E4A-A414-54900BB76295}"/>
              </a:ext>
            </a:extLst>
          </p:cNvPr>
          <p:cNvSpPr>
            <a:spLocks noGrp="1" noChangeArrowheads="1"/>
          </p:cNvSpPr>
          <p:nvPr>
            <p:ph type="sldNum" sz="quarter" idx="12"/>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942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Slide Number Placeholder 6">
            <a:extLst>
              <a:ext uri="{FF2B5EF4-FFF2-40B4-BE49-F238E27FC236}">
                <a16:creationId xmlns:a16="http://schemas.microsoft.com/office/drawing/2014/main" id="{4A773EE6-27B2-D741-8E97-ADB5AD7525FB}"/>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15036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75AB09FC-7DCF-8B48-ABAF-365B389C579A}"/>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269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2" y="204796"/>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877ECE30-299C-B445-90BE-3E752702035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5797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670" indent="0">
              <a:buNone/>
              <a:defRPr sz="2100"/>
            </a:lvl2pPr>
            <a:lvl3pPr marL="685341" indent="0">
              <a:buNone/>
              <a:defRPr sz="1800"/>
            </a:lvl3pPr>
            <a:lvl4pPr marL="1028015" indent="0">
              <a:buNone/>
              <a:defRPr sz="1500"/>
            </a:lvl4pPr>
            <a:lvl5pPr marL="1370685" indent="0">
              <a:buNone/>
              <a:defRPr sz="1500"/>
            </a:lvl5pPr>
            <a:lvl6pPr marL="1713355" indent="0">
              <a:buNone/>
              <a:defRPr sz="1500"/>
            </a:lvl6pPr>
            <a:lvl7pPr marL="2056026" indent="0">
              <a:buNone/>
              <a:defRPr sz="1500"/>
            </a:lvl7pPr>
            <a:lvl8pPr marL="2398697" indent="0">
              <a:buNone/>
              <a:defRPr sz="1500"/>
            </a:lvl8pPr>
            <a:lvl9pPr marL="2741369" indent="0">
              <a:buNone/>
              <a:defRPr sz="1500"/>
            </a:lvl9pPr>
          </a:lstStyle>
          <a:p>
            <a:pPr lvl="0"/>
            <a:endParaRPr lang="zh-CN" alt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F802892C-B9A4-A04D-BF71-236D0190998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7470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ct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7" name="Slide Number Placeholder 6">
            <a:extLst>
              <a:ext uri="{FF2B5EF4-FFF2-40B4-BE49-F238E27FC236}">
                <a16:creationId xmlns:a16="http://schemas.microsoft.com/office/drawing/2014/main" id="{CE6B537B-62FB-7E4B-B484-BE73BD00F1B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419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p:titleStyle>
    <p:bodyStyle>
      <a:lvl1pPr marL="254794" indent="-254794" algn="l" rtl="0" eaLnBrk="0" fontAlgn="base" hangingPunct="0">
        <a:spcBef>
          <a:spcPct val="20000"/>
        </a:spcBef>
        <a:spcAft>
          <a:spcPct val="0"/>
        </a:spcAft>
        <a:buChar char="•"/>
        <a:defRPr sz="2400">
          <a:solidFill>
            <a:schemeClr val="tx1"/>
          </a:solidFill>
          <a:latin typeface="+mn-lt"/>
          <a:ea typeface="+mn-ea"/>
          <a:cs typeface="+mn-cs"/>
        </a:defRPr>
      </a:lvl1pPr>
      <a:lvl2pPr marL="554831" indent="-211931" algn="l" rtl="0" eaLnBrk="0" fontAlgn="base" hangingPunct="0">
        <a:spcBef>
          <a:spcPct val="20000"/>
        </a:spcBef>
        <a:spcAft>
          <a:spcPct val="0"/>
        </a:spcAft>
        <a:buChar char="–"/>
        <a:defRPr sz="2100">
          <a:solidFill>
            <a:schemeClr val="tx1"/>
          </a:solidFill>
          <a:latin typeface="+mn-lt"/>
          <a:ea typeface="Arial" charset="0"/>
          <a:cs typeface="+mn-cs"/>
        </a:defRPr>
      </a:lvl2pPr>
      <a:lvl3pPr marL="854869" indent="-169069" algn="l" rtl="0" eaLnBrk="0" fontAlgn="base" hangingPunct="0">
        <a:spcBef>
          <a:spcPct val="20000"/>
        </a:spcBef>
        <a:spcAft>
          <a:spcPct val="0"/>
        </a:spcAft>
        <a:buChar char="•"/>
        <a:defRPr sz="1800">
          <a:solidFill>
            <a:schemeClr val="tx1"/>
          </a:solidFill>
          <a:latin typeface="+mn-lt"/>
          <a:ea typeface="Arial" charset="0"/>
          <a:cs typeface="+mn-cs"/>
        </a:defRPr>
      </a:lvl3pPr>
      <a:lvl4pPr marL="1197769" indent="-169069" algn="l" rtl="0" eaLnBrk="0" fontAlgn="base" hangingPunct="0">
        <a:spcBef>
          <a:spcPct val="20000"/>
        </a:spcBef>
        <a:spcAft>
          <a:spcPct val="0"/>
        </a:spcAft>
        <a:buChar char="–"/>
        <a:defRPr sz="1500">
          <a:solidFill>
            <a:schemeClr val="tx1"/>
          </a:solidFill>
          <a:latin typeface="+mn-lt"/>
          <a:ea typeface="Arial" charset="0"/>
          <a:cs typeface="+mn-cs"/>
        </a:defRPr>
      </a:lvl4pPr>
      <a:lvl5pPr marL="1540669" indent="-169069" algn="l" rtl="0" eaLnBrk="0" fontAlgn="base" hangingPunct="0">
        <a:spcBef>
          <a:spcPct val="20000"/>
        </a:spcBef>
        <a:spcAft>
          <a:spcPct val="0"/>
        </a:spcAft>
        <a:buChar char="»"/>
        <a:defRPr sz="1500">
          <a:solidFill>
            <a:schemeClr val="tx1"/>
          </a:solidFill>
          <a:latin typeface="+mn-lt"/>
          <a:ea typeface="Arial" charset="0"/>
          <a:cs typeface="+mn-cs"/>
        </a:defRPr>
      </a:lvl5pPr>
      <a:lvl6pPr marL="1884693" indent="-171335" algn="l" rtl="0" fontAlgn="base">
        <a:spcBef>
          <a:spcPct val="20000"/>
        </a:spcBef>
        <a:spcAft>
          <a:spcPct val="0"/>
        </a:spcAft>
        <a:buChar char="»"/>
        <a:defRPr sz="1500">
          <a:solidFill>
            <a:schemeClr val="tx1"/>
          </a:solidFill>
          <a:latin typeface="+mn-lt"/>
          <a:ea typeface="Arial" charset="0"/>
          <a:cs typeface="+mn-cs"/>
        </a:defRPr>
      </a:lvl6pPr>
      <a:lvl7pPr marL="2227362" indent="-171335" algn="l" rtl="0" fontAlgn="base">
        <a:spcBef>
          <a:spcPct val="20000"/>
        </a:spcBef>
        <a:spcAft>
          <a:spcPct val="0"/>
        </a:spcAft>
        <a:buChar char="»"/>
        <a:defRPr sz="1500">
          <a:solidFill>
            <a:schemeClr val="tx1"/>
          </a:solidFill>
          <a:latin typeface="+mn-lt"/>
          <a:ea typeface="Arial" charset="0"/>
          <a:cs typeface="+mn-cs"/>
        </a:defRPr>
      </a:lvl7pPr>
      <a:lvl8pPr marL="2570035" indent="-171335" algn="l" rtl="0" fontAlgn="base">
        <a:spcBef>
          <a:spcPct val="20000"/>
        </a:spcBef>
        <a:spcAft>
          <a:spcPct val="0"/>
        </a:spcAft>
        <a:buChar char="»"/>
        <a:defRPr sz="1500">
          <a:solidFill>
            <a:schemeClr val="tx1"/>
          </a:solidFill>
          <a:latin typeface="+mn-lt"/>
          <a:ea typeface="Arial" charset="0"/>
          <a:cs typeface="+mn-cs"/>
        </a:defRPr>
      </a:lvl8pPr>
      <a:lvl9pPr marL="2912702" indent="-171335" algn="l" rtl="0" fontAlgn="base">
        <a:spcBef>
          <a:spcPct val="20000"/>
        </a:spcBef>
        <a:spcAft>
          <a:spcPct val="0"/>
        </a:spcAft>
        <a:buChar char="»"/>
        <a:defRPr sz="1500">
          <a:solidFill>
            <a:schemeClr val="tx1"/>
          </a:solidFill>
          <a:latin typeface="+mn-lt"/>
          <a:ea typeface="Arial" charset="0"/>
          <a:cs typeface="+mn-cs"/>
        </a:defRPr>
      </a:lvl9pPr>
    </p:bodyStyle>
    <p:otherStyle>
      <a:defPPr>
        <a:defRPr lang="zh-CN"/>
      </a:defPPr>
      <a:lvl1pPr marL="0" algn="l" defTabSz="342670" rtl="0" eaLnBrk="1" latinLnBrk="0" hangingPunct="1">
        <a:defRPr sz="1350" kern="1200">
          <a:solidFill>
            <a:schemeClr val="tx1"/>
          </a:solidFill>
          <a:latin typeface="+mn-lt"/>
          <a:ea typeface="+mn-ea"/>
          <a:cs typeface="+mn-cs"/>
        </a:defRPr>
      </a:lvl1pPr>
      <a:lvl2pPr marL="342670" algn="l" defTabSz="342670" rtl="0" eaLnBrk="1" latinLnBrk="0" hangingPunct="1">
        <a:defRPr sz="1350" kern="1200">
          <a:solidFill>
            <a:schemeClr val="tx1"/>
          </a:solidFill>
          <a:latin typeface="+mn-lt"/>
          <a:ea typeface="+mn-ea"/>
          <a:cs typeface="+mn-cs"/>
        </a:defRPr>
      </a:lvl2pPr>
      <a:lvl3pPr marL="685341" algn="l" defTabSz="342670" rtl="0" eaLnBrk="1" latinLnBrk="0" hangingPunct="1">
        <a:defRPr sz="1350" kern="1200">
          <a:solidFill>
            <a:schemeClr val="tx1"/>
          </a:solidFill>
          <a:latin typeface="+mn-lt"/>
          <a:ea typeface="+mn-ea"/>
          <a:cs typeface="+mn-cs"/>
        </a:defRPr>
      </a:lvl3pPr>
      <a:lvl4pPr marL="1028015" algn="l" defTabSz="342670" rtl="0" eaLnBrk="1" latinLnBrk="0" hangingPunct="1">
        <a:defRPr sz="1350" kern="1200">
          <a:solidFill>
            <a:schemeClr val="tx1"/>
          </a:solidFill>
          <a:latin typeface="+mn-lt"/>
          <a:ea typeface="+mn-ea"/>
          <a:cs typeface="+mn-cs"/>
        </a:defRPr>
      </a:lvl4pPr>
      <a:lvl5pPr marL="1370685" algn="l" defTabSz="342670" rtl="0" eaLnBrk="1" latinLnBrk="0" hangingPunct="1">
        <a:defRPr sz="1350" kern="1200">
          <a:solidFill>
            <a:schemeClr val="tx1"/>
          </a:solidFill>
          <a:latin typeface="+mn-lt"/>
          <a:ea typeface="+mn-ea"/>
          <a:cs typeface="+mn-cs"/>
        </a:defRPr>
      </a:lvl5pPr>
      <a:lvl6pPr marL="1713355" algn="l" defTabSz="342670" rtl="0" eaLnBrk="1" latinLnBrk="0" hangingPunct="1">
        <a:defRPr sz="1350" kern="1200">
          <a:solidFill>
            <a:schemeClr val="tx1"/>
          </a:solidFill>
          <a:latin typeface="+mn-lt"/>
          <a:ea typeface="+mn-ea"/>
          <a:cs typeface="+mn-cs"/>
        </a:defRPr>
      </a:lvl6pPr>
      <a:lvl7pPr marL="2056026" algn="l" defTabSz="342670" rtl="0" eaLnBrk="1" latinLnBrk="0" hangingPunct="1">
        <a:defRPr sz="1350" kern="1200">
          <a:solidFill>
            <a:schemeClr val="tx1"/>
          </a:solidFill>
          <a:latin typeface="+mn-lt"/>
          <a:ea typeface="+mn-ea"/>
          <a:cs typeface="+mn-cs"/>
        </a:defRPr>
      </a:lvl7pPr>
      <a:lvl8pPr marL="2398697" algn="l" defTabSz="342670" rtl="0" eaLnBrk="1" latinLnBrk="0" hangingPunct="1">
        <a:defRPr sz="1350" kern="1200">
          <a:solidFill>
            <a:schemeClr val="tx1"/>
          </a:solidFill>
          <a:latin typeface="+mn-lt"/>
          <a:ea typeface="+mn-ea"/>
          <a:cs typeface="+mn-cs"/>
        </a:defRPr>
      </a:lvl8pPr>
      <a:lvl9pPr marL="2741369" algn="l" defTabSz="34267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9.png"/><Relationship Id="rId12" Type="http://schemas.openxmlformats.org/officeDocument/2006/relationships/image" Target="../media/image29.png"/><Relationship Id="rId17"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33.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17" Type="http://schemas.openxmlformats.org/officeDocument/2006/relationships/image" Target="../media/image260.png"/><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image" Target="../media/image24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6.png"/><Relationship Id="rId3" Type="http://schemas.openxmlformats.org/officeDocument/2006/relationships/image" Target="../media/image18.png"/><Relationship Id="rId21" Type="http://schemas.openxmlformats.org/officeDocument/2006/relationships/image" Target="../media/image43.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5.png"/><Relationship Id="rId2" Type="http://schemas.openxmlformats.org/officeDocument/2006/relationships/notesSlide" Target="../notesSlides/notesSlide15.xml"/><Relationship Id="rId16" Type="http://schemas.openxmlformats.org/officeDocument/2006/relationships/image" Target="../media/image34.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1.png"/><Relationship Id="rId10" Type="http://schemas.openxmlformats.org/officeDocument/2006/relationships/image" Target="../media/image25.png"/><Relationship Id="rId19" Type="http://schemas.openxmlformats.org/officeDocument/2006/relationships/image" Target="../media/image38.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4.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36.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5.png"/><Relationship Id="rId9" Type="http://schemas.openxmlformats.org/officeDocument/2006/relationships/image" Target="../media/image49.png"/><Relationship Id="rId14" Type="http://schemas.openxmlformats.org/officeDocument/2006/relationships/image" Target="../media/image54.png"/></Relationships>
</file>

<file path=ppt/slides/_rels/slide18.xml.rels><?xml version="1.0" encoding="UTF-8" standalone="yes"?>
<Relationships xmlns="http://schemas.openxmlformats.org/package/2006/relationships"><Relationship Id="rId13" Type="http://schemas.openxmlformats.org/officeDocument/2006/relationships/image" Target="../media/image241.png"/><Relationship Id="rId18" Type="http://schemas.openxmlformats.org/officeDocument/2006/relationships/image" Target="../media/image490.png"/><Relationship Id="rId3" Type="http://schemas.openxmlformats.org/officeDocument/2006/relationships/image" Target="../media/image481.png"/><Relationship Id="rId17" Type="http://schemas.openxmlformats.org/officeDocument/2006/relationships/image" Target="../media/image260.png"/><Relationship Id="rId2" Type="http://schemas.openxmlformats.org/officeDocument/2006/relationships/notesSlide" Target="../notesSlides/notesSlide17.xml"/><Relationship Id="rId16" Type="http://schemas.openxmlformats.org/officeDocument/2006/relationships/image" Target="../media/image480.png"/><Relationship Id="rId1" Type="http://schemas.openxmlformats.org/officeDocument/2006/relationships/slideLayout" Target="../slideLayouts/slideLayout2.xml"/><Relationship Id="rId5" Type="http://schemas.openxmlformats.org/officeDocument/2006/relationships/image" Target="../media/image500.png"/><Relationship Id="rId15" Type="http://schemas.openxmlformats.org/officeDocument/2006/relationships/image" Target="../media/image470.png"/><Relationship Id="rId19" Type="http://schemas.openxmlformats.org/officeDocument/2006/relationships/image" Target="../media/image520.png"/><Relationship Id="rId4" Type="http://schemas.openxmlformats.org/officeDocument/2006/relationships/image" Target="../media/image491.png"/><Relationship Id="rId14" Type="http://schemas.openxmlformats.org/officeDocument/2006/relationships/image" Target="../media/image510.png"/></Relationships>
</file>

<file path=ppt/slides/_rels/slide19.xml.rels><?xml version="1.0" encoding="UTF-8" standalone="yes"?>
<Relationships xmlns="http://schemas.openxmlformats.org/package/2006/relationships"><Relationship Id="rId18" Type="http://schemas.openxmlformats.org/officeDocument/2006/relationships/image" Target="../media/image560.png"/><Relationship Id="rId7" Type="http://schemas.openxmlformats.org/officeDocument/2006/relationships/image" Target="../media/image180.png"/><Relationship Id="rId17" Type="http://schemas.openxmlformats.org/officeDocument/2006/relationships/image" Target="../media/image550.png"/><Relationship Id="rId2" Type="http://schemas.openxmlformats.org/officeDocument/2006/relationships/notesSlide" Target="../notesSlides/notesSlide18.xml"/><Relationship Id="rId16" Type="http://schemas.openxmlformats.org/officeDocument/2006/relationships/image" Target="../media/image540.png"/><Relationship Id="rId1" Type="http://schemas.openxmlformats.org/officeDocument/2006/relationships/slideLayout" Target="../slideLayouts/slideLayout2.xml"/><Relationship Id="rId15" Type="http://schemas.openxmlformats.org/officeDocument/2006/relationships/image" Target="../media/image530.png"/><Relationship Id="rId19" Type="http://schemas.openxmlformats.org/officeDocument/2006/relationships/image" Target="../media/image570.png"/><Relationship Id="rId14" Type="http://schemas.openxmlformats.org/officeDocument/2006/relationships/image" Target="../media/image2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6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20.xml"/><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67.png"/><Relationship Id="rId5" Type="http://schemas.openxmlformats.org/officeDocument/2006/relationships/image" Target="../media/image62.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1.png"/><Relationship Id="rId9" Type="http://schemas.openxmlformats.org/officeDocument/2006/relationships/image" Target="../media/image65.png"/><Relationship Id="rId14" Type="http://schemas.openxmlformats.org/officeDocument/2006/relationships/image" Target="../media/image70.png"/></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4.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34.png"/><Relationship Id="rId10" Type="http://schemas.openxmlformats.org/officeDocument/2006/relationships/image" Target="../media/image80.png"/><Relationship Id="rId4" Type="http://schemas.openxmlformats.org/officeDocument/2006/relationships/image" Target="../media/image75.pn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40.png"/><Relationship Id="rId5" Type="http://schemas.openxmlformats.org/officeDocument/2006/relationships/image" Target="../media/image660.png"/></Relationships>
</file>

<file path=ppt/slides/_rels/slide24.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20.png"/><Relationship Id="rId4" Type="http://schemas.openxmlformats.org/officeDocument/2006/relationships/image" Target="../media/image7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40.png"/><Relationship Id="rId4" Type="http://schemas.openxmlformats.org/officeDocument/2006/relationships/image" Target="../media/image10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01.png"/><Relationship Id="rId5" Type="http://schemas.openxmlformats.org/officeDocument/2006/relationships/image" Target="../media/image790.png"/><Relationship Id="rId4" Type="http://schemas.openxmlformats.org/officeDocument/2006/relationships/image" Target="../media/image109.png"/></Relationships>
</file>

<file path=ppt/slides/_rels/slide2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0.png"/><Relationship Id="rId7"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10.png"/><Relationship Id="rId9" Type="http://schemas.openxmlformats.org/officeDocument/2006/relationships/image" Target="../media/image88.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180.png"/><Relationship Id="rId2" Type="http://schemas.openxmlformats.org/officeDocument/2006/relationships/notesSlide" Target="../notesSlides/notesSlide26.xml"/><Relationship Id="rId16" Type="http://schemas.openxmlformats.org/officeDocument/2006/relationships/image" Target="../media/image680.png"/><Relationship Id="rId1" Type="http://schemas.openxmlformats.org/officeDocument/2006/relationships/slideLayout" Target="../slideLayouts/slideLayout2.xml"/><Relationship Id="rId15" Type="http://schemas.openxmlformats.org/officeDocument/2006/relationships/image" Target="../media/image670.png"/><Relationship Id="rId4" Type="http://schemas.openxmlformats.org/officeDocument/2006/relationships/image" Target="../media/image661.png"/><Relationship Id="rId14" Type="http://schemas.openxmlformats.org/officeDocument/2006/relationships/image" Target="../media/image2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B257B85-D57E-E94E-811C-5A65403C8ECD}"/>
              </a:ext>
            </a:extLst>
          </p:cNvPr>
          <p:cNvGrpSpPr/>
          <p:nvPr/>
        </p:nvGrpSpPr>
        <p:grpSpPr>
          <a:xfrm>
            <a:off x="1295400" y="819150"/>
            <a:ext cx="6629400" cy="3129476"/>
            <a:chOff x="1219200" y="1605952"/>
            <a:chExt cx="6629400" cy="3129476"/>
          </a:xfrm>
        </p:grpSpPr>
        <p:grpSp>
          <p:nvGrpSpPr>
            <p:cNvPr id="6" name="Group 5">
              <a:extLst>
                <a:ext uri="{FF2B5EF4-FFF2-40B4-BE49-F238E27FC236}">
                  <a16:creationId xmlns:a16="http://schemas.microsoft.com/office/drawing/2014/main" id="{EFB4F745-1861-0B4C-897D-53AE87A00760}"/>
                </a:ext>
              </a:extLst>
            </p:cNvPr>
            <p:cNvGrpSpPr/>
            <p:nvPr/>
          </p:nvGrpSpPr>
          <p:grpSpPr>
            <a:xfrm>
              <a:off x="1600199" y="1605952"/>
              <a:ext cx="5867400" cy="2464688"/>
              <a:chOff x="1600199" y="1605952"/>
              <a:chExt cx="5867400" cy="2464688"/>
            </a:xfrm>
          </p:grpSpPr>
          <p:sp>
            <p:nvSpPr>
              <p:cNvPr id="23" name="Rectangle 22">
                <a:extLst>
                  <a:ext uri="{FF2B5EF4-FFF2-40B4-BE49-F238E27FC236}">
                    <a16:creationId xmlns:a16="http://schemas.microsoft.com/office/drawing/2014/main" id="{C540C315-27AA-7A43-A8B1-F5E260A841E2}"/>
                  </a:ext>
                </a:extLst>
              </p:cNvPr>
              <p:cNvSpPr/>
              <p:nvPr/>
            </p:nvSpPr>
            <p:spPr bwMode="auto">
              <a:xfrm>
                <a:off x="1600199" y="1605952"/>
                <a:ext cx="5867399" cy="432398"/>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B675151A-54C8-3E41-B4FD-C3F5E794C988}"/>
                  </a:ext>
                </a:extLst>
              </p:cNvPr>
              <p:cNvSpPr/>
              <p:nvPr/>
            </p:nvSpPr>
            <p:spPr>
              <a:xfrm>
                <a:off x="1600200" y="2220590"/>
                <a:ext cx="5867399"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cxnSp>
          <p:nvCxnSpPr>
            <p:cNvPr id="17" name="Straight Connector 16">
              <a:extLst>
                <a:ext uri="{FF2B5EF4-FFF2-40B4-BE49-F238E27FC236}">
                  <a16:creationId xmlns:a16="http://schemas.microsoft.com/office/drawing/2014/main" id="{D24F0572-B57D-714E-8988-AAC653C90052}"/>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a16="http://schemas.microsoft.com/office/drawing/2014/main" id="{197D3764-74BC-7D41-B000-657B8E199031}"/>
                </a:ext>
              </a:extLst>
            </p:cNvPr>
            <p:cNvGrpSpPr/>
            <p:nvPr/>
          </p:nvGrpSpPr>
          <p:grpSpPr>
            <a:xfrm>
              <a:off x="1600200" y="4171950"/>
              <a:ext cx="5867400" cy="563478"/>
              <a:chOff x="1600200" y="4171950"/>
              <a:chExt cx="5867400" cy="563478"/>
            </a:xfrm>
          </p:grpSpPr>
          <p:sp>
            <p:nvSpPr>
              <p:cNvPr id="5" name="Rectangle 4">
                <a:extLst>
                  <a:ext uri="{FF2B5EF4-FFF2-40B4-BE49-F238E27FC236}">
                    <a16:creationId xmlns:a16="http://schemas.microsoft.com/office/drawing/2014/main" id="{5C88C754-8007-9645-BFC2-354139099E4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10" name="Rectangle 9">
                <a:extLst>
                  <a:ext uri="{FF2B5EF4-FFF2-40B4-BE49-F238E27FC236}">
                    <a16:creationId xmlns:a16="http://schemas.microsoft.com/office/drawing/2014/main" id="{343F38A2-2D4A-1A4D-A643-7FD24A17DA0D}"/>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11" name="Rectangle 10">
                <a:extLst>
                  <a:ext uri="{FF2B5EF4-FFF2-40B4-BE49-F238E27FC236}">
                    <a16:creationId xmlns:a16="http://schemas.microsoft.com/office/drawing/2014/main" id="{A2CDB113-373E-4D44-B76D-7B09E096F43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12" name="Rectangle 11">
                <a:extLst>
                  <a:ext uri="{FF2B5EF4-FFF2-40B4-BE49-F238E27FC236}">
                    <a16:creationId xmlns:a16="http://schemas.microsoft.com/office/drawing/2014/main" id="{E18E13C8-E2BF-A44C-AA8E-68E39D62E3EA}"/>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3" name="TextBox 12">
                <a:extLst>
                  <a:ext uri="{FF2B5EF4-FFF2-40B4-BE49-F238E27FC236}">
                    <a16:creationId xmlns:a16="http://schemas.microsoft.com/office/drawing/2014/main" id="{670770E7-E9B5-FF48-BA4F-512F9AE897F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08742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5" name="Rectangle 84">
              <a:extLst>
                <a:ext uri="{FF2B5EF4-FFF2-40B4-BE49-F238E27FC236}">
                  <a16:creationId xmlns:a16="http://schemas.microsoft.com/office/drawing/2014/main" id="{7704433F-C501-5A4E-A701-E83955F6A4D6}"/>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6" name="Rectangle 85">
              <a:extLst>
                <a:ext uri="{FF2B5EF4-FFF2-40B4-BE49-F238E27FC236}">
                  <a16:creationId xmlns:a16="http://schemas.microsoft.com/office/drawing/2014/main" id="{E5AAD8F2-D869-DE49-9E6A-CDAC301B96B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E1AD5B52-B595-3846-BC40-529D2A4CCED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0511ECE1-E49A-D84A-9C16-ADE0BF17EAC6}"/>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8" name="Rectangle 107">
              <a:extLst>
                <a:ext uri="{FF2B5EF4-FFF2-40B4-BE49-F238E27FC236}">
                  <a16:creationId xmlns:a16="http://schemas.microsoft.com/office/drawing/2014/main" id="{D15A5F33-7400-3D46-A295-18D520872F27}"/>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9" name="Rectangle 108">
              <a:extLst>
                <a:ext uri="{FF2B5EF4-FFF2-40B4-BE49-F238E27FC236}">
                  <a16:creationId xmlns:a16="http://schemas.microsoft.com/office/drawing/2014/main" id="{19ED7768-41C2-7048-856F-1F952CC888AC}"/>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0" name="Rectangle 109">
              <a:extLst>
                <a:ext uri="{FF2B5EF4-FFF2-40B4-BE49-F238E27FC236}">
                  <a16:creationId xmlns:a16="http://schemas.microsoft.com/office/drawing/2014/main" id="{B3386D3A-FD4A-A849-8D92-B09264FC5509}"/>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1" name="Rectangle 110">
              <a:extLst>
                <a:ext uri="{FF2B5EF4-FFF2-40B4-BE49-F238E27FC236}">
                  <a16:creationId xmlns:a16="http://schemas.microsoft.com/office/drawing/2014/main" id="{91E7E187-2AF1-FB44-BF94-4396419F41E1}"/>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5330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AA3F11-A321-0B43-9FEB-162E66988D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212E300C-EF6A-B145-B312-5BB0005BE82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34F6AD72-7975-2E4C-810A-ECB715D4D16E}"/>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F54B54B6-8E7E-CB48-BE9B-8A50BC9B43B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4" name="TextBox 83">
            <a:extLst>
              <a:ext uri="{FF2B5EF4-FFF2-40B4-BE49-F238E27FC236}">
                <a16:creationId xmlns:a16="http://schemas.microsoft.com/office/drawing/2014/main" id="{70E04EB4-570C-A84A-8FD7-F598BCE9E6E4}"/>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4" name="Rectangle 103">
            <a:extLst>
              <a:ext uri="{FF2B5EF4-FFF2-40B4-BE49-F238E27FC236}">
                <a16:creationId xmlns:a16="http://schemas.microsoft.com/office/drawing/2014/main" id="{0FA19935-F3B4-A144-8618-C399ECBCBB6A}"/>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5" name="TextBox 104">
            <a:extLst>
              <a:ext uri="{FF2B5EF4-FFF2-40B4-BE49-F238E27FC236}">
                <a16:creationId xmlns:a16="http://schemas.microsoft.com/office/drawing/2014/main" id="{17ED888D-DEC7-D542-A6BE-E9BF27CC1994}"/>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6" name="Rectangle 105">
            <a:extLst>
              <a:ext uri="{FF2B5EF4-FFF2-40B4-BE49-F238E27FC236}">
                <a16:creationId xmlns:a16="http://schemas.microsoft.com/office/drawing/2014/main" id="{E1DCFB0E-3B44-0648-84E6-F86F47384243}"/>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13829A6F-8814-454B-AFE9-A39BA5E7689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8" name="Rectangle 107">
            <a:extLst>
              <a:ext uri="{FF2B5EF4-FFF2-40B4-BE49-F238E27FC236}">
                <a16:creationId xmlns:a16="http://schemas.microsoft.com/office/drawing/2014/main" id="{ED78B182-646E-BA44-B0C7-8C4CA7AC2FD5}"/>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6566FEC7-5B93-2646-B545-3F4093613AF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10" name="TextBox 109">
            <a:extLst>
              <a:ext uri="{FF2B5EF4-FFF2-40B4-BE49-F238E27FC236}">
                <a16:creationId xmlns:a16="http://schemas.microsoft.com/office/drawing/2014/main" id="{BF1FAF6A-3D73-E440-A817-B9279FD138B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111" name="Straight Connector 110">
            <a:extLst>
              <a:ext uri="{FF2B5EF4-FFF2-40B4-BE49-F238E27FC236}">
                <a16:creationId xmlns:a16="http://schemas.microsoft.com/office/drawing/2014/main" id="{58D2CC9A-A44A-3A4B-B6BF-EEB5AF25AE4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2" name="Rectangle 111">
            <a:extLst>
              <a:ext uri="{FF2B5EF4-FFF2-40B4-BE49-F238E27FC236}">
                <a16:creationId xmlns:a16="http://schemas.microsoft.com/office/drawing/2014/main" id="{D28813CC-BB8B-1C4E-BFAA-38C591C32665}"/>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3" name="Rectangle 112">
            <a:extLst>
              <a:ext uri="{FF2B5EF4-FFF2-40B4-BE49-F238E27FC236}">
                <a16:creationId xmlns:a16="http://schemas.microsoft.com/office/drawing/2014/main" id="{7EEF6EBF-2CA8-4946-9335-11D268F38F9B}"/>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4" name="Rectangle 113">
            <a:extLst>
              <a:ext uri="{FF2B5EF4-FFF2-40B4-BE49-F238E27FC236}">
                <a16:creationId xmlns:a16="http://schemas.microsoft.com/office/drawing/2014/main" id="{73003D62-1092-464B-9981-2AE311D3BE60}"/>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5" name="Rectangle 114">
            <a:extLst>
              <a:ext uri="{FF2B5EF4-FFF2-40B4-BE49-F238E27FC236}">
                <a16:creationId xmlns:a16="http://schemas.microsoft.com/office/drawing/2014/main" id="{08EBB8EE-FCC5-CA4F-8EDD-8D2F6A9590BC}"/>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6" name="TextBox 115">
            <a:extLst>
              <a:ext uri="{FF2B5EF4-FFF2-40B4-BE49-F238E27FC236}">
                <a16:creationId xmlns:a16="http://schemas.microsoft.com/office/drawing/2014/main" id="{EA477D12-95AD-2544-9C69-A3EF74A610E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7" name="TextBox 116">
            <a:extLst>
              <a:ext uri="{FF2B5EF4-FFF2-40B4-BE49-F238E27FC236}">
                <a16:creationId xmlns:a16="http://schemas.microsoft.com/office/drawing/2014/main" id="{509392DE-21F1-EE45-81E2-DC4A6C6FA5AB}"/>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8" name="TextBox 117">
            <a:extLst>
              <a:ext uri="{FF2B5EF4-FFF2-40B4-BE49-F238E27FC236}">
                <a16:creationId xmlns:a16="http://schemas.microsoft.com/office/drawing/2014/main" id="{C291B495-8A25-BE44-9318-524BA2DD9183}"/>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9" name="TextBox 118">
            <a:extLst>
              <a:ext uri="{FF2B5EF4-FFF2-40B4-BE49-F238E27FC236}">
                <a16:creationId xmlns:a16="http://schemas.microsoft.com/office/drawing/2014/main" id="{0DF8046F-18DF-D344-BB62-0EDD48C9A61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20" name="Rectangle 119">
            <a:extLst>
              <a:ext uri="{FF2B5EF4-FFF2-40B4-BE49-F238E27FC236}">
                <a16:creationId xmlns:a16="http://schemas.microsoft.com/office/drawing/2014/main" id="{B07E6F69-08F4-FF48-AFB8-D1303D21C7FC}"/>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21" name="Rectangle 120">
            <a:extLst>
              <a:ext uri="{FF2B5EF4-FFF2-40B4-BE49-F238E27FC236}">
                <a16:creationId xmlns:a16="http://schemas.microsoft.com/office/drawing/2014/main" id="{C4506B1E-0B23-E440-B41E-B94B91C2D3A1}"/>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2" name="Rectangle 121">
            <a:extLst>
              <a:ext uri="{FF2B5EF4-FFF2-40B4-BE49-F238E27FC236}">
                <a16:creationId xmlns:a16="http://schemas.microsoft.com/office/drawing/2014/main" id="{097564DC-508B-D94D-A3C5-6B5F88212D22}"/>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3" name="Rectangle 122">
            <a:extLst>
              <a:ext uri="{FF2B5EF4-FFF2-40B4-BE49-F238E27FC236}">
                <a16:creationId xmlns:a16="http://schemas.microsoft.com/office/drawing/2014/main" id="{959A9DBB-1EEB-E643-83CB-616CC101961D}"/>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4" name="Rectangle 123">
            <a:extLst>
              <a:ext uri="{FF2B5EF4-FFF2-40B4-BE49-F238E27FC236}">
                <a16:creationId xmlns:a16="http://schemas.microsoft.com/office/drawing/2014/main" id="{DFDA2A64-68D6-7A4F-93FC-8076CC06A88B}"/>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5" name="Rectangle 124">
            <a:extLst>
              <a:ext uri="{FF2B5EF4-FFF2-40B4-BE49-F238E27FC236}">
                <a16:creationId xmlns:a16="http://schemas.microsoft.com/office/drawing/2014/main" id="{AE249B17-5FAD-3D46-AFF0-5B948C1C807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6" name="Rectangle 125">
            <a:extLst>
              <a:ext uri="{FF2B5EF4-FFF2-40B4-BE49-F238E27FC236}">
                <a16:creationId xmlns:a16="http://schemas.microsoft.com/office/drawing/2014/main" id="{C9F27D25-FDFA-654C-9956-915B34ADDFC3}"/>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7" name="Rectangle 126">
            <a:extLst>
              <a:ext uri="{FF2B5EF4-FFF2-40B4-BE49-F238E27FC236}">
                <a16:creationId xmlns:a16="http://schemas.microsoft.com/office/drawing/2014/main" id="{D074D862-0542-864E-B543-E893A02C0535}"/>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8" name="Rectangle 127">
            <a:extLst>
              <a:ext uri="{FF2B5EF4-FFF2-40B4-BE49-F238E27FC236}">
                <a16:creationId xmlns:a16="http://schemas.microsoft.com/office/drawing/2014/main" id="{7C50E5D6-46AB-B145-BDB2-869BD11E1A83}"/>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9" name="Rectangle 128">
            <a:extLst>
              <a:ext uri="{FF2B5EF4-FFF2-40B4-BE49-F238E27FC236}">
                <a16:creationId xmlns:a16="http://schemas.microsoft.com/office/drawing/2014/main" id="{585D35E5-8EF0-824A-8876-3E070E336D0D}"/>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0" name="Rectangle 129">
            <a:extLst>
              <a:ext uri="{FF2B5EF4-FFF2-40B4-BE49-F238E27FC236}">
                <a16:creationId xmlns:a16="http://schemas.microsoft.com/office/drawing/2014/main" id="{CD3F0C9D-559F-4B44-9560-0FA065F3EF7A}"/>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1" name="Rectangle 130">
            <a:extLst>
              <a:ext uri="{FF2B5EF4-FFF2-40B4-BE49-F238E27FC236}">
                <a16:creationId xmlns:a16="http://schemas.microsoft.com/office/drawing/2014/main" id="{B9BB8E9F-AF9E-6A42-8DB2-89E5FCA2F24D}"/>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2" name="Rectangle 131">
            <a:extLst>
              <a:ext uri="{FF2B5EF4-FFF2-40B4-BE49-F238E27FC236}">
                <a16:creationId xmlns:a16="http://schemas.microsoft.com/office/drawing/2014/main" id="{179662EC-F58E-A940-BAA1-011D59396C1A}"/>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3" name="Rectangle 132">
            <a:extLst>
              <a:ext uri="{FF2B5EF4-FFF2-40B4-BE49-F238E27FC236}">
                <a16:creationId xmlns:a16="http://schemas.microsoft.com/office/drawing/2014/main" id="{F20DA749-9735-E94D-B559-33FF4E00B35C}"/>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39" name="Rectangle 138">
            <a:extLst>
              <a:ext uri="{FF2B5EF4-FFF2-40B4-BE49-F238E27FC236}">
                <a16:creationId xmlns:a16="http://schemas.microsoft.com/office/drawing/2014/main" id="{9C6D865D-739A-6147-93AA-A7F2463A3DAF}"/>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40" name="Rectangle 139">
            <a:extLst>
              <a:ext uri="{FF2B5EF4-FFF2-40B4-BE49-F238E27FC236}">
                <a16:creationId xmlns:a16="http://schemas.microsoft.com/office/drawing/2014/main" id="{8FFAD55E-B113-C848-B358-3BB14725A481}"/>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947AD390-D48E-7243-B19E-B3501ED0B4BF}"/>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46" name="Rectangle 145">
                <a:extLst>
                  <a:ext uri="{FF2B5EF4-FFF2-40B4-BE49-F238E27FC236}">
                    <a16:creationId xmlns:a16="http://schemas.microsoft.com/office/drawing/2014/main" id="{947AD390-D48E-7243-B19E-B3501ED0B4BF}"/>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3"/>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06F0530E-9F33-F744-83A3-76E82E0AA93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47" name="Rectangle 146">
                <a:extLst>
                  <a:ext uri="{FF2B5EF4-FFF2-40B4-BE49-F238E27FC236}">
                    <a16:creationId xmlns:a16="http://schemas.microsoft.com/office/drawing/2014/main" id="{06F0530E-9F33-F744-83A3-76E82E0AA93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4"/>
                <a:stretch>
                  <a:fillRect l="-3571" r="-17857" b="-714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706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3048000" y="2517694"/>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3048000" y="2517694"/>
                <a:ext cx="3091679"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2798183" y="1813573"/>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2798183" y="1813573"/>
                <a:ext cx="3547638"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1319B5-C808-FF4D-9FF5-6DF3A8B1850D}"/>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9" name="TextBox 8">
                <a:extLst>
                  <a:ext uri="{FF2B5EF4-FFF2-40B4-BE49-F238E27FC236}">
                    <a16:creationId xmlns:a16="http://schemas.microsoft.com/office/drawing/2014/main" id="{601319B5-C808-FF4D-9FF5-6DF3A8B1850D}"/>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917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4720840" y="4486496"/>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4720840" y="4486496"/>
                <a:ext cx="3091679" cy="307777"/>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4484641" y="969884"/>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4484641" y="969884"/>
                <a:ext cx="3547638" cy="339773"/>
              </a:xfrm>
              <a:prstGeom prst="rect">
                <a:avLst/>
              </a:prstGeom>
              <a:blipFill>
                <a:blip r:embed="rId4"/>
                <a:stretch>
                  <a:fillRect b="-7143"/>
                </a:stretch>
              </a:blipFill>
            </p:spPr>
            <p:txBody>
              <a:bodyPr/>
              <a:lstStyle/>
              <a:p>
                <a:r>
                  <a:rPr lang="en-US">
                    <a:noFill/>
                  </a:rPr>
                  <a:t> </a:t>
                </a:r>
              </a:p>
            </p:txBody>
          </p:sp>
        </mc:Fallback>
      </mc:AlternateContent>
      <p:grpSp>
        <p:nvGrpSpPr>
          <p:cNvPr id="64" name="Group 63">
            <a:extLst>
              <a:ext uri="{FF2B5EF4-FFF2-40B4-BE49-F238E27FC236}">
                <a16:creationId xmlns:a16="http://schemas.microsoft.com/office/drawing/2014/main" id="{0BBED696-6CA3-9D4E-9D96-007F5746DEC3}"/>
              </a:ext>
            </a:extLst>
          </p:cNvPr>
          <p:cNvGrpSpPr/>
          <p:nvPr/>
        </p:nvGrpSpPr>
        <p:grpSpPr>
          <a:xfrm>
            <a:off x="1410332" y="911590"/>
            <a:ext cx="7196944" cy="4199500"/>
            <a:chOff x="1410332" y="911590"/>
            <a:chExt cx="7196944" cy="4199500"/>
          </a:xfrm>
        </p:grpSpPr>
        <p:grpSp>
          <p:nvGrpSpPr>
            <p:cNvPr id="56" name="Group 55">
              <a:extLst>
                <a:ext uri="{FF2B5EF4-FFF2-40B4-BE49-F238E27FC236}">
                  <a16:creationId xmlns:a16="http://schemas.microsoft.com/office/drawing/2014/main" id="{72676EC7-8AF8-F247-9586-FBD30716F685}"/>
                </a:ext>
              </a:extLst>
            </p:cNvPr>
            <p:cNvGrpSpPr/>
            <p:nvPr/>
          </p:nvGrpSpPr>
          <p:grpSpPr>
            <a:xfrm>
              <a:off x="1410332" y="911590"/>
              <a:ext cx="7196944" cy="4199500"/>
              <a:chOff x="1410332" y="911590"/>
              <a:chExt cx="7196944" cy="419950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27F668-3B28-964F-B197-DAABAF2E2C5D}"/>
                      </a:ext>
                    </a:extLst>
                  </p:cNvPr>
                  <p:cNvSpPr txBox="1"/>
                  <p:nvPr/>
                </p:nvSpPr>
                <p:spPr>
                  <a:xfrm>
                    <a:off x="4245277" y="4640384"/>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12" name="TextBox 11">
                    <a:extLst>
                      <a:ext uri="{FF2B5EF4-FFF2-40B4-BE49-F238E27FC236}">
                        <a16:creationId xmlns:a16="http://schemas.microsoft.com/office/drawing/2014/main" id="{A327F668-3B28-964F-B197-DAABAF2E2C5D}"/>
                      </a:ext>
                    </a:extLst>
                  </p:cNvPr>
                  <p:cNvSpPr txBox="1">
                    <a:spLocks noRot="1" noChangeAspect="1" noMove="1" noResize="1" noEditPoints="1" noAdjustHandles="1" noChangeArrowheads="1" noChangeShapeType="1" noTextEdit="1"/>
                  </p:cNvSpPr>
                  <p:nvPr/>
                </p:nvSpPr>
                <p:spPr>
                  <a:xfrm>
                    <a:off x="4245277" y="4640384"/>
                    <a:ext cx="4026359" cy="470706"/>
                  </a:xfrm>
                  <a:prstGeom prst="rect">
                    <a:avLst/>
                  </a:prstGeom>
                  <a:blipFill>
                    <a:blip r:embed="rId5"/>
                    <a:stretch>
                      <a:fillRect b="-1052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C72F8BD-6BD5-BC4D-B6CA-4FED87AD14A4}"/>
                  </a:ext>
                </a:extLst>
              </p:cNvPr>
              <p:cNvGrpSpPr/>
              <p:nvPr/>
            </p:nvGrpSpPr>
            <p:grpSpPr>
              <a:xfrm>
                <a:off x="1410332" y="911590"/>
                <a:ext cx="7196944" cy="3867129"/>
                <a:chOff x="1410332" y="911590"/>
                <a:chExt cx="7196944" cy="3867129"/>
              </a:xfrm>
            </p:grpSpPr>
            <p:sp>
              <p:nvSpPr>
                <p:cNvPr id="14" name="TextBox 13">
                  <a:extLst>
                    <a:ext uri="{FF2B5EF4-FFF2-40B4-BE49-F238E27FC236}">
                      <a16:creationId xmlns:a16="http://schemas.microsoft.com/office/drawing/2014/main" id="{38B140D6-4B38-5E49-8AAE-7554FC0C9E0C}"/>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 name="TextBox 14">
                  <a:extLst>
                    <a:ext uri="{FF2B5EF4-FFF2-40B4-BE49-F238E27FC236}">
                      <a16:creationId xmlns:a16="http://schemas.microsoft.com/office/drawing/2014/main" id="{9917835C-58BF-D742-A531-F6E885BF5F47}"/>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 name="TextBox 15">
                  <a:extLst>
                    <a:ext uri="{FF2B5EF4-FFF2-40B4-BE49-F238E27FC236}">
                      <a16:creationId xmlns:a16="http://schemas.microsoft.com/office/drawing/2014/main" id="{CEAEDD3E-4E8D-324B-A5A1-803B21AFEF4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 name="TextBox 16">
                  <a:extLst>
                    <a:ext uri="{FF2B5EF4-FFF2-40B4-BE49-F238E27FC236}">
                      <a16:creationId xmlns:a16="http://schemas.microsoft.com/office/drawing/2014/main" id="{49ABB1FD-2549-674A-87CB-FBFA556F282A}"/>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8" name="TextBox 17">
                  <a:extLst>
                    <a:ext uri="{FF2B5EF4-FFF2-40B4-BE49-F238E27FC236}">
                      <a16:creationId xmlns:a16="http://schemas.microsoft.com/office/drawing/2014/main" id="{963F50EA-C277-C145-8883-35B08A36C369}"/>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9" name="TextBox 18">
                  <a:extLst>
                    <a:ext uri="{FF2B5EF4-FFF2-40B4-BE49-F238E27FC236}">
                      <a16:creationId xmlns:a16="http://schemas.microsoft.com/office/drawing/2014/main" id="{CBA7FD7F-09F2-2344-83FC-7AEA37B6A436}"/>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ECCA8E-2470-EF4A-A9E1-95DE29FCEF43}"/>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0" name="TextBox 19">
                      <a:extLst>
                        <a:ext uri="{FF2B5EF4-FFF2-40B4-BE49-F238E27FC236}">
                          <a16:creationId xmlns:a16="http://schemas.microsoft.com/office/drawing/2014/main" id="{1CECCA8E-2470-EF4A-A9E1-95DE29FCEF43}"/>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BE51A2-4792-CA4B-8726-F8E72AA25B4F}"/>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1" name="TextBox 20">
                      <a:extLst>
                        <a:ext uri="{FF2B5EF4-FFF2-40B4-BE49-F238E27FC236}">
                          <a16:creationId xmlns:a16="http://schemas.microsoft.com/office/drawing/2014/main" id="{DCBE51A2-4792-CA4B-8726-F8E72AA25B4F}"/>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9"/>
                      <a:stretch>
                        <a:fillRect r="-35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42EEF5B-FCFE-3649-9135-6DFA9723B434}"/>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23" name="Rectangle 22">
                  <a:extLst>
                    <a:ext uri="{FF2B5EF4-FFF2-40B4-BE49-F238E27FC236}">
                      <a16:creationId xmlns:a16="http://schemas.microsoft.com/office/drawing/2014/main" id="{8D972D17-7A39-EA4D-9590-3F89A0EA0953}"/>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24" name="Rectangle 23">
                  <a:extLst>
                    <a:ext uri="{FF2B5EF4-FFF2-40B4-BE49-F238E27FC236}">
                      <a16:creationId xmlns:a16="http://schemas.microsoft.com/office/drawing/2014/main" id="{EB06BA11-D6B5-6A46-8119-0148DEDF852E}"/>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25" name="Rectangle 24">
                  <a:extLst>
                    <a:ext uri="{FF2B5EF4-FFF2-40B4-BE49-F238E27FC236}">
                      <a16:creationId xmlns:a16="http://schemas.microsoft.com/office/drawing/2014/main" id="{656C46C5-70D2-8349-AC7E-0088E1231DDB}"/>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6752E551-B747-3F4E-853A-7FA87563DC3F}"/>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a:extLst>
                    <a:ext uri="{FF2B5EF4-FFF2-40B4-BE49-F238E27FC236}">
                      <a16:creationId xmlns:a16="http://schemas.microsoft.com/office/drawing/2014/main" id="{44199C83-F06B-D14B-B6B8-A7B77D7DFA33}"/>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03E14C55-EA7A-0545-810D-0D0BF6DAA9E9}"/>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9CF995A0-6916-2148-B2FC-86F8A2752831}"/>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Rectangle 29">
                  <a:extLst>
                    <a:ext uri="{FF2B5EF4-FFF2-40B4-BE49-F238E27FC236}">
                      <a16:creationId xmlns:a16="http://schemas.microsoft.com/office/drawing/2014/main" id="{411178A6-8DCC-1240-A72E-9A4BF1EBEBC6}"/>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31" name="Rectangle 30">
                  <a:extLst>
                    <a:ext uri="{FF2B5EF4-FFF2-40B4-BE49-F238E27FC236}">
                      <a16:creationId xmlns:a16="http://schemas.microsoft.com/office/drawing/2014/main" id="{F2D5CFA2-4FB7-3844-9257-E0409EFEF8C6}"/>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3FDBE1A6-332B-DE47-B4C2-58A7364ECE18}"/>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Rectangle 32">
                  <a:extLst>
                    <a:ext uri="{FF2B5EF4-FFF2-40B4-BE49-F238E27FC236}">
                      <a16:creationId xmlns:a16="http://schemas.microsoft.com/office/drawing/2014/main" id="{5E1588DE-951B-6E4E-BBE8-A5C9F953BDFE}"/>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Rectangle 33">
                  <a:extLst>
                    <a:ext uri="{FF2B5EF4-FFF2-40B4-BE49-F238E27FC236}">
                      <a16:creationId xmlns:a16="http://schemas.microsoft.com/office/drawing/2014/main" id="{B67BDBE6-68D6-A947-9D45-30DE01FA85E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Rectangle 34">
                  <a:extLst>
                    <a:ext uri="{FF2B5EF4-FFF2-40B4-BE49-F238E27FC236}">
                      <a16:creationId xmlns:a16="http://schemas.microsoft.com/office/drawing/2014/main" id="{94FEBE4A-8245-3D49-B46A-8CF87A153182}"/>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Rectangle 35">
                  <a:extLst>
                    <a:ext uri="{FF2B5EF4-FFF2-40B4-BE49-F238E27FC236}">
                      <a16:creationId xmlns:a16="http://schemas.microsoft.com/office/drawing/2014/main" id="{84D595EE-17C4-0E42-9A2D-0A9E910BCE99}"/>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Rectangle 36">
                  <a:extLst>
                    <a:ext uri="{FF2B5EF4-FFF2-40B4-BE49-F238E27FC236}">
                      <a16:creationId xmlns:a16="http://schemas.microsoft.com/office/drawing/2014/main" id="{CEEA6DFB-D32E-AF47-85B4-46A271FBCCD5}"/>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Rectangle 37">
                  <a:extLst>
                    <a:ext uri="{FF2B5EF4-FFF2-40B4-BE49-F238E27FC236}">
                      <a16:creationId xmlns:a16="http://schemas.microsoft.com/office/drawing/2014/main" id="{028676B4-2019-B34E-9C2D-D8E779EAE98C}"/>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39" name="TextBox 38">
                  <a:extLst>
                    <a:ext uri="{FF2B5EF4-FFF2-40B4-BE49-F238E27FC236}">
                      <a16:creationId xmlns:a16="http://schemas.microsoft.com/office/drawing/2014/main" id="{382D4C42-A9C9-FE4F-9AB5-D0411E2DA61A}"/>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0" name="TextBox 39">
                  <a:extLst>
                    <a:ext uri="{FF2B5EF4-FFF2-40B4-BE49-F238E27FC236}">
                      <a16:creationId xmlns:a16="http://schemas.microsoft.com/office/drawing/2014/main" id="{148132EF-C78B-EB4B-B43F-32A48EB83DD0}"/>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1" name="TextBox 40">
                  <a:extLst>
                    <a:ext uri="{FF2B5EF4-FFF2-40B4-BE49-F238E27FC236}">
                      <a16:creationId xmlns:a16="http://schemas.microsoft.com/office/drawing/2014/main" id="{B061D9B9-80C1-654E-967B-2ACC0720C884}"/>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2" name="TextBox 41">
                  <a:extLst>
                    <a:ext uri="{FF2B5EF4-FFF2-40B4-BE49-F238E27FC236}">
                      <a16:creationId xmlns:a16="http://schemas.microsoft.com/office/drawing/2014/main" id="{D290C846-E060-C840-9100-5D8D4619FE23}"/>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DF12076-2105-1541-B177-3C52081F3665}"/>
                        </a:ext>
                      </a:extLst>
                    </p:cNvPr>
                    <p:cNvSpPr txBox="1"/>
                    <p:nvPr/>
                  </p:nvSpPr>
                  <p:spPr>
                    <a:xfrm>
                      <a:off x="4152625" y="2765448"/>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0DF12076-2105-1541-B177-3C52081F3665}"/>
                        </a:ext>
                      </a:extLst>
                    </p:cNvPr>
                    <p:cNvSpPr txBox="1">
                      <a:spLocks noRot="1" noChangeAspect="1" noMove="1" noResize="1" noEditPoints="1" noAdjustHandles="1" noChangeArrowheads="1" noChangeShapeType="1" noTextEdit="1"/>
                    </p:cNvSpPr>
                    <p:nvPr/>
                  </p:nvSpPr>
                  <p:spPr>
                    <a:xfrm>
                      <a:off x="4152625" y="2765448"/>
                      <a:ext cx="4211666" cy="339773"/>
                    </a:xfrm>
                    <a:prstGeom prst="rect">
                      <a:avLst/>
                    </a:prstGeom>
                    <a:blipFill>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4BBC3B3-6AC2-6947-AED0-847FC20B202B}"/>
                        </a:ext>
                      </a:extLst>
                    </p:cNvPr>
                    <p:cNvSpPr txBox="1"/>
                    <p:nvPr/>
                  </p:nvSpPr>
                  <p:spPr>
                    <a:xfrm>
                      <a:off x="4320523" y="3594449"/>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6" name="TextBox 45">
                      <a:extLst>
                        <a:ext uri="{FF2B5EF4-FFF2-40B4-BE49-F238E27FC236}">
                          <a16:creationId xmlns:a16="http://schemas.microsoft.com/office/drawing/2014/main" id="{D4BBC3B3-6AC2-6947-AED0-847FC20B202B}"/>
                        </a:ext>
                      </a:extLst>
                    </p:cNvPr>
                    <p:cNvSpPr txBox="1">
                      <a:spLocks noRot="1" noChangeAspect="1" noMove="1" noResize="1" noEditPoints="1" noAdjustHandles="1" noChangeArrowheads="1" noChangeShapeType="1" noTextEdit="1"/>
                    </p:cNvSpPr>
                    <p:nvPr/>
                  </p:nvSpPr>
                  <p:spPr>
                    <a:xfrm>
                      <a:off x="4320523" y="3594449"/>
                      <a:ext cx="3875869" cy="339773"/>
                    </a:xfrm>
                    <a:prstGeom prst="rect">
                      <a:avLst/>
                    </a:prstGeom>
                    <a:blipFill>
                      <a:blip r:embed="rId1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E2678BC-A971-164C-ADC2-23D47F3A2727}"/>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9E2678BC-A971-164C-ADC2-23D47F3A2727}"/>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FB0464-ABF1-0243-A42E-BA29B179068D}"/>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A7FB0464-ABF1-0243-A42E-BA29B179068D}"/>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947BEC-3323-BA40-8D6E-495A14ECCD00}"/>
                        </a:ext>
                      </a:extLst>
                    </p:cNvPr>
                    <p:cNvSpPr txBox="1"/>
                    <p:nvPr/>
                  </p:nvSpPr>
                  <p:spPr>
                    <a:xfrm>
                      <a:off x="3909643" y="1781121"/>
                      <a:ext cx="4697633"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𝐂𝐞𝐫𝐭𝐢𝐊𝐎</m:t>
                                    </m:r>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64947BEC-3323-BA40-8D6E-495A14ECCD00}"/>
                        </a:ext>
                      </a:extLst>
                    </p:cNvPr>
                    <p:cNvSpPr txBox="1">
                      <a:spLocks noRot="1" noChangeAspect="1" noMove="1" noResize="1" noEditPoints="1" noAdjustHandles="1" noChangeArrowheads="1" noChangeShapeType="1" noTextEdit="1"/>
                    </p:cNvSpPr>
                    <p:nvPr/>
                  </p:nvSpPr>
                  <p:spPr>
                    <a:xfrm>
                      <a:off x="3909643" y="1781121"/>
                      <a:ext cx="4697633" cy="339773"/>
                    </a:xfrm>
                    <a:prstGeom prst="rect">
                      <a:avLst/>
                    </a:prstGeom>
                    <a:blipFill>
                      <a:blip r:embed="rId1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C6A5D42-EA42-CC4C-A366-D536B161E076}"/>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3" name="TextBox 52">
                      <a:extLst>
                        <a:ext uri="{FF2B5EF4-FFF2-40B4-BE49-F238E27FC236}">
                          <a16:creationId xmlns:a16="http://schemas.microsoft.com/office/drawing/2014/main" id="{5C6A5D42-EA42-CC4C-A366-D536B161E076}"/>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1746A22-6BED-5447-83AC-1B346C90D3D0}"/>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4" name="TextBox 53">
                      <a:extLst>
                        <a:ext uri="{FF2B5EF4-FFF2-40B4-BE49-F238E27FC236}">
                          <a16:creationId xmlns:a16="http://schemas.microsoft.com/office/drawing/2014/main" id="{51746A22-6BED-5447-83AC-1B346C90D3D0}"/>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66C491-52B7-0947-A514-5C53BD1C4CA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9566C491-52B7-0947-A514-5C53BD1C4CA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D21CF81-C9A3-3040-99A7-C41BC95B4DEF}"/>
                    </a:ext>
                  </a:extLst>
                </p:cNvPr>
                <p:cNvSpPr txBox="1"/>
                <p:nvPr/>
              </p:nvSpPr>
              <p:spPr>
                <a:xfrm rot="16200000">
                  <a:off x="5990346" y="41523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63" name="TextBox 62">
                  <a:extLst>
                    <a:ext uri="{FF2B5EF4-FFF2-40B4-BE49-F238E27FC236}">
                      <a16:creationId xmlns:a16="http://schemas.microsoft.com/office/drawing/2014/main" id="{8D21CF81-C9A3-3040-99A7-C41BC95B4DEF}"/>
                    </a:ext>
                  </a:extLst>
                </p:cNvPr>
                <p:cNvSpPr txBox="1">
                  <a:spLocks noRot="1" noChangeAspect="1" noMove="1" noResize="1" noEditPoints="1" noAdjustHandles="1" noChangeArrowheads="1" noChangeShapeType="1" noTextEdit="1"/>
                </p:cNvSpPr>
                <p:nvPr/>
              </p:nvSpPr>
              <p:spPr>
                <a:xfrm rot="16200000">
                  <a:off x="5990346" y="4152335"/>
                  <a:ext cx="552669" cy="346249"/>
                </a:xfrm>
                <a:prstGeom prst="rect">
                  <a:avLst/>
                </a:prstGeom>
                <a:blipFill>
                  <a:blip r:embed="rId18"/>
                  <a:stretch>
                    <a:fillRect r="-3704"/>
                  </a:stretch>
                </a:blipFill>
              </p:spPr>
              <p:txBody>
                <a:bodyPr/>
                <a:lstStyle/>
                <a:p>
                  <a:r>
                    <a:rPr lang="en-US">
                      <a:noFill/>
                    </a:rPr>
                    <a:t> </a:t>
                  </a:r>
                </a:p>
              </p:txBody>
            </p:sp>
          </mc:Fallback>
        </mc:AlternateContent>
      </p:grpSp>
    </p:spTree>
    <p:extLst>
      <p:ext uri="{BB962C8B-B14F-4D97-AF65-F5344CB8AC3E}">
        <p14:creationId xmlns:p14="http://schemas.microsoft.com/office/powerpoint/2010/main" val="126697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345465" y="3544413"/>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345465" y="3544413"/>
                <a:ext cx="3875869" cy="339773"/>
              </a:xfrm>
              <a:prstGeom prst="rect">
                <a:avLst/>
              </a:prstGeo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47754" y="4518605"/>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4" y="4518605"/>
                <a:ext cx="3071289" cy="307777"/>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132271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B441-BF96-764D-9198-EB5C203D13EF}"/>
              </a:ext>
            </a:extLst>
          </p:cNvPr>
          <p:cNvSpPr>
            <a:spLocks noGrp="1"/>
          </p:cNvSpPr>
          <p:nvPr>
            <p:ph idx="1"/>
          </p:nvPr>
        </p:nvSpPr>
        <p:spPr/>
        <p:txBody>
          <a:bodyPr/>
          <a:lstStyle/>
          <a:p>
            <a:r>
              <a:rPr lang="en-US" dirty="0"/>
              <a:t>Environment </a:t>
            </a:r>
          </a:p>
          <a:p>
            <a:pPr lvl="1"/>
            <a:r>
              <a:rPr lang="en-US" dirty="0"/>
              <a:t>Fixed number of CPUs </a:t>
            </a:r>
          </a:p>
          <a:p>
            <a:pPr lvl="1"/>
            <a:r>
              <a:rPr lang="en-US" dirty="0"/>
              <a:t>Fixed initial state for all CPUs </a:t>
            </a:r>
          </a:p>
          <a:p>
            <a:pPr lvl="1"/>
            <a:r>
              <a:rPr lang="en-US" dirty="0"/>
              <a:t>Fairness assumptions </a:t>
            </a:r>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Things to solve</a:t>
            </a:r>
          </a:p>
          <a:p>
            <a:pPr lvl="1"/>
            <a:r>
              <a:rPr lang="en-US" dirty="0">
                <a:ea typeface="Cambria Math" panose="02040503050406030204" pitchFamily="18" charset="0"/>
              </a:rPr>
              <a:t>Hide non-determinism</a:t>
            </a:r>
          </a:p>
          <a:p>
            <a:pPr lvl="1"/>
            <a:r>
              <a:rPr lang="en-US" dirty="0">
                <a:ea typeface="Cambria Math" panose="02040503050406030204" pitchFamily="18" charset="0"/>
              </a:rPr>
              <a:t>Build environmental context for each CPU</a:t>
            </a:r>
          </a:p>
          <a:p>
            <a:pPr lvl="1"/>
            <a:r>
              <a:rPr lang="en-US" dirty="0">
                <a:ea typeface="Cambria Math" panose="02040503050406030204" pitchFamily="18" charset="0"/>
              </a:rPr>
              <a:t>Prove compositionality of multiple per-CPU machines</a:t>
            </a:r>
          </a:p>
          <a:p>
            <a:pPr lvl="1"/>
            <a:r>
              <a:rPr lang="en-US" dirty="0">
                <a:ea typeface="Cambria Math" panose="02040503050406030204" pitchFamily="18" charset="0"/>
              </a:rPr>
              <a:t>Provide simple environmental context for per-CPU machines </a:t>
            </a:r>
          </a:p>
        </p:txBody>
      </p:sp>
      <p:sp>
        <p:nvSpPr>
          <p:cNvPr id="5" name="TextBox 4">
            <a:extLst>
              <a:ext uri="{FF2B5EF4-FFF2-40B4-BE49-F238E27FC236}">
                <a16:creationId xmlns:a16="http://schemas.microsoft.com/office/drawing/2014/main" id="{9547E411-1689-4942-90CE-0039F1CDC717}"/>
              </a:ext>
            </a:extLst>
          </p:cNvPr>
          <p:cNvSpPr txBox="1"/>
          <p:nvPr/>
        </p:nvSpPr>
        <p:spPr>
          <a:xfrm>
            <a:off x="3681453" y="3189301"/>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7C445942-C2D6-0348-A714-27C28C6FE13A}"/>
              </a:ext>
            </a:extLst>
          </p:cNvPr>
          <p:cNvSpPr txBox="1"/>
          <p:nvPr/>
        </p:nvSpPr>
        <p:spPr>
          <a:xfrm>
            <a:off x="6015502" y="3542731"/>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914D51B2-953C-314A-906C-138B2F2E368F}"/>
              </a:ext>
            </a:extLst>
          </p:cNvPr>
          <p:cNvSpPr txBox="1"/>
          <p:nvPr/>
        </p:nvSpPr>
        <p:spPr>
          <a:xfrm>
            <a:off x="7371030" y="3947067"/>
            <a:ext cx="417102" cy="369332"/>
          </a:xfrm>
          <a:prstGeom prst="rect">
            <a:avLst/>
          </a:prstGeom>
          <a:noFill/>
        </p:spPr>
        <p:txBody>
          <a:bodyPr wrap="none" rtlCol="0">
            <a:spAutoFit/>
          </a:bodyPr>
          <a:lstStyle/>
          <a:p>
            <a:r>
              <a:rPr lang="en-US" b="1" dirty="0">
                <a:solidFill>
                  <a:srgbClr val="FF0000"/>
                </a:solidFill>
              </a:rPr>
              <a:t>3️⃣</a:t>
            </a:r>
          </a:p>
        </p:txBody>
      </p:sp>
      <p:sp>
        <p:nvSpPr>
          <p:cNvPr id="8" name="TextBox 7">
            <a:extLst>
              <a:ext uri="{FF2B5EF4-FFF2-40B4-BE49-F238E27FC236}">
                <a16:creationId xmlns:a16="http://schemas.microsoft.com/office/drawing/2014/main" id="{18DAE4D8-391F-A84D-A1E0-63207A0BE6A5}"/>
              </a:ext>
            </a:extLst>
          </p:cNvPr>
          <p:cNvSpPr txBox="1"/>
          <p:nvPr/>
        </p:nvSpPr>
        <p:spPr>
          <a:xfrm>
            <a:off x="8229600" y="4337306"/>
            <a:ext cx="417102" cy="369332"/>
          </a:xfrm>
          <a:prstGeom prst="rect">
            <a:avLst/>
          </a:prstGeom>
          <a:noFill/>
        </p:spPr>
        <p:txBody>
          <a:bodyPr wrap="none" rtlCol="0">
            <a:spAutoFit/>
          </a:bodyPr>
          <a:lstStyle/>
          <a:p>
            <a:r>
              <a:rPr lang="en-US" b="1" dirty="0">
                <a:solidFill>
                  <a:srgbClr val="FF0000"/>
                </a:solidFill>
              </a:rPr>
              <a:t>4️⃣️⃣</a:t>
            </a:r>
          </a:p>
        </p:txBody>
      </p:sp>
    </p:spTree>
    <p:extLst>
      <p:ext uri="{BB962C8B-B14F-4D97-AF65-F5344CB8AC3E}">
        <p14:creationId xmlns:p14="http://schemas.microsoft.com/office/powerpoint/2010/main" val="85178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7F6D3A0-41A2-064D-AED2-421B2E9C9D5C}"/>
                  </a:ext>
                </a:extLst>
              </p:cNvPr>
              <p:cNvSpPr txBox="1"/>
              <p:nvPr/>
            </p:nvSpPr>
            <p:spPr>
              <a:xfrm>
                <a:off x="5742190" y="4399189"/>
                <a:ext cx="1987852"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742190" y="4399189"/>
                <a:ext cx="1987852" cy="307777"/>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459781" y="16418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459781" y="1641857"/>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452530" y="417695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452530" y="4176956"/>
                <a:ext cx="552669" cy="346249"/>
              </a:xfrm>
              <a:prstGeom prst="rect">
                <a:avLst/>
              </a:prstGeom>
              <a:blipFill>
                <a:blip r:embed="rId5"/>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452530" y="215592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452530" y="2155928"/>
                <a:ext cx="552669" cy="346249"/>
              </a:xfrm>
              <a:prstGeom prst="rect">
                <a:avLst/>
              </a:prstGeom>
              <a:blipFill>
                <a:blip r:embed="rId5"/>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911209F-DD8F-9845-8C44-C62114827BAA}"/>
                  </a:ext>
                </a:extLst>
              </p:cNvPr>
              <p:cNvSpPr txBox="1"/>
              <p:nvPr/>
            </p:nvSpPr>
            <p:spPr>
              <a:xfrm>
                <a:off x="5261823" y="3956786"/>
                <a:ext cx="2925673"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𝑜𝑟𝑎𝑐𝑙𝑒</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5261823" y="3956786"/>
                <a:ext cx="2925673" cy="307777"/>
              </a:xfrm>
              <a:prstGeom prst="rect">
                <a:avLst/>
              </a:prstGeom>
              <a:blipFill>
                <a:blip r:embed="rId6"/>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454497" y="380568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454497" y="380568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E04593FD-5B42-6646-B8EE-90782739871C}"/>
                  </a:ext>
                </a:extLst>
              </p:cNvPr>
              <p:cNvSpPr txBox="1"/>
              <p:nvPr/>
            </p:nvSpPr>
            <p:spPr>
              <a:xfrm>
                <a:off x="4609281" y="3607957"/>
                <a:ext cx="4250972"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4609281" y="3607957"/>
                <a:ext cx="4250972" cy="307777"/>
              </a:xfrm>
              <a:prstGeom prst="rect">
                <a:avLst/>
              </a:prstGeom>
              <a:blipFill>
                <a:blip r:embed="rId8"/>
                <a:stretch>
                  <a:fillRect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DA2A0D10-AAB1-104B-8210-46B85C995125}"/>
                  </a:ext>
                </a:extLst>
              </p:cNvPr>
              <p:cNvSpPr txBox="1"/>
              <p:nvPr/>
            </p:nvSpPr>
            <p:spPr>
              <a:xfrm>
                <a:off x="5453782" y="3229534"/>
                <a:ext cx="255941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5453782" y="3229534"/>
                <a:ext cx="2559419" cy="307777"/>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9FCC50E8-108D-5443-A602-48DBEDBCC207}"/>
                  </a:ext>
                </a:extLst>
              </p:cNvPr>
              <p:cNvSpPr txBox="1"/>
              <p:nvPr/>
            </p:nvSpPr>
            <p:spPr>
              <a:xfrm>
                <a:off x="5368502" y="2845773"/>
                <a:ext cx="2729978"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𝑠𝑖𝑛𝑔𝑙𝑒</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5368502" y="2845773"/>
                <a:ext cx="2729978" cy="3252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5F453FEF-4445-364B-B578-BCCB2E5C323F}"/>
                  </a:ext>
                </a:extLst>
              </p:cNvPr>
              <p:cNvSpPr txBox="1"/>
              <p:nvPr/>
            </p:nvSpPr>
            <p:spPr>
              <a:xfrm>
                <a:off x="5463142" y="2384356"/>
                <a:ext cx="2540696"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5463142" y="2384356"/>
                <a:ext cx="2540696" cy="325282"/>
              </a:xfrm>
              <a:prstGeom prst="rect">
                <a:avLst/>
              </a:prstGeom>
              <a:blipFill>
                <a:blip r:embed="rId11"/>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C6D78DE1-5C00-5741-B326-1E06A1A5B6C9}"/>
                  </a:ext>
                </a:extLst>
              </p:cNvPr>
              <p:cNvSpPr txBox="1"/>
              <p:nvPr/>
            </p:nvSpPr>
            <p:spPr>
              <a:xfrm>
                <a:off x="5355774" y="1888596"/>
                <a:ext cx="2613792"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5355774" y="1888596"/>
                <a:ext cx="2613792" cy="325282"/>
              </a:xfrm>
              <a:prstGeom prst="rect">
                <a:avLst/>
              </a:prstGeom>
              <a:blipFill>
                <a:blip r:embed="rId12"/>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58D617E7-60D8-364A-8C3D-71562A249E2C}"/>
                  </a:ext>
                </a:extLst>
              </p:cNvPr>
              <p:cNvSpPr txBox="1"/>
              <p:nvPr/>
            </p:nvSpPr>
            <p:spPr>
              <a:xfrm>
                <a:off x="5338852" y="1377607"/>
                <a:ext cx="2626938"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𝑠𝑝𝑙𝑖𝑡</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5338852" y="1377607"/>
                <a:ext cx="2626938" cy="3243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E7CE5CB0-2DC9-7341-8D5E-B0DA9C95CEFA}"/>
                  </a:ext>
                </a:extLst>
              </p:cNvPr>
              <p:cNvSpPr txBox="1"/>
              <p:nvPr/>
            </p:nvSpPr>
            <p:spPr>
              <a:xfrm>
                <a:off x="4987628" y="872116"/>
                <a:ext cx="335008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987628" y="872116"/>
                <a:ext cx="3350084" cy="307777"/>
              </a:xfrm>
              <a:prstGeom prst="rect">
                <a:avLst/>
              </a:prstGeom>
              <a:blipFill>
                <a:blip r:embed="rId14"/>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3ACEACD-F50A-0042-89BF-B56743DD40CD}"/>
                  </a:ext>
                </a:extLst>
              </p:cNvPr>
              <p:cNvSpPr txBox="1"/>
              <p:nvPr/>
            </p:nvSpPr>
            <p:spPr>
              <a:xfrm>
                <a:off x="5347885" y="-42284"/>
                <a:ext cx="2773773" cy="3397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𝑠𝑒𝑝</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5347885" y="-42284"/>
                <a:ext cx="2773773" cy="339773"/>
              </a:xfrm>
              <a:prstGeom prst="rect">
                <a:avLst/>
              </a:prstGeom>
              <a:blipFill>
                <a:blip r:embed="rId15"/>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448324" y="343150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448324" y="3431500"/>
                <a:ext cx="552669" cy="346249"/>
              </a:xfrm>
              <a:prstGeom prst="rect">
                <a:avLst/>
              </a:prstGeom>
              <a:blipFill>
                <a:blip r:embed="rId16"/>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448323" y="304014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448323" y="3040145"/>
                <a:ext cx="552669" cy="346249"/>
              </a:xfrm>
              <a:prstGeom prst="rect">
                <a:avLst/>
              </a:prstGeom>
              <a:blipFill>
                <a:blip r:embed="rId16"/>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448322" y="261416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448322" y="2614169"/>
                <a:ext cx="552669" cy="346249"/>
              </a:xfrm>
              <a:prstGeom prst="rect">
                <a:avLst/>
              </a:prstGeom>
              <a:blipFill>
                <a:blip r:embed="rId17"/>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458433" y="11084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458433" y="1108457"/>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458434" y="21452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458434" y="214525"/>
                <a:ext cx="552669" cy="346249"/>
              </a:xfrm>
              <a:prstGeom prst="rect">
                <a:avLst/>
              </a:prstGeom>
              <a:blipFill>
                <a:blip r:embed="rId18"/>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E07D3D6-BA8D-AD4B-BF51-977C85DD633B}"/>
                  </a:ext>
                </a:extLst>
              </p:cNvPr>
              <p:cNvSpPr txBox="1"/>
              <p:nvPr/>
            </p:nvSpPr>
            <p:spPr>
              <a:xfrm>
                <a:off x="5058448" y="448088"/>
                <a:ext cx="335008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5058448" y="448088"/>
                <a:ext cx="3350084" cy="307777"/>
              </a:xfrm>
              <a:prstGeom prst="rect">
                <a:avLst/>
              </a:prstGeom>
              <a:blipFill>
                <a:blip r:embed="rId19"/>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458433" y="6512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458433" y="651257"/>
                <a:ext cx="552669" cy="346249"/>
              </a:xfrm>
              <a:prstGeom prst="rect">
                <a:avLst/>
              </a:prstGeom>
              <a:blipFill>
                <a:blip r:embed="rId4"/>
                <a:stretch>
                  <a:fillRect r="-3571"/>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597133" y="31810"/>
            <a:ext cx="3945034" cy="2862322"/>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582160" y="4129606"/>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582157" y="3389288"/>
            <a:ext cx="3945034"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582157" y="2955099"/>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sp>
        <p:nvSpPr>
          <p:cNvPr id="60" name="TextBox 59">
            <a:extLst>
              <a:ext uri="{FF2B5EF4-FFF2-40B4-BE49-F238E27FC236}">
                <a16:creationId xmlns:a16="http://schemas.microsoft.com/office/drawing/2014/main" id="{6AC5FEDD-3205-A242-89DA-FA217AF5D271}"/>
              </a:ext>
            </a:extLst>
          </p:cNvPr>
          <p:cNvSpPr txBox="1"/>
          <p:nvPr/>
        </p:nvSpPr>
        <p:spPr>
          <a:xfrm>
            <a:off x="4147771" y="9249"/>
            <a:ext cx="466794" cy="369332"/>
          </a:xfrm>
          <a:prstGeom prst="rect">
            <a:avLst/>
          </a:prstGeom>
          <a:noFill/>
        </p:spPr>
        <p:txBody>
          <a:bodyPr wrap="none" rtlCol="0">
            <a:spAutoFit/>
          </a:bodyPr>
          <a:lstStyle/>
          <a:p>
            <a:r>
              <a:rPr lang="en-US" altLang="ko-KR" b="1" dirty="0"/>
              <a:t>(4)</a:t>
            </a:r>
          </a:p>
        </p:txBody>
      </p:sp>
      <p:sp>
        <p:nvSpPr>
          <p:cNvPr id="63" name="TextBox 62">
            <a:extLst>
              <a:ext uri="{FF2B5EF4-FFF2-40B4-BE49-F238E27FC236}">
                <a16:creationId xmlns:a16="http://schemas.microsoft.com/office/drawing/2014/main" id="{760FB713-F259-0E46-8C00-831C0FFE3A46}"/>
              </a:ext>
            </a:extLst>
          </p:cNvPr>
          <p:cNvSpPr txBox="1"/>
          <p:nvPr/>
        </p:nvSpPr>
        <p:spPr>
          <a:xfrm>
            <a:off x="4151414" y="2887300"/>
            <a:ext cx="466794" cy="369332"/>
          </a:xfrm>
          <a:prstGeom prst="rect">
            <a:avLst/>
          </a:prstGeom>
          <a:noFill/>
        </p:spPr>
        <p:txBody>
          <a:bodyPr wrap="none" rtlCol="0">
            <a:spAutoFit/>
          </a:bodyPr>
          <a:lstStyle/>
          <a:p>
            <a:r>
              <a:rPr lang="en-US" altLang="ko-KR" b="1" dirty="0"/>
              <a:t>(2)</a:t>
            </a:r>
          </a:p>
        </p:txBody>
      </p:sp>
      <p:sp>
        <p:nvSpPr>
          <p:cNvPr id="64" name="TextBox 63">
            <a:extLst>
              <a:ext uri="{FF2B5EF4-FFF2-40B4-BE49-F238E27FC236}">
                <a16:creationId xmlns:a16="http://schemas.microsoft.com/office/drawing/2014/main" id="{34FA54A0-0633-8141-B97D-54F8342AA2FA}"/>
              </a:ext>
            </a:extLst>
          </p:cNvPr>
          <p:cNvSpPr txBox="1"/>
          <p:nvPr/>
        </p:nvSpPr>
        <p:spPr>
          <a:xfrm>
            <a:off x="3898204" y="3318639"/>
            <a:ext cx="723275" cy="369332"/>
          </a:xfrm>
          <a:prstGeom prst="rect">
            <a:avLst/>
          </a:prstGeom>
          <a:noFill/>
        </p:spPr>
        <p:txBody>
          <a:bodyPr wrap="none" rtlCol="0">
            <a:spAutoFit/>
          </a:bodyPr>
          <a:lstStyle/>
          <a:p>
            <a:r>
              <a:rPr lang="en-US" altLang="ko-KR" b="1" dirty="0"/>
              <a:t>(2,</a:t>
            </a:r>
            <a:r>
              <a:rPr lang="ko-KR" altLang="en-US" b="1" dirty="0"/>
              <a:t> </a:t>
            </a:r>
            <a:r>
              <a:rPr lang="en-US" altLang="ko-KR" b="1" dirty="0"/>
              <a:t>3)</a:t>
            </a:r>
          </a:p>
        </p:txBody>
      </p:sp>
      <p:sp>
        <p:nvSpPr>
          <p:cNvPr id="65" name="TextBox 64">
            <a:extLst>
              <a:ext uri="{FF2B5EF4-FFF2-40B4-BE49-F238E27FC236}">
                <a16:creationId xmlns:a16="http://schemas.microsoft.com/office/drawing/2014/main" id="{D995AB38-23BA-6E4D-9512-0A43F3C52623}"/>
              </a:ext>
            </a:extLst>
          </p:cNvPr>
          <p:cNvSpPr txBox="1"/>
          <p:nvPr/>
        </p:nvSpPr>
        <p:spPr>
          <a:xfrm>
            <a:off x="4151414" y="4074861"/>
            <a:ext cx="466794" cy="369332"/>
          </a:xfrm>
          <a:prstGeom prst="rect">
            <a:avLst/>
          </a:prstGeom>
          <a:noFill/>
        </p:spPr>
        <p:txBody>
          <a:bodyPr wrap="none" rtlCol="0">
            <a:spAutoFit/>
          </a:bodyPr>
          <a:lstStyle/>
          <a:p>
            <a:r>
              <a:rPr lang="en-US" altLang="ko-KR" b="1" dirty="0"/>
              <a:t>(1)</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ADB6380-9EA4-144A-B188-20C36B9D82FD}"/>
                  </a:ext>
                </a:extLst>
              </p:cNvPr>
              <p:cNvSpPr/>
              <p:nvPr/>
            </p:nvSpPr>
            <p:spPr>
              <a:xfrm>
                <a:off x="4270022" y="4693589"/>
                <a:ext cx="458324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𝐿</m:t>
                    </m:r>
                  </m:oMath>
                </a14:m>
                <a:r>
                  <a:rPr lang="en-US" dirty="0"/>
                  <a:t>: an arbitrary layer with a certain condition</a:t>
                </a:r>
              </a:p>
            </p:txBody>
          </p:sp>
        </mc:Choice>
        <mc:Fallback>
          <p:sp>
            <p:nvSpPr>
              <p:cNvPr id="4" name="Rectangle 3">
                <a:extLst>
                  <a:ext uri="{FF2B5EF4-FFF2-40B4-BE49-F238E27FC236}">
                    <a16:creationId xmlns:a16="http://schemas.microsoft.com/office/drawing/2014/main" id="{8ADB6380-9EA4-144A-B188-20C36B9D82FD}"/>
                  </a:ext>
                </a:extLst>
              </p:cNvPr>
              <p:cNvSpPr>
                <a:spLocks noRot="1" noChangeAspect="1" noMove="1" noResize="1" noEditPoints="1" noAdjustHandles="1" noChangeArrowheads="1" noChangeShapeType="1" noTextEdit="1"/>
              </p:cNvSpPr>
              <p:nvPr/>
            </p:nvSpPr>
            <p:spPr>
              <a:xfrm>
                <a:off x="4270022" y="4693589"/>
                <a:ext cx="4583242" cy="369332"/>
              </a:xfrm>
              <a:prstGeom prst="rect">
                <a:avLst/>
              </a:prstGeom>
              <a:blipFill>
                <a:blip r:embed="rId20"/>
                <a:stretch>
                  <a:fillRect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0CEB48A-E3DB-6547-8F63-86DB13395DF9}"/>
                  </a:ext>
                </a:extLst>
              </p:cNvPr>
              <p:cNvSpPr/>
              <p:nvPr/>
            </p:nvSpPr>
            <p:spPr>
              <a:xfrm>
                <a:off x="1340079" y="4706966"/>
                <a:ext cx="280769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hardware configuration</a:t>
                </a:r>
              </a:p>
            </p:txBody>
          </p:sp>
        </mc:Choice>
        <mc:Fallback>
          <p:sp>
            <p:nvSpPr>
              <p:cNvPr id="5" name="Rectangle 4">
                <a:extLst>
                  <a:ext uri="{FF2B5EF4-FFF2-40B4-BE49-F238E27FC236}">
                    <a16:creationId xmlns:a16="http://schemas.microsoft.com/office/drawing/2014/main" id="{50CEB48A-E3DB-6547-8F63-86DB13395DF9}"/>
                  </a:ext>
                </a:extLst>
              </p:cNvPr>
              <p:cNvSpPr>
                <a:spLocks noRot="1" noChangeAspect="1" noMove="1" noResize="1" noEditPoints="1" noAdjustHandles="1" noChangeArrowheads="1" noChangeShapeType="1" noTextEdit="1"/>
              </p:cNvSpPr>
              <p:nvPr/>
            </p:nvSpPr>
            <p:spPr>
              <a:xfrm>
                <a:off x="1340079" y="4706966"/>
                <a:ext cx="2807692" cy="369332"/>
              </a:xfrm>
              <a:prstGeom prst="rect">
                <a:avLst/>
              </a:prstGeom>
              <a:blipFill>
                <a:blip r:embed="rId21"/>
                <a:stretch>
                  <a:fillRect t="-6667" r="-450" b="-23333"/>
                </a:stretch>
              </a:blipFill>
            </p:spPr>
            <p:txBody>
              <a:bodyPr/>
              <a:lstStyle/>
              <a:p>
                <a:r>
                  <a:rPr lang="en-US">
                    <a:noFill/>
                  </a:rPr>
                  <a:t> </a:t>
                </a:r>
              </a:p>
            </p:txBody>
          </p:sp>
        </mc:Fallback>
      </mc:AlternateContent>
    </p:spTree>
    <p:extLst>
      <p:ext uri="{BB962C8B-B14F-4D97-AF65-F5344CB8AC3E}">
        <p14:creationId xmlns:p14="http://schemas.microsoft.com/office/powerpoint/2010/main" val="155691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7F6D3A0-41A2-064D-AED2-421B2E9C9D5C}"/>
                  </a:ext>
                </a:extLst>
              </p:cNvPr>
              <p:cNvSpPr txBox="1"/>
              <p:nvPr/>
            </p:nvSpPr>
            <p:spPr>
              <a:xfrm>
                <a:off x="5132457" y="4646578"/>
                <a:ext cx="305160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132457" y="4646578"/>
                <a:ext cx="3051605" cy="307777"/>
              </a:xfrm>
              <a:prstGeom prst="rect">
                <a:avLst/>
              </a:prstGeom>
              <a:blipFill>
                <a:blip r:embed="rId3"/>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388350" y="209933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388350" y="2099330"/>
                <a:ext cx="552669" cy="346249"/>
              </a:xfrm>
              <a:prstGeom prst="rect">
                <a:avLst/>
              </a:prstGeom>
              <a:blipFill>
                <a:blip r:embed="rId4"/>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399362" y="441842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399362" y="4418429"/>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391103" y="251480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391103" y="2514802"/>
                <a:ext cx="552669" cy="346249"/>
              </a:xfrm>
              <a:prstGeom prst="rect">
                <a:avLst/>
              </a:prstGeom>
              <a:blipFill>
                <a:blip r:embed="rId6"/>
                <a:stretch>
                  <a:fillRect r="-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911209F-DD8F-9845-8C44-C62114827BAA}"/>
                  </a:ext>
                </a:extLst>
              </p:cNvPr>
              <p:cNvSpPr txBox="1"/>
              <p:nvPr/>
            </p:nvSpPr>
            <p:spPr>
              <a:xfrm>
                <a:off x="4602630" y="4208467"/>
                <a:ext cx="411125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𝑜𝑟𝑎𝑐𝑙𝑒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4602630" y="4208467"/>
                <a:ext cx="4111254" cy="307777"/>
              </a:xfrm>
              <a:prstGeom prst="rect">
                <a:avLst/>
              </a:prstGeom>
              <a:blipFill>
                <a:blip r:embed="rId7"/>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393856" y="401176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393856" y="4011761"/>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E04593FD-5B42-6646-B8EE-90782739871C}"/>
                  </a:ext>
                </a:extLst>
              </p:cNvPr>
              <p:cNvSpPr txBox="1"/>
              <p:nvPr/>
            </p:nvSpPr>
            <p:spPr>
              <a:xfrm>
                <a:off x="3968834" y="3835947"/>
                <a:ext cx="537884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3968834" y="3835947"/>
                <a:ext cx="5378845"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DA2A0D10-AAB1-104B-8210-46B85C995125}"/>
                  </a:ext>
                </a:extLst>
              </p:cNvPr>
              <p:cNvSpPr txBox="1"/>
              <p:nvPr/>
            </p:nvSpPr>
            <p:spPr>
              <a:xfrm>
                <a:off x="4827223" y="3487008"/>
                <a:ext cx="3623171"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4827223" y="3487008"/>
                <a:ext cx="3623171" cy="307777"/>
              </a:xfrm>
              <a:prstGeom prst="rect">
                <a:avLst/>
              </a:prstGeom>
              <a:blipFill>
                <a:blip r:embed="rId9"/>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9FCC50E8-108D-5443-A602-48DBEDBCC207}"/>
                  </a:ext>
                </a:extLst>
              </p:cNvPr>
              <p:cNvSpPr txBox="1"/>
              <p:nvPr/>
            </p:nvSpPr>
            <p:spPr>
              <a:xfrm>
                <a:off x="4798186" y="3109347"/>
                <a:ext cx="3793731"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𝑠𝑖𝑛𝑔𝑙𝑒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4798186" y="3109347"/>
                <a:ext cx="3793731" cy="325282"/>
              </a:xfrm>
              <a:prstGeom prst="rect">
                <a:avLst/>
              </a:prstGeom>
              <a:blipFill>
                <a:blip r:embed="rId10"/>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5F453FEF-4445-364B-B578-BCCB2E5C323F}"/>
                  </a:ext>
                </a:extLst>
              </p:cNvPr>
              <p:cNvSpPr txBox="1"/>
              <p:nvPr/>
            </p:nvSpPr>
            <p:spPr>
              <a:xfrm>
                <a:off x="4862460" y="2734270"/>
                <a:ext cx="3604448"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4862460" y="2734270"/>
                <a:ext cx="3604448" cy="32528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C6D78DE1-5C00-5741-B326-1E06A1A5B6C9}"/>
                  </a:ext>
                </a:extLst>
              </p:cNvPr>
              <p:cNvSpPr txBox="1"/>
              <p:nvPr/>
            </p:nvSpPr>
            <p:spPr>
              <a:xfrm>
                <a:off x="4819485" y="2307596"/>
                <a:ext cx="3677545"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4819485" y="2307596"/>
                <a:ext cx="3677545" cy="32528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58D617E7-60D8-364A-8C3D-71562A249E2C}"/>
                  </a:ext>
                </a:extLst>
              </p:cNvPr>
              <p:cNvSpPr txBox="1"/>
              <p:nvPr/>
            </p:nvSpPr>
            <p:spPr>
              <a:xfrm>
                <a:off x="4812914" y="1907313"/>
                <a:ext cx="3690689"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𝑠𝑝𝑙𝑖𝑡</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4812914" y="1907313"/>
                <a:ext cx="3690689" cy="3243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E7CE5CB0-2DC9-7341-8D5E-B0DA9C95CEFA}"/>
                  </a:ext>
                </a:extLst>
              </p:cNvPr>
              <p:cNvSpPr txBox="1"/>
              <p:nvPr/>
            </p:nvSpPr>
            <p:spPr>
              <a:xfrm>
                <a:off x="4480827" y="1442959"/>
                <a:ext cx="44138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480827" y="1442959"/>
                <a:ext cx="4413837" cy="307777"/>
              </a:xfrm>
              <a:prstGeom prst="rect">
                <a:avLst/>
              </a:prstGeom>
              <a:blipFill>
                <a:blip r:embed="rId14"/>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3ACEACD-F50A-0042-89BF-B56743DD40CD}"/>
                  </a:ext>
                </a:extLst>
              </p:cNvPr>
              <p:cNvSpPr txBox="1"/>
              <p:nvPr/>
            </p:nvSpPr>
            <p:spPr>
              <a:xfrm>
                <a:off x="4772452" y="511710"/>
                <a:ext cx="3837524" cy="3397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𝑠𝑒𝑝</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4772452" y="511710"/>
                <a:ext cx="3837524" cy="339773"/>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388350" y="364822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388350" y="3648224"/>
                <a:ext cx="552669" cy="346249"/>
              </a:xfrm>
              <a:prstGeom prst="rect">
                <a:avLst/>
              </a:prstGeom>
              <a:blipFill>
                <a:blip r:embed="rId4"/>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388350" y="329309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388350" y="3293096"/>
                <a:ext cx="552669" cy="346249"/>
              </a:xfrm>
              <a:prstGeom prst="rect">
                <a:avLst/>
              </a:prstGeom>
              <a:blipFill>
                <a:blip r:embed="rId4"/>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393856" y="291688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393856" y="2916889"/>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388350" y="166741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388350" y="1667414"/>
                <a:ext cx="552669" cy="346249"/>
              </a:xfrm>
              <a:prstGeom prst="rect">
                <a:avLst/>
              </a:prstGeom>
              <a:blipFill>
                <a:blip r:embed="rId4"/>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388351" y="78876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388351" y="788762"/>
                <a:ext cx="552669" cy="346249"/>
              </a:xfrm>
              <a:prstGeom prst="rect">
                <a:avLst/>
              </a:prstGeom>
              <a:blipFill>
                <a:blip r:embed="rId6"/>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5D09BBC2-5F69-3A49-9775-A18E2E82BA95}"/>
                  </a:ext>
                </a:extLst>
              </p:cNvPr>
              <p:cNvSpPr txBox="1"/>
              <p:nvPr/>
            </p:nvSpPr>
            <p:spPr>
              <a:xfrm rot="16200000">
                <a:off x="6388351" y="28945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8" name="TextBox 127">
                <a:extLst>
                  <a:ext uri="{FF2B5EF4-FFF2-40B4-BE49-F238E27FC236}">
                    <a16:creationId xmlns:a16="http://schemas.microsoft.com/office/drawing/2014/main" id="{5D09BBC2-5F69-3A49-9775-A18E2E82BA95}"/>
                  </a:ext>
                </a:extLst>
              </p:cNvPr>
              <p:cNvSpPr txBox="1">
                <a:spLocks noRot="1" noChangeAspect="1" noMove="1" noResize="1" noEditPoints="1" noAdjustHandles="1" noChangeArrowheads="1" noChangeShapeType="1" noTextEdit="1"/>
              </p:cNvSpPr>
              <p:nvPr/>
            </p:nvSpPr>
            <p:spPr>
              <a:xfrm rot="16200000">
                <a:off x="6388351" y="289451"/>
                <a:ext cx="552669" cy="346249"/>
              </a:xfrm>
              <a:prstGeom prst="rect">
                <a:avLst/>
              </a:prstGeom>
              <a:blipFill>
                <a:blip r:embed="rId16"/>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E07D3D6-BA8D-AD4B-BF51-977C85DD633B}"/>
                  </a:ext>
                </a:extLst>
              </p:cNvPr>
              <p:cNvSpPr txBox="1"/>
              <p:nvPr/>
            </p:nvSpPr>
            <p:spPr>
              <a:xfrm>
                <a:off x="4480827" y="1001691"/>
                <a:ext cx="44138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4480827" y="1001691"/>
                <a:ext cx="4413837" cy="307777"/>
              </a:xfrm>
              <a:prstGeom prst="rect">
                <a:avLst/>
              </a:prstGeom>
              <a:blipFill>
                <a:blip r:embed="rId17"/>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388351" y="125670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388351" y="1256701"/>
                <a:ext cx="552669" cy="346249"/>
              </a:xfrm>
              <a:prstGeom prst="rect">
                <a:avLst/>
              </a:prstGeom>
              <a:blipFill>
                <a:blip r:embed="rId6"/>
                <a:stretch>
                  <a:fillRect r="-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E6C1041C-F566-0046-B941-8B65B81B3241}"/>
                  </a:ext>
                </a:extLst>
              </p:cNvPr>
              <p:cNvSpPr txBox="1"/>
              <p:nvPr/>
            </p:nvSpPr>
            <p:spPr>
              <a:xfrm>
                <a:off x="4678520" y="62282"/>
                <a:ext cx="3899914" cy="339773"/>
              </a:xfrm>
              <a:prstGeom prst="rect">
                <a:avLst/>
              </a:prstGeom>
              <a:noFill/>
            </p:spPr>
            <p:txBody>
              <a:bodyPr wrap="none" rtlCol="0">
                <a:spAutoFit/>
              </a:bodyPr>
              <a:lstStyle/>
              <a:p>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endParaRPr lang="en-US" sz="1400" baseline="30000" dirty="0">
                  <a:latin typeface="Cambria Math" panose="02040503050406030204" pitchFamily="18" charset="0"/>
                  <a:ea typeface="Cambria Math" panose="02040503050406030204" pitchFamily="18" charset="0"/>
                </a:endParaRPr>
              </a:p>
            </p:txBody>
          </p:sp>
        </mc:Choice>
        <mc:Fallback>
          <p:sp>
            <p:nvSpPr>
              <p:cNvPr id="87" name="TextBox 86">
                <a:extLst>
                  <a:ext uri="{FF2B5EF4-FFF2-40B4-BE49-F238E27FC236}">
                    <a16:creationId xmlns:a16="http://schemas.microsoft.com/office/drawing/2014/main" id="{E6C1041C-F566-0046-B941-8B65B81B3241}"/>
                  </a:ext>
                </a:extLst>
              </p:cNvPr>
              <p:cNvSpPr txBox="1">
                <a:spLocks noRot="1" noChangeAspect="1" noMove="1" noResize="1" noEditPoints="1" noAdjustHandles="1" noChangeArrowheads="1" noChangeShapeType="1" noTextEdit="1"/>
              </p:cNvSpPr>
              <p:nvPr/>
            </p:nvSpPr>
            <p:spPr>
              <a:xfrm>
                <a:off x="4678520" y="62282"/>
                <a:ext cx="3899914" cy="339773"/>
              </a:xfrm>
              <a:prstGeom prst="rect">
                <a:avLst/>
              </a:prstGeom>
              <a:blipFill>
                <a:blip r:embed="rId18"/>
                <a:stretch>
                  <a:fillRect l="-325" b="-10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A9DFDAB3-DE9D-F946-940B-4294634BE9D8}"/>
                  </a:ext>
                </a:extLst>
              </p:cNvPr>
              <p:cNvSpPr/>
              <p:nvPr/>
            </p:nvSpPr>
            <p:spPr>
              <a:xfrm>
                <a:off x="62859" y="183630"/>
                <a:ext cx="3945034" cy="42377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with </a:t>
                </a:r>
                <a14:m>
                  <m:oMath xmlns:m="http://schemas.openxmlformats.org/officeDocument/2006/math">
                    <m:r>
                      <a:rPr lang="en-US" sz="2000" i="1">
                        <a:latin typeface="Cambria Math" panose="02040503050406030204" pitchFamily="18" charset="0"/>
                        <a:ea typeface="Cambria Math" panose="02040503050406030204" pitchFamily="18" charset="0"/>
                      </a:rPr>
                      <m:t>𝐴𝑠</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𝑐𝑝𝑢</m:t>
                        </m:r>
                      </m:sub>
                    </m:sSub>
                  </m:oMath>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0" name="Rectangle 49">
                <a:extLst>
                  <a:ext uri="{FF2B5EF4-FFF2-40B4-BE49-F238E27FC236}">
                    <a16:creationId xmlns:a16="http://schemas.microsoft.com/office/drawing/2014/main" id="{A9DFDAB3-DE9D-F946-940B-4294634BE9D8}"/>
                  </a:ext>
                </a:extLst>
              </p:cNvPr>
              <p:cNvSpPr>
                <a:spLocks noRot="1" noChangeAspect="1" noMove="1" noResize="1" noEditPoints="1" noAdjustHandles="1" noChangeArrowheads="1" noChangeShapeType="1" noTextEdit="1"/>
              </p:cNvSpPr>
              <p:nvPr/>
            </p:nvSpPr>
            <p:spPr>
              <a:xfrm>
                <a:off x="62859" y="183630"/>
                <a:ext cx="3945034" cy="423770"/>
              </a:xfrm>
              <a:prstGeom prst="rect">
                <a:avLst/>
              </a:prstGeom>
              <a:blipFill>
                <a:blip r:embed="rId19"/>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60344" y="613894"/>
            <a:ext cx="3945034" cy="255454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62861" y="4383022"/>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62858" y="3642704"/>
            <a:ext cx="3945034"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62858" y="3208515"/>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sp>
        <p:nvSpPr>
          <p:cNvPr id="60" name="TextBox 59">
            <a:extLst>
              <a:ext uri="{FF2B5EF4-FFF2-40B4-BE49-F238E27FC236}">
                <a16:creationId xmlns:a16="http://schemas.microsoft.com/office/drawing/2014/main" id="{6AC5FEDD-3205-A242-89DA-FA217AF5D271}"/>
              </a:ext>
            </a:extLst>
          </p:cNvPr>
          <p:cNvSpPr txBox="1"/>
          <p:nvPr/>
        </p:nvSpPr>
        <p:spPr>
          <a:xfrm>
            <a:off x="3617438" y="553793"/>
            <a:ext cx="466794" cy="369332"/>
          </a:xfrm>
          <a:prstGeom prst="rect">
            <a:avLst/>
          </a:prstGeom>
          <a:noFill/>
        </p:spPr>
        <p:txBody>
          <a:bodyPr wrap="none" rtlCol="0">
            <a:spAutoFit/>
          </a:bodyPr>
          <a:lstStyle/>
          <a:p>
            <a:r>
              <a:rPr lang="en-US" altLang="ko-KR" b="1" dirty="0"/>
              <a:t>(4)</a:t>
            </a:r>
          </a:p>
        </p:txBody>
      </p:sp>
      <p:sp>
        <p:nvSpPr>
          <p:cNvPr id="63" name="TextBox 62">
            <a:extLst>
              <a:ext uri="{FF2B5EF4-FFF2-40B4-BE49-F238E27FC236}">
                <a16:creationId xmlns:a16="http://schemas.microsoft.com/office/drawing/2014/main" id="{760FB713-F259-0E46-8C00-831C0FFE3A46}"/>
              </a:ext>
            </a:extLst>
          </p:cNvPr>
          <p:cNvSpPr txBox="1"/>
          <p:nvPr/>
        </p:nvSpPr>
        <p:spPr>
          <a:xfrm>
            <a:off x="3632115" y="3140716"/>
            <a:ext cx="466794" cy="369332"/>
          </a:xfrm>
          <a:prstGeom prst="rect">
            <a:avLst/>
          </a:prstGeom>
          <a:noFill/>
        </p:spPr>
        <p:txBody>
          <a:bodyPr wrap="none" rtlCol="0">
            <a:spAutoFit/>
          </a:bodyPr>
          <a:lstStyle/>
          <a:p>
            <a:r>
              <a:rPr lang="en-US" altLang="ko-KR" b="1" dirty="0"/>
              <a:t>(2)</a:t>
            </a:r>
          </a:p>
        </p:txBody>
      </p:sp>
      <p:sp>
        <p:nvSpPr>
          <p:cNvPr id="64" name="TextBox 63">
            <a:extLst>
              <a:ext uri="{FF2B5EF4-FFF2-40B4-BE49-F238E27FC236}">
                <a16:creationId xmlns:a16="http://schemas.microsoft.com/office/drawing/2014/main" id="{34FA54A0-0633-8141-B97D-54F8342AA2FA}"/>
              </a:ext>
            </a:extLst>
          </p:cNvPr>
          <p:cNvSpPr txBox="1"/>
          <p:nvPr/>
        </p:nvSpPr>
        <p:spPr>
          <a:xfrm>
            <a:off x="3378905" y="3572055"/>
            <a:ext cx="723275" cy="369332"/>
          </a:xfrm>
          <a:prstGeom prst="rect">
            <a:avLst/>
          </a:prstGeom>
          <a:noFill/>
        </p:spPr>
        <p:txBody>
          <a:bodyPr wrap="none" rtlCol="0">
            <a:spAutoFit/>
          </a:bodyPr>
          <a:lstStyle/>
          <a:p>
            <a:r>
              <a:rPr lang="en-US" altLang="ko-KR" b="1" dirty="0"/>
              <a:t>(2,</a:t>
            </a:r>
            <a:r>
              <a:rPr lang="ko-KR" altLang="en-US" b="1" dirty="0"/>
              <a:t> </a:t>
            </a:r>
            <a:r>
              <a:rPr lang="en-US" altLang="ko-KR" b="1" dirty="0"/>
              <a:t>3)</a:t>
            </a:r>
          </a:p>
        </p:txBody>
      </p:sp>
      <p:sp>
        <p:nvSpPr>
          <p:cNvPr id="65" name="TextBox 64">
            <a:extLst>
              <a:ext uri="{FF2B5EF4-FFF2-40B4-BE49-F238E27FC236}">
                <a16:creationId xmlns:a16="http://schemas.microsoft.com/office/drawing/2014/main" id="{D995AB38-23BA-6E4D-9512-0A43F3C52623}"/>
              </a:ext>
            </a:extLst>
          </p:cNvPr>
          <p:cNvSpPr txBox="1"/>
          <p:nvPr/>
        </p:nvSpPr>
        <p:spPr>
          <a:xfrm>
            <a:off x="3632115" y="4328277"/>
            <a:ext cx="466794" cy="369332"/>
          </a:xfrm>
          <a:prstGeom prst="rect">
            <a:avLst/>
          </a:prstGeom>
          <a:noFill/>
        </p:spPr>
        <p:txBody>
          <a:bodyPr wrap="none" rtlCol="0">
            <a:spAutoFit/>
          </a:bodyPr>
          <a:lstStyle/>
          <a:p>
            <a:r>
              <a:rPr lang="en-US" altLang="ko-KR" b="1" dirty="0"/>
              <a:t>(1)</a:t>
            </a:r>
          </a:p>
        </p:txBody>
      </p:sp>
      <p:sp>
        <p:nvSpPr>
          <p:cNvPr id="69" name="TextBox 68">
            <a:extLst>
              <a:ext uri="{FF2B5EF4-FFF2-40B4-BE49-F238E27FC236}">
                <a16:creationId xmlns:a16="http://schemas.microsoft.com/office/drawing/2014/main" id="{8089CE1C-02D2-A241-B70A-853B42111804}"/>
              </a:ext>
            </a:extLst>
          </p:cNvPr>
          <p:cNvSpPr txBox="1"/>
          <p:nvPr/>
        </p:nvSpPr>
        <p:spPr>
          <a:xfrm>
            <a:off x="3616664" y="122454"/>
            <a:ext cx="466794" cy="369332"/>
          </a:xfrm>
          <a:prstGeom prst="rect">
            <a:avLst/>
          </a:prstGeom>
          <a:noFill/>
        </p:spPr>
        <p:txBody>
          <a:bodyPr wrap="none" rtlCol="0">
            <a:spAutoFit/>
          </a:bodyPr>
          <a:lstStyle/>
          <a:p>
            <a:r>
              <a:rPr lang="en-US" altLang="ko-KR" b="1" dirty="0"/>
              <a:t>(4)</a:t>
            </a:r>
          </a:p>
        </p:txBody>
      </p:sp>
    </p:spTree>
    <p:extLst>
      <p:ext uri="{BB962C8B-B14F-4D97-AF65-F5344CB8AC3E}">
        <p14:creationId xmlns:p14="http://schemas.microsoft.com/office/powerpoint/2010/main" val="312166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D05A15B-30A3-AF43-AA1E-5027D8D73E34}"/>
                  </a:ext>
                </a:extLst>
              </p:cNvPr>
              <p:cNvSpPr txBox="1"/>
              <p:nvPr/>
            </p:nvSpPr>
            <p:spPr>
              <a:xfrm>
                <a:off x="4245280" y="4679108"/>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43" name="TextBox 42">
                <a:extLst>
                  <a:ext uri="{FF2B5EF4-FFF2-40B4-BE49-F238E27FC236}">
                    <a16:creationId xmlns:a16="http://schemas.microsoft.com/office/drawing/2014/main" id="{2D05A15B-30A3-AF43-AA1E-5027D8D73E34}"/>
                  </a:ext>
                </a:extLst>
              </p:cNvPr>
              <p:cNvSpPr txBox="1">
                <a:spLocks noRot="1" noChangeAspect="1" noMove="1" noResize="1" noEditPoints="1" noAdjustHandles="1" noChangeArrowheads="1" noChangeShapeType="1" noTextEdit="1"/>
              </p:cNvSpPr>
              <p:nvPr/>
            </p:nvSpPr>
            <p:spPr>
              <a:xfrm>
                <a:off x="4245280" y="4679108"/>
                <a:ext cx="4026359" cy="470706"/>
              </a:xfrm>
              <a:prstGeom prst="rect">
                <a:avLst/>
              </a:prstGeom>
              <a:blipFill>
                <a:blip r:embed="rId3"/>
                <a:stretch>
                  <a:fillRect b="-10526"/>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287664" y="3604672"/>
                <a:ext cx="3941592"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287664" y="3604672"/>
                <a:ext cx="3941592"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24400" y="4479267"/>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24400" y="4479267"/>
                <a:ext cx="3067635" cy="307777"/>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3"/>
                <a:stretch>
                  <a:fillRect r="-357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C8184D7-CE8F-C14E-BA4D-83048072D87E}"/>
              </a:ext>
            </a:extLst>
          </p:cNvPr>
          <p:cNvGrpSpPr/>
          <p:nvPr/>
        </p:nvGrpSpPr>
        <p:grpSpPr>
          <a:xfrm>
            <a:off x="1410332" y="1738355"/>
            <a:ext cx="7217004" cy="995844"/>
            <a:chOff x="1410332" y="1738355"/>
            <a:chExt cx="7217004" cy="995844"/>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16879" y="1817883"/>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16879" y="1817883"/>
                  <a:ext cx="4710457" cy="339773"/>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6"/>
                  <a:stretch>
                    <a:fillRect r="-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91E5D23-62FF-6B4A-B29A-F0371216D7FC}"/>
              </a:ext>
            </a:extLst>
          </p:cNvPr>
          <p:cNvGrpSpPr/>
          <p:nvPr/>
        </p:nvGrpSpPr>
        <p:grpSpPr>
          <a:xfrm>
            <a:off x="1410333" y="2686503"/>
            <a:ext cx="6953960" cy="950135"/>
            <a:chOff x="1410333" y="2686503"/>
            <a:chExt cx="6953960" cy="950135"/>
          </a:xfrm>
        </p:grpSpPr>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18"/>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52627" y="2740263"/>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52627" y="2740263"/>
                  <a:ext cx="4211666" cy="339773"/>
                </a:xfrm>
                <a:prstGeom prst="rect">
                  <a:avLst/>
                </a:prstGeom>
                <a:blipFill>
                  <a:blip r:embed="rId19"/>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6"/>
                  <a:stretch>
                    <a:fillRect r="-3571"/>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89447637-730A-CE46-B351-F6440821BD0B}"/>
              </a:ext>
            </a:extLst>
          </p:cNvPr>
          <p:cNvGrpSpPr/>
          <p:nvPr/>
        </p:nvGrpSpPr>
        <p:grpSpPr>
          <a:xfrm>
            <a:off x="5486400" y="3038587"/>
            <a:ext cx="1219200" cy="598051"/>
            <a:chOff x="5486400" y="3038587"/>
            <a:chExt cx="1219200" cy="598051"/>
          </a:xfrm>
        </p:grpSpPr>
        <p:cxnSp>
          <p:nvCxnSpPr>
            <p:cNvPr id="5" name="Straight Arrow Connector 4">
              <a:extLst>
                <a:ext uri="{FF2B5EF4-FFF2-40B4-BE49-F238E27FC236}">
                  <a16:creationId xmlns:a16="http://schemas.microsoft.com/office/drawing/2014/main" id="{B30B5DFB-7A18-F340-9A35-A13E96ABD05F}"/>
                </a:ext>
              </a:extLst>
            </p:cNvPr>
            <p:cNvCxnSpPr/>
            <p:nvPr/>
          </p:nvCxnSpPr>
          <p:spPr bwMode="auto">
            <a:xfrm flipV="1">
              <a:off x="5486400" y="3038587"/>
              <a:ext cx="0" cy="5980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a:extLst>
                <a:ext uri="{FF2B5EF4-FFF2-40B4-BE49-F238E27FC236}">
                  <a16:creationId xmlns:a16="http://schemas.microsoft.com/office/drawing/2014/main" id="{391FF27D-78D3-4C43-B961-ABD9DC70C591}"/>
                </a:ext>
              </a:extLst>
            </p:cNvPr>
            <p:cNvCxnSpPr>
              <a:cxnSpLocks/>
            </p:cNvCxnSpPr>
            <p:nvPr/>
          </p:nvCxnSpPr>
          <p:spPr bwMode="auto">
            <a:xfrm flipH="1" flipV="1">
              <a:off x="5486400" y="3038587"/>
              <a:ext cx="121920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702A777-213A-1F4B-9392-A48DF9EEF2E1}"/>
                </a:ext>
              </a:extLst>
            </p:cNvPr>
            <p:cNvCxnSpPr/>
            <p:nvPr/>
          </p:nvCxnSpPr>
          <p:spPr bwMode="auto">
            <a:xfrm flipV="1">
              <a:off x="6705600" y="3038587"/>
              <a:ext cx="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11">
            <a:extLst>
              <a:ext uri="{FF2B5EF4-FFF2-40B4-BE49-F238E27FC236}">
                <a16:creationId xmlns:a16="http://schemas.microsoft.com/office/drawing/2014/main" id="{3B29028F-29C6-1841-9B98-8BAD214E1746}"/>
              </a:ext>
            </a:extLst>
          </p:cNvPr>
          <p:cNvSpPr/>
          <p:nvPr/>
        </p:nvSpPr>
        <p:spPr bwMode="auto">
          <a:xfrm>
            <a:off x="4927940" y="4894981"/>
            <a:ext cx="3178921" cy="214791"/>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25569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909716" y="1342538"/>
                <a:ext cx="5810757"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909716" y="1342538"/>
                <a:ext cx="5810757" cy="410497"/>
              </a:xfrm>
              <a:prstGeom prst="rect">
                <a:avLst/>
              </a:prstGeom>
              <a:blipFill>
                <a:blip r:embed="rId15"/>
                <a:stretch>
                  <a:fillRect b="-909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8B871A-9C90-AD4C-A370-A5A516891C8A}"/>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61F4DAB-9B2A-D444-84E1-73560CFB177C}"/>
                  </a:ext>
                </a:extLst>
              </p:cNvPr>
              <p:cNvSpPr/>
              <p:nvPr/>
            </p:nvSpPr>
            <p:spPr>
              <a:xfrm>
                <a:off x="1171789" y="4018549"/>
                <a:ext cx="7286610"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𝑡𝑖𝑑</m:t>
                      </m:r>
                      <m:r>
                        <a:rPr lang="en-US"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𝜌</m:t>
                      </m:r>
                      <m:r>
                        <a:rPr lang="en-US" b="0" i="1" smtClean="0">
                          <a:solidFill>
                            <a:srgbClr val="FF0000"/>
                          </a:solidFill>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D61F4DAB-9B2A-D444-84E1-73560CFB177C}"/>
                  </a:ext>
                </a:extLst>
              </p:cNvPr>
              <p:cNvSpPr>
                <a:spLocks noRot="1" noChangeAspect="1" noMove="1" noResize="1" noEditPoints="1" noAdjustHandles="1" noChangeArrowheads="1" noChangeShapeType="1" noTextEdit="1"/>
              </p:cNvSpPr>
              <p:nvPr/>
            </p:nvSpPr>
            <p:spPr>
              <a:xfrm>
                <a:off x="1171789" y="4018549"/>
                <a:ext cx="7286610" cy="369588"/>
              </a:xfrm>
              <a:prstGeom prst="rect">
                <a:avLst/>
              </a:prstGeom>
              <a:blipFill>
                <a:blip r:embed="rId16"/>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A228FB5-1356-F14A-9365-53AAD1654DF7}"/>
                  </a:ext>
                </a:extLst>
              </p:cNvPr>
              <p:cNvSpPr/>
              <p:nvPr/>
            </p:nvSpPr>
            <p:spPr>
              <a:xfrm>
                <a:off x="1909716" y="3253418"/>
                <a:ext cx="5724580"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xmlns="">
          <p:sp>
            <p:nvSpPr>
              <p:cNvPr id="47" name="Rectangle 46">
                <a:extLst>
                  <a:ext uri="{FF2B5EF4-FFF2-40B4-BE49-F238E27FC236}">
                    <a16:creationId xmlns:a16="http://schemas.microsoft.com/office/drawing/2014/main" id="{DA228FB5-1356-F14A-9365-53AAD1654DF7}"/>
                  </a:ext>
                </a:extLst>
              </p:cNvPr>
              <p:cNvSpPr>
                <a:spLocks noRot="1" noChangeAspect="1" noMove="1" noResize="1" noEditPoints="1" noAdjustHandles="1" noChangeArrowheads="1" noChangeShapeType="1" noTextEdit="1"/>
              </p:cNvSpPr>
              <p:nvPr/>
            </p:nvSpPr>
            <p:spPr>
              <a:xfrm>
                <a:off x="1909716" y="3253418"/>
                <a:ext cx="5724580" cy="369588"/>
              </a:xfrm>
              <a:prstGeom prst="rect">
                <a:avLst/>
              </a:prstGeom>
              <a:blipFill>
                <a:blip r:embed="rId17"/>
                <a:stretch>
                  <a:fillRect t="-10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9232FFC-6A48-4944-9449-49DA450352E8}"/>
                  </a:ext>
                </a:extLst>
              </p:cNvPr>
              <p:cNvSpPr txBox="1"/>
              <p:nvPr/>
            </p:nvSpPr>
            <p:spPr>
              <a:xfrm>
                <a:off x="4155676" y="2762475"/>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9232FFC-6A48-4944-9449-49DA450352E8}"/>
                  </a:ext>
                </a:extLst>
              </p:cNvPr>
              <p:cNvSpPr txBox="1">
                <a:spLocks noRot="1" noChangeAspect="1" noMove="1" noResize="1" noEditPoints="1" noAdjustHandles="1" noChangeArrowheads="1" noChangeShapeType="1" noTextEdit="1"/>
              </p:cNvSpPr>
              <p:nvPr/>
            </p:nvSpPr>
            <p:spPr>
              <a:xfrm>
                <a:off x="4155676" y="2762475"/>
                <a:ext cx="4211666" cy="339773"/>
              </a:xfrm>
              <a:prstGeom prst="rect">
                <a:avLst/>
              </a:prstGeom>
              <a:blipFill>
                <a:blip r:embed="rId1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FB8C4A9-1F03-E644-9230-A94AE36CC193}"/>
                  </a:ext>
                </a:extLst>
              </p:cNvPr>
              <p:cNvSpPr txBox="1"/>
              <p:nvPr/>
            </p:nvSpPr>
            <p:spPr>
              <a:xfrm>
                <a:off x="3906280" y="1837272"/>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1FB8C4A9-1F03-E644-9230-A94AE36CC193}"/>
                  </a:ext>
                </a:extLst>
              </p:cNvPr>
              <p:cNvSpPr txBox="1">
                <a:spLocks noRot="1" noChangeAspect="1" noMove="1" noResize="1" noEditPoints="1" noAdjustHandles="1" noChangeArrowheads="1" noChangeShapeType="1" noTextEdit="1"/>
              </p:cNvSpPr>
              <p:nvPr/>
            </p:nvSpPr>
            <p:spPr>
              <a:xfrm>
                <a:off x="3906280" y="1837272"/>
                <a:ext cx="4710457" cy="339773"/>
              </a:xfrm>
              <a:prstGeom prst="rect">
                <a:avLst/>
              </a:prstGeom>
              <a:blipFill>
                <a:blip r:embed="rId19"/>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391557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A2218B-31C2-3B4E-9565-EEC0C7D90184}"/>
              </a:ext>
            </a:extLst>
          </p:cNvPr>
          <p:cNvGrpSpPr/>
          <p:nvPr/>
        </p:nvGrpSpPr>
        <p:grpSpPr>
          <a:xfrm>
            <a:off x="1295400" y="819150"/>
            <a:ext cx="6629400" cy="3135802"/>
            <a:chOff x="1219200" y="1599626"/>
            <a:chExt cx="6629400" cy="3135802"/>
          </a:xfrm>
        </p:grpSpPr>
        <p:cxnSp>
          <p:nvCxnSpPr>
            <p:cNvPr id="16" name="Straight Connector 15">
              <a:extLst>
                <a:ext uri="{FF2B5EF4-FFF2-40B4-BE49-F238E27FC236}">
                  <a16:creationId xmlns:a16="http://schemas.microsoft.com/office/drawing/2014/main" id="{DDD932CA-13EA-5941-BE4B-86E241956CA8}"/>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8" name="Group 17">
              <a:extLst>
                <a:ext uri="{FF2B5EF4-FFF2-40B4-BE49-F238E27FC236}">
                  <a16:creationId xmlns:a16="http://schemas.microsoft.com/office/drawing/2014/main" id="{26DA3EA2-9321-AF47-AE5F-872C530D076F}"/>
                </a:ext>
              </a:extLst>
            </p:cNvPr>
            <p:cNvGrpSpPr/>
            <p:nvPr/>
          </p:nvGrpSpPr>
          <p:grpSpPr>
            <a:xfrm>
              <a:off x="1600200" y="4171950"/>
              <a:ext cx="5867400" cy="563478"/>
              <a:chOff x="1600200" y="4171950"/>
              <a:chExt cx="5867400" cy="563478"/>
            </a:xfrm>
          </p:grpSpPr>
          <p:sp>
            <p:nvSpPr>
              <p:cNvPr id="32" name="Rectangle 31">
                <a:extLst>
                  <a:ext uri="{FF2B5EF4-FFF2-40B4-BE49-F238E27FC236}">
                    <a16:creationId xmlns:a16="http://schemas.microsoft.com/office/drawing/2014/main" id="{935E2856-81EF-DC48-BB29-10BAC94FD23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33" name="Rectangle 32">
                <a:extLst>
                  <a:ext uri="{FF2B5EF4-FFF2-40B4-BE49-F238E27FC236}">
                    <a16:creationId xmlns:a16="http://schemas.microsoft.com/office/drawing/2014/main" id="{DDCDCB31-70C3-5941-B327-1826B4B12F69}"/>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34" name="Rectangle 33">
                <a:extLst>
                  <a:ext uri="{FF2B5EF4-FFF2-40B4-BE49-F238E27FC236}">
                    <a16:creationId xmlns:a16="http://schemas.microsoft.com/office/drawing/2014/main" id="{722FFCC8-6F29-FD43-A427-98B92EBAC9C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35" name="Rectangle 34">
                <a:extLst>
                  <a:ext uri="{FF2B5EF4-FFF2-40B4-BE49-F238E27FC236}">
                    <a16:creationId xmlns:a16="http://schemas.microsoft.com/office/drawing/2014/main" id="{CA7F069E-2531-AE49-8A7D-9FED90B468C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6" name="TextBox 35">
                <a:extLst>
                  <a:ext uri="{FF2B5EF4-FFF2-40B4-BE49-F238E27FC236}">
                    <a16:creationId xmlns:a16="http://schemas.microsoft.com/office/drawing/2014/main" id="{44C73934-9F22-A346-8EDB-515699732F56}"/>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19" name="Group 18">
              <a:extLst>
                <a:ext uri="{FF2B5EF4-FFF2-40B4-BE49-F238E27FC236}">
                  <a16:creationId xmlns:a16="http://schemas.microsoft.com/office/drawing/2014/main" id="{85B6AA8F-20CE-6741-9749-7BE365C614DD}"/>
                </a:ext>
              </a:extLst>
            </p:cNvPr>
            <p:cNvGrpSpPr/>
            <p:nvPr/>
          </p:nvGrpSpPr>
          <p:grpSpPr>
            <a:xfrm>
              <a:off x="1600199" y="1599626"/>
              <a:ext cx="5867401" cy="2471014"/>
              <a:chOff x="1600199" y="1599626"/>
              <a:chExt cx="5867401" cy="2471014"/>
            </a:xfrm>
          </p:grpSpPr>
          <p:sp>
            <p:nvSpPr>
              <p:cNvPr id="20" name="Rectangle 19">
                <a:extLst>
                  <a:ext uri="{FF2B5EF4-FFF2-40B4-BE49-F238E27FC236}">
                    <a16:creationId xmlns:a16="http://schemas.microsoft.com/office/drawing/2014/main" id="{1CA4F1B6-2040-0D40-8561-9CF6A79BA6CC}"/>
                  </a:ext>
                </a:extLst>
              </p:cNvPr>
              <p:cNvSpPr/>
              <p:nvPr/>
            </p:nvSpPr>
            <p:spPr>
              <a:xfrm>
                <a:off x="1600201"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1" name="Rectangle 20">
                <a:extLst>
                  <a:ext uri="{FF2B5EF4-FFF2-40B4-BE49-F238E27FC236}">
                    <a16:creationId xmlns:a16="http://schemas.microsoft.com/office/drawing/2014/main" id="{847625ED-0A7C-DF43-94F4-524AF2EE831E}"/>
                  </a:ext>
                </a:extLst>
              </p:cNvPr>
              <p:cNvSpPr/>
              <p:nvPr/>
            </p:nvSpPr>
            <p:spPr>
              <a:xfrm>
                <a:off x="6324600"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2" name="Rectangle 21">
                <a:extLst>
                  <a:ext uri="{FF2B5EF4-FFF2-40B4-BE49-F238E27FC236}">
                    <a16:creationId xmlns:a16="http://schemas.microsoft.com/office/drawing/2014/main" id="{A55B8F64-B8DB-514C-9BDC-B3FB2058F686}"/>
                  </a:ext>
                </a:extLst>
              </p:cNvPr>
              <p:cNvSpPr/>
              <p:nvPr/>
            </p:nvSpPr>
            <p:spPr>
              <a:xfrm>
                <a:off x="2915021"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4" name="Rectangle 23">
                <a:extLst>
                  <a:ext uri="{FF2B5EF4-FFF2-40B4-BE49-F238E27FC236}">
                    <a16:creationId xmlns:a16="http://schemas.microsoft.com/office/drawing/2014/main" id="{152128CD-DE98-C749-8641-1D60AC14E274}"/>
                  </a:ext>
                </a:extLst>
              </p:cNvPr>
              <p:cNvSpPr/>
              <p:nvPr/>
            </p:nvSpPr>
            <p:spPr>
              <a:xfrm>
                <a:off x="4229842"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5" name="TextBox 24">
                <a:extLst>
                  <a:ext uri="{FF2B5EF4-FFF2-40B4-BE49-F238E27FC236}">
                    <a16:creationId xmlns:a16="http://schemas.microsoft.com/office/drawing/2014/main" id="{32A46949-02D0-FA4D-9989-DC9A3F17EC24}"/>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6" name="Rectangle 25">
                <a:extLst>
                  <a:ext uri="{FF2B5EF4-FFF2-40B4-BE49-F238E27FC236}">
                    <a16:creationId xmlns:a16="http://schemas.microsoft.com/office/drawing/2014/main" id="{995CC30F-23B1-1C4F-A4B2-576F15F60A82}"/>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0FE01C63-6C19-3040-8DCA-FF564750189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E305DF5D-25F7-904E-9E6C-EFA8BB1B78A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6EEB7B19-0DA6-934E-8986-31A86AA259B0}"/>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TextBox 29">
                <a:extLst>
                  <a:ext uri="{FF2B5EF4-FFF2-40B4-BE49-F238E27FC236}">
                    <a16:creationId xmlns:a16="http://schemas.microsoft.com/office/drawing/2014/main" id="{96D167EC-A4E6-124C-80A1-7093813E1A6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15325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FB38B1-C2DE-9844-A265-315149F795AA}"/>
              </a:ext>
            </a:extLst>
          </p:cNvPr>
          <p:cNvSpPr>
            <a:spLocks noGrp="1"/>
          </p:cNvSpPr>
          <p:nvPr>
            <p:ph idx="1"/>
          </p:nvPr>
        </p:nvSpPr>
        <p:spPr>
          <a:xfrm>
            <a:off x="457200" y="1200151"/>
            <a:ext cx="8229600" cy="3394472"/>
          </a:xfrm>
        </p:spPr>
        <p:txBody>
          <a:bodyPr/>
          <a:lstStyle/>
          <a:p>
            <a:r>
              <a:rPr lang="en-US" dirty="0"/>
              <a:t>Environment </a:t>
            </a:r>
          </a:p>
          <a:p>
            <a:pPr lvl="1"/>
            <a:r>
              <a:rPr lang="en-US" dirty="0"/>
              <a:t>Arbitrary active or available thread set on the CPU </a:t>
            </a:r>
          </a:p>
          <a:p>
            <a:pPr lvl="1"/>
            <a:r>
              <a:rPr lang="en-US" dirty="0"/>
              <a:t>Dynamic initial states </a:t>
            </a:r>
          </a:p>
          <a:p>
            <a:r>
              <a:rPr lang="en-US" dirty="0">
                <a:ea typeface="Cambria Math" panose="02040503050406030204" pitchFamily="18" charset="0"/>
              </a:rPr>
              <a:t>Things to solve</a:t>
            </a:r>
          </a:p>
          <a:p>
            <a:pPr lvl="1"/>
            <a:r>
              <a:rPr lang="en-US" dirty="0">
                <a:ea typeface="Cambria Math" panose="02040503050406030204" pitchFamily="18" charset="0"/>
              </a:rPr>
              <a:t>Hide context switching between threads</a:t>
            </a:r>
          </a:p>
          <a:p>
            <a:pPr lvl="1"/>
            <a:r>
              <a:rPr lang="en-US" dirty="0">
                <a:ea typeface="Cambria Math" panose="02040503050406030204" pitchFamily="18" charset="0"/>
              </a:rPr>
              <a:t>Build environmental context for each thread</a:t>
            </a:r>
          </a:p>
          <a:p>
            <a:pPr lvl="1"/>
            <a:r>
              <a:rPr lang="en-US" dirty="0">
                <a:ea typeface="Cambria Math" panose="02040503050406030204" pitchFamily="18" charset="0"/>
              </a:rPr>
              <a:t>Assign proper initial states for each thread</a:t>
            </a:r>
          </a:p>
          <a:p>
            <a:pPr lvl="1"/>
            <a:r>
              <a:rPr lang="en-US" dirty="0">
                <a:ea typeface="Cambria Math" panose="02040503050406030204" pitchFamily="18" charset="0"/>
              </a:rPr>
              <a:t>Prove compositionality of multiple per-thread machines</a:t>
            </a:r>
          </a:p>
          <a:p>
            <a:pPr lvl="1"/>
            <a:r>
              <a:rPr lang="en-US" dirty="0">
                <a:ea typeface="Cambria Math" panose="02040503050406030204" pitchFamily="18" charset="0"/>
              </a:rPr>
              <a:t>Use the same compiler for per-CPU/thread machines</a:t>
            </a:r>
          </a:p>
        </p:txBody>
      </p:sp>
      <p:sp>
        <p:nvSpPr>
          <p:cNvPr id="5" name="TextBox 4">
            <a:extLst>
              <a:ext uri="{FF2B5EF4-FFF2-40B4-BE49-F238E27FC236}">
                <a16:creationId xmlns:a16="http://schemas.microsoft.com/office/drawing/2014/main" id="{1FE0D899-3FBA-3D4E-A8EE-42B9ECB98421}"/>
              </a:ext>
            </a:extLst>
          </p:cNvPr>
          <p:cNvSpPr txBox="1"/>
          <p:nvPr/>
        </p:nvSpPr>
        <p:spPr>
          <a:xfrm>
            <a:off x="5768340" y="2800350"/>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59780885-7533-3641-8750-20C8D5669B54}"/>
              </a:ext>
            </a:extLst>
          </p:cNvPr>
          <p:cNvSpPr txBox="1"/>
          <p:nvPr/>
        </p:nvSpPr>
        <p:spPr>
          <a:xfrm>
            <a:off x="6202823" y="3192542"/>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1AACEF44-9AE0-3248-9018-627C6E4896C8}"/>
              </a:ext>
            </a:extLst>
          </p:cNvPr>
          <p:cNvSpPr txBox="1"/>
          <p:nvPr/>
        </p:nvSpPr>
        <p:spPr>
          <a:xfrm>
            <a:off x="6043802" y="3562350"/>
            <a:ext cx="417102" cy="369332"/>
          </a:xfrm>
          <a:prstGeom prst="rect">
            <a:avLst/>
          </a:prstGeom>
          <a:noFill/>
        </p:spPr>
        <p:txBody>
          <a:bodyPr wrap="none" rtlCol="0">
            <a:spAutoFit/>
          </a:bodyPr>
          <a:lstStyle/>
          <a:p>
            <a:r>
              <a:rPr lang="en-US" b="1" dirty="0">
                <a:solidFill>
                  <a:srgbClr val="FF0000"/>
                </a:solidFill>
              </a:rPr>
              <a:t>3️⃣</a:t>
            </a:r>
          </a:p>
        </p:txBody>
      </p:sp>
      <p:sp>
        <p:nvSpPr>
          <p:cNvPr id="9" name="TextBox 8">
            <a:extLst>
              <a:ext uri="{FF2B5EF4-FFF2-40B4-BE49-F238E27FC236}">
                <a16:creationId xmlns:a16="http://schemas.microsoft.com/office/drawing/2014/main" id="{FB3E8D9C-0D5E-9F48-8A3D-84D763E937F0}"/>
              </a:ext>
            </a:extLst>
          </p:cNvPr>
          <p:cNvSpPr txBox="1"/>
          <p:nvPr/>
        </p:nvSpPr>
        <p:spPr>
          <a:xfrm>
            <a:off x="7555230" y="3954542"/>
            <a:ext cx="417102" cy="369332"/>
          </a:xfrm>
          <a:prstGeom prst="rect">
            <a:avLst/>
          </a:prstGeom>
          <a:noFill/>
        </p:spPr>
        <p:txBody>
          <a:bodyPr wrap="none" rtlCol="0">
            <a:spAutoFit/>
          </a:bodyPr>
          <a:lstStyle/>
          <a:p>
            <a:r>
              <a:rPr lang="en-US" b="1" dirty="0">
                <a:solidFill>
                  <a:srgbClr val="FF0000"/>
                </a:solidFill>
              </a:rPr>
              <a:t>4️⃣️⃣</a:t>
            </a:r>
          </a:p>
        </p:txBody>
      </p:sp>
      <p:sp>
        <p:nvSpPr>
          <p:cNvPr id="10" name="TextBox 9">
            <a:extLst>
              <a:ext uri="{FF2B5EF4-FFF2-40B4-BE49-F238E27FC236}">
                <a16:creationId xmlns:a16="http://schemas.microsoft.com/office/drawing/2014/main" id="{711C9649-A247-8E4D-A6C8-474A1D953A70}"/>
              </a:ext>
            </a:extLst>
          </p:cNvPr>
          <p:cNvSpPr txBox="1"/>
          <p:nvPr/>
        </p:nvSpPr>
        <p:spPr>
          <a:xfrm>
            <a:off x="7360920" y="4326135"/>
            <a:ext cx="417102" cy="369332"/>
          </a:xfrm>
          <a:prstGeom prst="rect">
            <a:avLst/>
          </a:prstGeom>
          <a:noFill/>
        </p:spPr>
        <p:txBody>
          <a:bodyPr wrap="none" rtlCol="0">
            <a:spAutoFit/>
          </a:bodyPr>
          <a:lstStyle/>
          <a:p>
            <a:r>
              <a:rPr lang="en-US" b="1" dirty="0">
                <a:solidFill>
                  <a:srgbClr val="FF0000"/>
                </a:solidFill>
              </a:rPr>
              <a:t>5️⃣</a:t>
            </a:r>
          </a:p>
        </p:txBody>
      </p:sp>
    </p:spTree>
    <p:extLst>
      <p:ext uri="{BB962C8B-B14F-4D97-AF65-F5344CB8AC3E}">
        <p14:creationId xmlns:p14="http://schemas.microsoft.com/office/powerpoint/2010/main" val="416783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4520814" y="2860253"/>
                <a:ext cx="439376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520814" y="2860253"/>
                <a:ext cx="4393767" cy="339773"/>
              </a:xfrm>
              <a:prstGeom prst="rect">
                <a:avLst/>
              </a:prstGeom>
              <a:blipFill>
                <a:blip r:embed="rId3"/>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4267200" y="57150"/>
                <a:ext cx="506036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267200" y="57150"/>
                <a:ext cx="5060360" cy="339773"/>
              </a:xfrm>
              <a:prstGeom prst="rect">
                <a:avLst/>
              </a:prstGeom>
              <a:blipFill>
                <a:blip r:embed="rId4"/>
                <a:stretch>
                  <a:fillRect b="-7407"/>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EB946E67-104A-3F44-88A6-C9FD53AE7F5C}"/>
              </a:ext>
            </a:extLst>
          </p:cNvPr>
          <p:cNvGrpSpPr/>
          <p:nvPr/>
        </p:nvGrpSpPr>
        <p:grpSpPr>
          <a:xfrm>
            <a:off x="4119617" y="294424"/>
            <a:ext cx="4948855" cy="2753523"/>
            <a:chOff x="4139749" y="1723226"/>
            <a:chExt cx="4948855" cy="2753523"/>
          </a:xfrm>
        </p:grpSpPr>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488266" y="402729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488266" y="4027290"/>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497439" y="34708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1" name="TextBox 50">
                  <a:extLst>
                    <a:ext uri="{FF2B5EF4-FFF2-40B4-BE49-F238E27FC236}">
                      <a16:creationId xmlns:a16="http://schemas.microsoft.com/office/drawing/2014/main" id="{AA83BD1F-A2EC-E14E-AD06-CD4F0DAF8410}"/>
                    </a:ext>
                  </a:extLst>
                </p:cNvPr>
                <p:cNvSpPr txBox="1">
                  <a:spLocks noRot="1" noChangeAspect="1" noMove="1" noResize="1" noEditPoints="1" noAdjustHandles="1" noChangeArrowheads="1" noChangeShapeType="1" noTextEdit="1"/>
                </p:cNvSpPr>
                <p:nvPr/>
              </p:nvSpPr>
              <p:spPr>
                <a:xfrm rot="16200000">
                  <a:off x="6497439" y="347085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488271" y="237650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2" name="TextBox 51">
                  <a:extLst>
                    <a:ext uri="{FF2B5EF4-FFF2-40B4-BE49-F238E27FC236}">
                      <a16:creationId xmlns:a16="http://schemas.microsoft.com/office/drawing/2014/main" id="{25109834-2B25-184D-AAAA-907697571C73}"/>
                    </a:ext>
                  </a:extLst>
                </p:cNvPr>
                <p:cNvSpPr txBox="1">
                  <a:spLocks noRot="1" noChangeAspect="1" noMove="1" noResize="1" noEditPoints="1" noAdjustHandles="1" noChangeArrowheads="1" noChangeShapeType="1" noTextEdit="1"/>
                </p:cNvSpPr>
                <p:nvPr/>
              </p:nvSpPr>
              <p:spPr>
                <a:xfrm rot="16200000">
                  <a:off x="6488271" y="2376505"/>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488269" y="182643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3" name="TextBox 52">
                  <a:extLst>
                    <a:ext uri="{FF2B5EF4-FFF2-40B4-BE49-F238E27FC236}">
                      <a16:creationId xmlns:a16="http://schemas.microsoft.com/office/drawing/2014/main" id="{F2E580FB-B760-7C4A-92CB-D12D033767A2}"/>
                    </a:ext>
                  </a:extLst>
                </p:cNvPr>
                <p:cNvSpPr txBox="1">
                  <a:spLocks noRot="1" noChangeAspect="1" noMove="1" noResize="1" noEditPoints="1" noAdjustHandles="1" noChangeArrowheads="1" noChangeShapeType="1" noTextEdit="1"/>
                </p:cNvSpPr>
                <p:nvPr/>
              </p:nvSpPr>
              <p:spPr>
                <a:xfrm rot="16200000">
                  <a:off x="6488269" y="182643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3AA2853-6A23-2B41-82F0-03E77DFFF0CB}"/>
                    </a:ext>
                  </a:extLst>
                </p:cNvPr>
                <p:cNvSpPr txBox="1"/>
                <p:nvPr/>
              </p:nvSpPr>
              <p:spPr>
                <a:xfrm>
                  <a:off x="4173411" y="3745748"/>
                  <a:ext cx="488152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173411" y="3745748"/>
                  <a:ext cx="4881529" cy="339773"/>
                </a:xfrm>
                <a:prstGeom prst="rect">
                  <a:avLst/>
                </a:prstGeom>
                <a:blipFill>
                  <a:blip r:embed="rId8"/>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AA5BA2F-A974-BE4B-AA80-F1688BA20308}"/>
                    </a:ext>
                  </a:extLst>
                </p:cNvPr>
                <p:cNvSpPr txBox="1"/>
                <p:nvPr/>
              </p:nvSpPr>
              <p:spPr>
                <a:xfrm>
                  <a:off x="4139749" y="3202441"/>
                  <a:ext cx="494885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139749" y="3202441"/>
                  <a:ext cx="4948855" cy="339773"/>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488270" y="294587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7" name="TextBox 56">
                  <a:extLst>
                    <a:ext uri="{FF2B5EF4-FFF2-40B4-BE49-F238E27FC236}">
                      <a16:creationId xmlns:a16="http://schemas.microsoft.com/office/drawing/2014/main" id="{AAF83BE7-164A-0840-B467-EDBE615BE96D}"/>
                    </a:ext>
                  </a:extLst>
                </p:cNvPr>
                <p:cNvSpPr txBox="1">
                  <a:spLocks noRot="1" noChangeAspect="1" noMove="1" noResize="1" noEditPoints="1" noAdjustHandles="1" noChangeArrowheads="1" noChangeShapeType="1" noTextEdit="1"/>
                </p:cNvSpPr>
                <p:nvPr/>
              </p:nvSpPr>
              <p:spPr>
                <a:xfrm rot="16200000">
                  <a:off x="6488270" y="2945878"/>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DB6750F-B87F-A348-9880-D146DDB4917F}"/>
                    </a:ext>
                  </a:extLst>
                </p:cNvPr>
                <p:cNvSpPr txBox="1"/>
                <p:nvPr/>
              </p:nvSpPr>
              <p:spPr>
                <a:xfrm>
                  <a:off x="4351284" y="2648213"/>
                  <a:ext cx="4525791"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351284" y="2648213"/>
                  <a:ext cx="4525791" cy="339773"/>
                </a:xfrm>
                <a:prstGeom prst="rect">
                  <a:avLst/>
                </a:prstGeom>
                <a:blipFill>
                  <a:blip r:embed="rId10"/>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194CE62-850A-EB42-BCD6-38B28CA7FAA7}"/>
                    </a:ext>
                  </a:extLst>
                </p:cNvPr>
                <p:cNvSpPr txBox="1"/>
                <p:nvPr/>
              </p:nvSpPr>
              <p:spPr>
                <a:xfrm>
                  <a:off x="4234559" y="2064465"/>
                  <a:ext cx="4765215" cy="3624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4234559" y="2064465"/>
                  <a:ext cx="4765215" cy="362407"/>
                </a:xfrm>
                <a:prstGeom prst="rect">
                  <a:avLst/>
                </a:prstGeom>
                <a:blipFill>
                  <a:blip r:embed="rId11"/>
                  <a:stretch>
                    <a:fillRect b="-3333"/>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E9E77384-C0D1-8C45-BB1F-6B3EA1C4298F}"/>
              </a:ext>
            </a:extLst>
          </p:cNvPr>
          <p:cNvGrpSpPr/>
          <p:nvPr/>
        </p:nvGrpSpPr>
        <p:grpSpPr>
          <a:xfrm>
            <a:off x="56919" y="149768"/>
            <a:ext cx="408879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54604DAC-08EC-C941-AF93-53B0CA9F764D}"/>
              </a:ext>
            </a:extLst>
          </p:cNvPr>
          <p:cNvSpPr txBox="1"/>
          <p:nvPr/>
        </p:nvSpPr>
        <p:spPr>
          <a:xfrm>
            <a:off x="3749283" y="90927"/>
            <a:ext cx="466794" cy="369332"/>
          </a:xfrm>
          <a:prstGeom prst="rect">
            <a:avLst/>
          </a:prstGeom>
          <a:noFill/>
        </p:spPr>
        <p:txBody>
          <a:bodyPr wrap="none" rtlCol="0">
            <a:spAutoFit/>
          </a:bodyPr>
          <a:lstStyle/>
          <a:p>
            <a:r>
              <a:rPr lang="en-US" altLang="ko-KR" b="1" dirty="0"/>
              <a:t>(5)</a:t>
            </a:r>
          </a:p>
        </p:txBody>
      </p:sp>
      <p:sp>
        <p:nvSpPr>
          <p:cNvPr id="28" name="TextBox 27">
            <a:extLst>
              <a:ext uri="{FF2B5EF4-FFF2-40B4-BE49-F238E27FC236}">
                <a16:creationId xmlns:a16="http://schemas.microsoft.com/office/drawing/2014/main" id="{6D504090-ECD4-F548-9C84-94F35C6E4A66}"/>
              </a:ext>
            </a:extLst>
          </p:cNvPr>
          <p:cNvSpPr txBox="1"/>
          <p:nvPr/>
        </p:nvSpPr>
        <p:spPr>
          <a:xfrm>
            <a:off x="3235214" y="845211"/>
            <a:ext cx="979755"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p>
        </p:txBody>
      </p:sp>
      <p:sp>
        <p:nvSpPr>
          <p:cNvPr id="33" name="TextBox 32">
            <a:extLst>
              <a:ext uri="{FF2B5EF4-FFF2-40B4-BE49-F238E27FC236}">
                <a16:creationId xmlns:a16="http://schemas.microsoft.com/office/drawing/2014/main" id="{B769F880-30F4-7A4F-9C25-9F938ABF9433}"/>
              </a:ext>
            </a:extLst>
          </p:cNvPr>
          <p:cNvSpPr txBox="1"/>
          <p:nvPr/>
        </p:nvSpPr>
        <p:spPr>
          <a:xfrm>
            <a:off x="3000983" y="1894424"/>
            <a:ext cx="1236236"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r>
              <a:rPr lang="ko-KR" altLang="en-US" b="1" dirty="0"/>
              <a:t> </a:t>
            </a:r>
            <a:r>
              <a:rPr lang="en-US" altLang="ko-KR" b="1" dirty="0"/>
              <a:t>4)</a:t>
            </a:r>
          </a:p>
        </p:txBody>
      </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1AEC5B72-80E3-7A47-A32D-C771AB884E63}"/>
                  </a:ext>
                </a:extLst>
              </p:cNvPr>
              <p:cNvSpPr/>
              <p:nvPr/>
            </p:nvSpPr>
            <p:spPr>
              <a:xfrm>
                <a:off x="56919" y="3105150"/>
                <a:ext cx="249991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a:t>
                </a:r>
                <a:r>
                  <a:rPr lang="en-US" altLang="ko-KR" dirty="0"/>
                  <a:t>thread </a:t>
                </a:r>
                <a:r>
                  <a:rPr lang="en-US" dirty="0"/>
                  <a:t>configuration</a:t>
                </a:r>
              </a:p>
            </p:txBody>
          </p:sp>
        </mc:Choice>
        <mc:Fallback>
          <p:sp>
            <p:nvSpPr>
              <p:cNvPr id="21" name="Rectangle 20">
                <a:extLst>
                  <a:ext uri="{FF2B5EF4-FFF2-40B4-BE49-F238E27FC236}">
                    <a16:creationId xmlns:a16="http://schemas.microsoft.com/office/drawing/2014/main" id="{1AEC5B72-80E3-7A47-A32D-C771AB884E63}"/>
                  </a:ext>
                </a:extLst>
              </p:cNvPr>
              <p:cNvSpPr>
                <a:spLocks noRot="1" noChangeAspect="1" noMove="1" noResize="1" noEditPoints="1" noAdjustHandles="1" noChangeArrowheads="1" noChangeShapeType="1" noTextEdit="1"/>
              </p:cNvSpPr>
              <p:nvPr/>
            </p:nvSpPr>
            <p:spPr>
              <a:xfrm>
                <a:off x="56919" y="3105150"/>
                <a:ext cx="2499915" cy="369332"/>
              </a:xfrm>
              <a:prstGeom prst="rect">
                <a:avLst/>
              </a:prstGeom>
              <a:blipFill>
                <a:blip r:embed="rId12"/>
                <a:stretch>
                  <a:fillRect t="-6667" r="-10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9F1E8857-BC27-BF4B-960D-FF01D984AE2C}"/>
                  </a:ext>
                </a:extLst>
              </p:cNvPr>
              <p:cNvSpPr/>
              <p:nvPr/>
            </p:nvSpPr>
            <p:spPr>
              <a:xfrm>
                <a:off x="3429000" y="3205902"/>
                <a:ext cx="5215787" cy="646331"/>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𝑆𝑐h𝑒𝑑</m:t>
                    </m:r>
                  </m:oMath>
                </a14:m>
                <a:r>
                  <a:rPr lang="en-US" dirty="0"/>
                  <a:t>: arbitrary layer with scheduling primitives </a:t>
                </a:r>
                <a:br>
                  <a:rPr lang="en-US" dirty="0"/>
                </a:br>
                <a:r>
                  <a:rPr lang="en-US" dirty="0"/>
                  <a:t>(context switching incl.)</a:t>
                </a:r>
              </a:p>
            </p:txBody>
          </p:sp>
        </mc:Choice>
        <mc:Fallback>
          <p:sp>
            <p:nvSpPr>
              <p:cNvPr id="22" name="Rectangle 21">
                <a:extLst>
                  <a:ext uri="{FF2B5EF4-FFF2-40B4-BE49-F238E27FC236}">
                    <a16:creationId xmlns:a16="http://schemas.microsoft.com/office/drawing/2014/main" id="{9F1E8857-BC27-BF4B-960D-FF01D984AE2C}"/>
                  </a:ext>
                </a:extLst>
              </p:cNvPr>
              <p:cNvSpPr>
                <a:spLocks noRot="1" noChangeAspect="1" noMove="1" noResize="1" noEditPoints="1" noAdjustHandles="1" noChangeArrowheads="1" noChangeShapeType="1" noTextEdit="1"/>
              </p:cNvSpPr>
              <p:nvPr/>
            </p:nvSpPr>
            <p:spPr>
              <a:xfrm>
                <a:off x="3429000" y="3205902"/>
                <a:ext cx="5215787" cy="646331"/>
              </a:xfrm>
              <a:prstGeom prst="rect">
                <a:avLst/>
              </a:prstGeom>
              <a:blipFill>
                <a:blip r:embed="rId13"/>
                <a:stretch>
                  <a:fillRect l="-971" t="-3922" b="-137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196BD004-897B-E444-B4A5-EBDE738C775D}"/>
                  </a:ext>
                </a:extLst>
              </p:cNvPr>
              <p:cNvSpPr/>
              <p:nvPr/>
            </p:nvSpPr>
            <p:spPr>
              <a:xfrm>
                <a:off x="3428998" y="4440019"/>
                <a:ext cx="5215787" cy="646331"/>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oMath>
                </a14:m>
                <a:r>
                  <a:rPr lang="en-US" dirty="0"/>
                  <a:t>: arbitrary layer with scheduling primitives </a:t>
                </a:r>
                <a:br>
                  <a:rPr lang="en-US" dirty="0"/>
                </a:br>
                <a:r>
                  <a:rPr lang="en-US" dirty="0"/>
                  <a:t>(Scheduling has a identity behavior)</a:t>
                </a:r>
              </a:p>
            </p:txBody>
          </p:sp>
        </mc:Choice>
        <mc:Fallback>
          <p:sp>
            <p:nvSpPr>
              <p:cNvPr id="23" name="Rectangle 22">
                <a:extLst>
                  <a:ext uri="{FF2B5EF4-FFF2-40B4-BE49-F238E27FC236}">
                    <a16:creationId xmlns:a16="http://schemas.microsoft.com/office/drawing/2014/main" id="{196BD004-897B-E444-B4A5-EBDE738C775D}"/>
                  </a:ext>
                </a:extLst>
              </p:cNvPr>
              <p:cNvSpPr>
                <a:spLocks noRot="1" noChangeAspect="1" noMove="1" noResize="1" noEditPoints="1" noAdjustHandles="1" noChangeArrowheads="1" noChangeShapeType="1" noTextEdit="1"/>
              </p:cNvSpPr>
              <p:nvPr/>
            </p:nvSpPr>
            <p:spPr>
              <a:xfrm>
                <a:off x="3428998" y="4440019"/>
                <a:ext cx="5215787" cy="646331"/>
              </a:xfrm>
              <a:prstGeom prst="rect">
                <a:avLst/>
              </a:prstGeom>
              <a:blipFill>
                <a:blip r:embed="rId14"/>
                <a:stretch>
                  <a:fillRect l="-971" t="-3846"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49D53F5A-9B40-0844-9476-3C94FE0E826A}"/>
                  </a:ext>
                </a:extLst>
              </p:cNvPr>
              <p:cNvSpPr/>
              <p:nvPr/>
            </p:nvSpPr>
            <p:spPr>
              <a:xfrm>
                <a:off x="3428999" y="3830419"/>
                <a:ext cx="5801588" cy="646331"/>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𝑇𝐿𝑖𝑛𝑘</m:t>
                    </m:r>
                  </m:oMath>
                </a14:m>
                <a:r>
                  <a:rPr lang="en-US" dirty="0"/>
                  <a:t>: arbitrary layer for intermediate machines</a:t>
                </a:r>
                <a:br>
                  <a:rPr lang="en-US" dirty="0"/>
                </a:br>
                <a:r>
                  <a:rPr lang="en-US" dirty="0"/>
                  <a:t>(scheduling primitives are defined in the machine itself)</a:t>
                </a:r>
              </a:p>
            </p:txBody>
          </p:sp>
        </mc:Choice>
        <mc:Fallback>
          <p:sp>
            <p:nvSpPr>
              <p:cNvPr id="24" name="Rectangle 23">
                <a:extLst>
                  <a:ext uri="{FF2B5EF4-FFF2-40B4-BE49-F238E27FC236}">
                    <a16:creationId xmlns:a16="http://schemas.microsoft.com/office/drawing/2014/main" id="{49D53F5A-9B40-0844-9476-3C94FE0E826A}"/>
                  </a:ext>
                </a:extLst>
              </p:cNvPr>
              <p:cNvSpPr>
                <a:spLocks noRot="1" noChangeAspect="1" noMove="1" noResize="1" noEditPoints="1" noAdjustHandles="1" noChangeArrowheads="1" noChangeShapeType="1" noTextEdit="1"/>
              </p:cNvSpPr>
              <p:nvPr/>
            </p:nvSpPr>
            <p:spPr>
              <a:xfrm>
                <a:off x="3428999" y="3830419"/>
                <a:ext cx="5801588" cy="646331"/>
              </a:xfrm>
              <a:prstGeom prst="rect">
                <a:avLst/>
              </a:prstGeom>
              <a:blipFill>
                <a:blip r:embed="rId15"/>
                <a:stretch>
                  <a:fillRect l="-873" t="-3846" b="-11538"/>
                </a:stretch>
              </a:blipFill>
            </p:spPr>
            <p:txBody>
              <a:bodyPr/>
              <a:lstStyle/>
              <a:p>
                <a:r>
                  <a:rPr lang="en-US">
                    <a:noFill/>
                  </a:rPr>
                  <a:t> </a:t>
                </a:r>
              </a:p>
            </p:txBody>
          </p:sp>
        </mc:Fallback>
      </mc:AlternateContent>
      <p:sp>
        <p:nvSpPr>
          <p:cNvPr id="2" name="Left Brace 1">
            <a:extLst>
              <a:ext uri="{FF2B5EF4-FFF2-40B4-BE49-F238E27FC236}">
                <a16:creationId xmlns:a16="http://schemas.microsoft.com/office/drawing/2014/main" id="{429AED75-7D04-174A-BA23-4187635A5132}"/>
              </a:ext>
            </a:extLst>
          </p:cNvPr>
          <p:cNvSpPr/>
          <p:nvPr/>
        </p:nvSpPr>
        <p:spPr bwMode="auto">
          <a:xfrm>
            <a:off x="3311414" y="3333750"/>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4" name="Left Brace 33">
            <a:extLst>
              <a:ext uri="{FF2B5EF4-FFF2-40B4-BE49-F238E27FC236}">
                <a16:creationId xmlns:a16="http://schemas.microsoft.com/office/drawing/2014/main" id="{E2A5919B-D67F-234E-9ADA-C0649B3A16B7}"/>
              </a:ext>
            </a:extLst>
          </p:cNvPr>
          <p:cNvSpPr/>
          <p:nvPr/>
        </p:nvSpPr>
        <p:spPr bwMode="auto">
          <a:xfrm>
            <a:off x="3317580" y="4072406"/>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D7215FC-0383-AA40-B54E-10F7ADA8811A}"/>
                  </a:ext>
                </a:extLst>
              </p:cNvPr>
              <p:cNvSpPr/>
              <p:nvPr/>
            </p:nvSpPr>
            <p:spPr>
              <a:xfrm>
                <a:off x="2289614" y="3447655"/>
                <a:ext cx="110690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𝐴𝑏𝑠𝑅𝑒𝑙𝐶</m:t>
                      </m:r>
                    </m:oMath>
                  </m:oMathPara>
                </a14:m>
                <a:endParaRPr lang="en-US" dirty="0"/>
              </a:p>
            </p:txBody>
          </p:sp>
        </mc:Choice>
        <mc:Fallback>
          <p:sp>
            <p:nvSpPr>
              <p:cNvPr id="3" name="Rectangle 2">
                <a:extLst>
                  <a:ext uri="{FF2B5EF4-FFF2-40B4-BE49-F238E27FC236}">
                    <a16:creationId xmlns:a16="http://schemas.microsoft.com/office/drawing/2014/main" id="{0D7215FC-0383-AA40-B54E-10F7ADA8811A}"/>
                  </a:ext>
                </a:extLst>
              </p:cNvPr>
              <p:cNvSpPr>
                <a:spLocks noRot="1" noChangeAspect="1" noMove="1" noResize="1" noEditPoints="1" noAdjustHandles="1" noChangeArrowheads="1" noChangeShapeType="1" noTextEdit="1"/>
              </p:cNvSpPr>
              <p:nvPr/>
            </p:nvSpPr>
            <p:spPr>
              <a:xfrm>
                <a:off x="2289614" y="3447655"/>
                <a:ext cx="1106906"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9FFE1790-8984-C24A-95E3-6BF0F4DC9CC3}"/>
                  </a:ext>
                </a:extLst>
              </p:cNvPr>
              <p:cNvSpPr/>
              <p:nvPr/>
            </p:nvSpPr>
            <p:spPr>
              <a:xfrm>
                <a:off x="2289614" y="4194966"/>
                <a:ext cx="110690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𝐴𝑏𝑠𝑅𝑒𝑙𝑇</m:t>
                      </m:r>
                    </m:oMath>
                  </m:oMathPara>
                </a14:m>
                <a:endParaRPr lang="en-US" dirty="0"/>
              </a:p>
            </p:txBody>
          </p:sp>
        </mc:Choice>
        <mc:Fallback>
          <p:sp>
            <p:nvSpPr>
              <p:cNvPr id="35" name="Rectangle 34">
                <a:extLst>
                  <a:ext uri="{FF2B5EF4-FFF2-40B4-BE49-F238E27FC236}">
                    <a16:creationId xmlns:a16="http://schemas.microsoft.com/office/drawing/2014/main" id="{9FFE1790-8984-C24A-95E3-6BF0F4DC9CC3}"/>
                  </a:ext>
                </a:extLst>
              </p:cNvPr>
              <p:cNvSpPr>
                <a:spLocks noRot="1" noChangeAspect="1" noMove="1" noResize="1" noEditPoints="1" noAdjustHandles="1" noChangeArrowheads="1" noChangeShapeType="1" noTextEdit="1"/>
              </p:cNvSpPr>
              <p:nvPr/>
            </p:nvSpPr>
            <p:spPr>
              <a:xfrm>
                <a:off x="2289614" y="4194966"/>
                <a:ext cx="1106906" cy="369332"/>
              </a:xfrm>
              <a:prstGeom prst="rect">
                <a:avLst/>
              </a:prstGeom>
              <a:blipFill>
                <a:blip r:embed="rId17"/>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5B636DB-22F1-6444-B6A9-1E79CFCB8608}"/>
              </a:ext>
            </a:extLst>
          </p:cNvPr>
          <p:cNvSpPr/>
          <p:nvPr/>
        </p:nvSpPr>
        <p:spPr>
          <a:xfrm>
            <a:off x="75474" y="3689189"/>
            <a:ext cx="2159566" cy="646331"/>
          </a:xfrm>
          <a:prstGeom prst="rect">
            <a:avLst/>
          </a:prstGeom>
        </p:spPr>
        <p:txBody>
          <a:bodyPr wrap="none">
            <a:spAutoFit/>
          </a:bodyPr>
          <a:lstStyle/>
          <a:p>
            <a:r>
              <a:rPr lang="en-US" dirty="0"/>
              <a:t>abstract relations </a:t>
            </a:r>
            <a:br>
              <a:rPr lang="en-US" dirty="0"/>
            </a:br>
            <a:r>
              <a:rPr lang="en-US" dirty="0"/>
              <a:t>between two layers</a:t>
            </a:r>
          </a:p>
        </p:txBody>
      </p:sp>
      <p:cxnSp>
        <p:nvCxnSpPr>
          <p:cNvPr id="6" name="Elbow Connector 5">
            <a:extLst>
              <a:ext uri="{FF2B5EF4-FFF2-40B4-BE49-F238E27FC236}">
                <a16:creationId xmlns:a16="http://schemas.microsoft.com/office/drawing/2014/main" id="{E917CEA0-6791-B844-81D2-B11244F383CA}"/>
              </a:ext>
            </a:extLst>
          </p:cNvPr>
          <p:cNvCxnSpPr>
            <a:stCxn id="4" idx="0"/>
            <a:endCxn id="3" idx="1"/>
          </p:cNvCxnSpPr>
          <p:nvPr/>
        </p:nvCxnSpPr>
        <p:spPr bwMode="auto">
          <a:xfrm rot="5400000" flipH="1" flipV="1">
            <a:off x="1694001" y="3093577"/>
            <a:ext cx="56868"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Elbow Connector 7">
            <a:extLst>
              <a:ext uri="{FF2B5EF4-FFF2-40B4-BE49-F238E27FC236}">
                <a16:creationId xmlns:a16="http://schemas.microsoft.com/office/drawing/2014/main" id="{F18FE4A4-FC97-FA49-A662-C6CD34155E71}"/>
              </a:ext>
            </a:extLst>
          </p:cNvPr>
          <p:cNvCxnSpPr>
            <a:stCxn id="4" idx="2"/>
            <a:endCxn id="35" idx="1"/>
          </p:cNvCxnSpPr>
          <p:nvPr/>
        </p:nvCxnSpPr>
        <p:spPr bwMode="auto">
          <a:xfrm rot="16200000" flipH="1">
            <a:off x="1700379" y="3790397"/>
            <a:ext cx="44112"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0047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4427024" y="3529230"/>
                <a:ext cx="444730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𝑃</m:t>
                      </m:r>
                      <m:r>
                        <a:rPr lang="en-US" sz="1400" b="0" i="1" smtClean="0">
                          <a:latin typeface="Cambria Math" panose="02040503050406030204" pitchFamily="18" charset="0"/>
                          <a:ea typeface="Cambria Math" panose="02040503050406030204" pitchFamily="18" charset="0"/>
                        </a:rPr>
                        <m:t>𝐵𝑇h𝑟𝑒𝑎𝑑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427024" y="3529230"/>
                <a:ext cx="4447308" cy="339773"/>
              </a:xfrm>
              <a:prstGeom prst="rect">
                <a:avLst/>
              </a:prstGeom>
              <a:blipFill>
                <a:blip r:embed="rId3"/>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4173410" y="726127"/>
                <a:ext cx="496052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𝑃𝐻𝑇h𝑟𝑒𝑎𝑑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173410" y="726127"/>
                <a:ext cx="4960525" cy="339773"/>
              </a:xfrm>
              <a:prstGeom prst="rect">
                <a:avLst/>
              </a:prstGeom>
              <a:blipFill>
                <a:blip r:embed="rId4"/>
                <a:stretch>
                  <a:fillRect b="-3571"/>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EB946E67-104A-3F44-88A6-C9FD53AE7F5C}"/>
              </a:ext>
            </a:extLst>
          </p:cNvPr>
          <p:cNvGrpSpPr/>
          <p:nvPr/>
        </p:nvGrpSpPr>
        <p:grpSpPr>
          <a:xfrm>
            <a:off x="4025827" y="963401"/>
            <a:ext cx="5249707" cy="2753523"/>
            <a:chOff x="4139749" y="1723226"/>
            <a:chExt cx="5249707" cy="2753523"/>
          </a:xfrm>
        </p:grpSpPr>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488266" y="402729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488266" y="4027290"/>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497439" y="34708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1" name="TextBox 50">
                  <a:extLst>
                    <a:ext uri="{FF2B5EF4-FFF2-40B4-BE49-F238E27FC236}">
                      <a16:creationId xmlns:a16="http://schemas.microsoft.com/office/drawing/2014/main" id="{AA83BD1F-A2EC-E14E-AD06-CD4F0DAF8410}"/>
                    </a:ext>
                  </a:extLst>
                </p:cNvPr>
                <p:cNvSpPr txBox="1">
                  <a:spLocks noRot="1" noChangeAspect="1" noMove="1" noResize="1" noEditPoints="1" noAdjustHandles="1" noChangeArrowheads="1" noChangeShapeType="1" noTextEdit="1"/>
                </p:cNvSpPr>
                <p:nvPr/>
              </p:nvSpPr>
              <p:spPr>
                <a:xfrm rot="16200000">
                  <a:off x="6497439" y="347085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488271" y="237650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2" name="TextBox 51">
                  <a:extLst>
                    <a:ext uri="{FF2B5EF4-FFF2-40B4-BE49-F238E27FC236}">
                      <a16:creationId xmlns:a16="http://schemas.microsoft.com/office/drawing/2014/main" id="{25109834-2B25-184D-AAAA-907697571C73}"/>
                    </a:ext>
                  </a:extLst>
                </p:cNvPr>
                <p:cNvSpPr txBox="1">
                  <a:spLocks noRot="1" noChangeAspect="1" noMove="1" noResize="1" noEditPoints="1" noAdjustHandles="1" noChangeArrowheads="1" noChangeShapeType="1" noTextEdit="1"/>
                </p:cNvSpPr>
                <p:nvPr/>
              </p:nvSpPr>
              <p:spPr>
                <a:xfrm rot="16200000">
                  <a:off x="6488271" y="2376505"/>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488269" y="182643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3" name="TextBox 52">
                  <a:extLst>
                    <a:ext uri="{FF2B5EF4-FFF2-40B4-BE49-F238E27FC236}">
                      <a16:creationId xmlns:a16="http://schemas.microsoft.com/office/drawing/2014/main" id="{F2E580FB-B760-7C4A-92CB-D12D033767A2}"/>
                    </a:ext>
                  </a:extLst>
                </p:cNvPr>
                <p:cNvSpPr txBox="1">
                  <a:spLocks noRot="1" noChangeAspect="1" noMove="1" noResize="1" noEditPoints="1" noAdjustHandles="1" noChangeArrowheads="1" noChangeShapeType="1" noTextEdit="1"/>
                </p:cNvSpPr>
                <p:nvPr/>
              </p:nvSpPr>
              <p:spPr>
                <a:xfrm rot="16200000">
                  <a:off x="6488269" y="182643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3AA2853-6A23-2B41-82F0-03E77DFFF0CB}"/>
                    </a:ext>
                  </a:extLst>
                </p:cNvPr>
                <p:cNvSpPr txBox="1"/>
                <p:nvPr/>
              </p:nvSpPr>
              <p:spPr>
                <a:xfrm>
                  <a:off x="4173411" y="3745748"/>
                  <a:ext cx="5182381"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i="1">
                            <a:latin typeface="Cambria Math" panose="02040503050406030204" pitchFamily="18" charset="0"/>
                            <a:ea typeface="Cambria Math" panose="02040503050406030204" pitchFamily="18" charset="0"/>
                          </a:rPr>
                          <m:t>𝑃𝐻𝐵𝑇h𝑟𝑒𝑎𝑑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173411" y="3745748"/>
                  <a:ext cx="5182381" cy="339773"/>
                </a:xfrm>
                <a:prstGeom prst="rect">
                  <a:avLst/>
                </a:prstGeom>
                <a:blipFill>
                  <a:blip r:embed="rId8"/>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AA5BA2F-A974-BE4B-AA80-F1688BA20308}"/>
                    </a:ext>
                  </a:extLst>
                </p:cNvPr>
                <p:cNvSpPr txBox="1"/>
                <p:nvPr/>
              </p:nvSpPr>
              <p:spPr>
                <a:xfrm>
                  <a:off x="4139749" y="3202441"/>
                  <a:ext cx="524970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i="1">
                            <a:latin typeface="Cambria Math" panose="02040503050406030204" pitchFamily="18" charset="0"/>
                            <a:ea typeface="Cambria Math" panose="02040503050406030204" pitchFamily="18" charset="0"/>
                          </a:rPr>
                          <m:t>𝑃𝐻𝐵𝑇h𝑟𝑒𝑎𝑑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139749" y="3202441"/>
                  <a:ext cx="5249707" cy="339773"/>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488270" y="294587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57" name="TextBox 56">
                  <a:extLst>
                    <a:ext uri="{FF2B5EF4-FFF2-40B4-BE49-F238E27FC236}">
                      <a16:creationId xmlns:a16="http://schemas.microsoft.com/office/drawing/2014/main" id="{AAF83BE7-164A-0840-B467-EDBE615BE96D}"/>
                    </a:ext>
                  </a:extLst>
                </p:cNvPr>
                <p:cNvSpPr txBox="1">
                  <a:spLocks noRot="1" noChangeAspect="1" noMove="1" noResize="1" noEditPoints="1" noAdjustHandles="1" noChangeArrowheads="1" noChangeShapeType="1" noTextEdit="1"/>
                </p:cNvSpPr>
                <p:nvPr/>
              </p:nvSpPr>
              <p:spPr>
                <a:xfrm rot="16200000">
                  <a:off x="6488270" y="2945878"/>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DB6750F-B87F-A348-9880-D146DDB4917F}"/>
                    </a:ext>
                  </a:extLst>
                </p:cNvPr>
                <p:cNvSpPr txBox="1"/>
                <p:nvPr/>
              </p:nvSpPr>
              <p:spPr>
                <a:xfrm>
                  <a:off x="4351284" y="2648213"/>
                  <a:ext cx="4826642"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𝑃𝐻𝐵𝑇h𝑟𝑒𝑎𝑑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351284" y="2648213"/>
                  <a:ext cx="4826642" cy="339773"/>
                </a:xfrm>
                <a:prstGeom prst="rect">
                  <a:avLst/>
                </a:prstGeom>
                <a:blipFill>
                  <a:blip r:embed="rId10"/>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194CE62-850A-EB42-BCD6-38B28CA7FAA7}"/>
                    </a:ext>
                  </a:extLst>
                </p:cNvPr>
                <p:cNvSpPr txBox="1"/>
                <p:nvPr/>
              </p:nvSpPr>
              <p:spPr>
                <a:xfrm>
                  <a:off x="4234559" y="2064465"/>
                  <a:ext cx="5066067" cy="3624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𝑃𝐻𝐵𝑇h𝑟𝑒𝑎𝑑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4234559" y="2064465"/>
                  <a:ext cx="5066067" cy="362407"/>
                </a:xfrm>
                <a:prstGeom prst="rect">
                  <a:avLst/>
                </a:prstGeom>
                <a:blipFill>
                  <a:blip r:embed="rId11"/>
                  <a:stretch>
                    <a:fillRect b="-3448"/>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E9E77384-C0D1-8C45-BB1F-6B3EA1C4298F}"/>
              </a:ext>
            </a:extLst>
          </p:cNvPr>
          <p:cNvGrpSpPr/>
          <p:nvPr/>
        </p:nvGrpSpPr>
        <p:grpSpPr>
          <a:xfrm>
            <a:off x="31842" y="813459"/>
            <a:ext cx="408879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54604DAC-08EC-C941-AF93-53B0CA9F764D}"/>
              </a:ext>
            </a:extLst>
          </p:cNvPr>
          <p:cNvSpPr txBox="1"/>
          <p:nvPr/>
        </p:nvSpPr>
        <p:spPr>
          <a:xfrm>
            <a:off x="3724206" y="754618"/>
            <a:ext cx="466794" cy="369332"/>
          </a:xfrm>
          <a:prstGeom prst="rect">
            <a:avLst/>
          </a:prstGeom>
          <a:noFill/>
        </p:spPr>
        <p:txBody>
          <a:bodyPr wrap="none" rtlCol="0">
            <a:spAutoFit/>
          </a:bodyPr>
          <a:lstStyle/>
          <a:p>
            <a:r>
              <a:rPr lang="en-US" altLang="ko-KR" b="1" dirty="0"/>
              <a:t>(5)</a:t>
            </a:r>
          </a:p>
        </p:txBody>
      </p:sp>
      <p:sp>
        <p:nvSpPr>
          <p:cNvPr id="28" name="TextBox 27">
            <a:extLst>
              <a:ext uri="{FF2B5EF4-FFF2-40B4-BE49-F238E27FC236}">
                <a16:creationId xmlns:a16="http://schemas.microsoft.com/office/drawing/2014/main" id="{6D504090-ECD4-F548-9C84-94F35C6E4A66}"/>
              </a:ext>
            </a:extLst>
          </p:cNvPr>
          <p:cNvSpPr txBox="1"/>
          <p:nvPr/>
        </p:nvSpPr>
        <p:spPr>
          <a:xfrm>
            <a:off x="3210137" y="1508902"/>
            <a:ext cx="979755"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p>
        </p:txBody>
      </p:sp>
      <p:sp>
        <p:nvSpPr>
          <p:cNvPr id="33" name="TextBox 32">
            <a:extLst>
              <a:ext uri="{FF2B5EF4-FFF2-40B4-BE49-F238E27FC236}">
                <a16:creationId xmlns:a16="http://schemas.microsoft.com/office/drawing/2014/main" id="{B769F880-30F4-7A4F-9C25-9F938ABF9433}"/>
              </a:ext>
            </a:extLst>
          </p:cNvPr>
          <p:cNvSpPr txBox="1"/>
          <p:nvPr/>
        </p:nvSpPr>
        <p:spPr>
          <a:xfrm>
            <a:off x="2975906" y="2558115"/>
            <a:ext cx="1236236"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r>
              <a:rPr lang="ko-KR" altLang="en-US" b="1" dirty="0"/>
              <a:t> </a:t>
            </a:r>
            <a:r>
              <a:rPr lang="en-US" altLang="ko-KR" b="1" dirty="0"/>
              <a:t>4)</a:t>
            </a:r>
          </a:p>
        </p:txBody>
      </p:sp>
    </p:spTree>
    <p:extLst>
      <p:ext uri="{BB962C8B-B14F-4D97-AF65-F5344CB8AC3E}">
        <p14:creationId xmlns:p14="http://schemas.microsoft.com/office/powerpoint/2010/main" val="414725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995FE2A-3AF5-FA47-ACA9-D74D81783B2E}"/>
              </a:ext>
            </a:extLst>
          </p:cNvPr>
          <p:cNvCxnSpPr>
            <a:cxnSpLocks/>
            <a:stCxn id="90" idx="3"/>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A0A5320-2725-DB4C-B881-00646AE024A5}"/>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50" name="Rectangle 49">
                <a:extLst>
                  <a:ext uri="{FF2B5EF4-FFF2-40B4-BE49-F238E27FC236}">
                    <a16:creationId xmlns:a16="http://schemas.microsoft.com/office/drawing/2014/main" id="{6A0A5320-2725-DB4C-B881-00646AE024A5}"/>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3"/>
                <a:stretch>
                  <a:fillRect t="-6667" b="-2333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C87DDC7B-4858-3049-94E5-D8E2CF23E0D2}"/>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3" name="Rectangle 82">
            <a:extLst>
              <a:ext uri="{FF2B5EF4-FFF2-40B4-BE49-F238E27FC236}">
                <a16:creationId xmlns:a16="http://schemas.microsoft.com/office/drawing/2014/main" id="{E68A74FA-CB6F-1D44-B227-814C5CFD52ED}"/>
              </a:ext>
            </a:extLst>
          </p:cNvPr>
          <p:cNvSpPr/>
          <p:nvPr/>
        </p:nvSpPr>
        <p:spPr>
          <a:xfrm>
            <a:off x="7136492" y="3240646"/>
            <a:ext cx="415498" cy="369332"/>
          </a:xfrm>
          <a:prstGeom prst="rect">
            <a:avLst/>
          </a:prstGeom>
        </p:spPr>
        <p:txBody>
          <a:bodyPr wrap="none">
            <a:spAutoFit/>
          </a:bodyPr>
          <a:lstStyle/>
          <a:p>
            <a:r>
              <a:rPr lang="en-US" dirty="0"/>
              <a:t>…</a:t>
            </a:r>
          </a:p>
        </p:txBody>
      </p:sp>
      <p:sp>
        <p:nvSpPr>
          <p:cNvPr id="89" name="Rectangle 88">
            <a:extLst>
              <a:ext uri="{FF2B5EF4-FFF2-40B4-BE49-F238E27FC236}">
                <a16:creationId xmlns:a16="http://schemas.microsoft.com/office/drawing/2014/main" id="{240C74A3-491C-5641-972C-B84A06EB00A4}"/>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90" name="Rectangle 89">
            <a:extLst>
              <a:ext uri="{FF2B5EF4-FFF2-40B4-BE49-F238E27FC236}">
                <a16:creationId xmlns:a16="http://schemas.microsoft.com/office/drawing/2014/main" id="{C8065825-3F7C-1041-8248-D45B26912360}"/>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1" name="Rectangle 90">
            <a:extLst>
              <a:ext uri="{FF2B5EF4-FFF2-40B4-BE49-F238E27FC236}">
                <a16:creationId xmlns:a16="http://schemas.microsoft.com/office/drawing/2014/main" id="{A489F720-CDC6-A54B-87E2-B805CCB8F26F}"/>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2" name="Rectangle 91">
            <a:extLst>
              <a:ext uri="{FF2B5EF4-FFF2-40B4-BE49-F238E27FC236}">
                <a16:creationId xmlns:a16="http://schemas.microsoft.com/office/drawing/2014/main" id="{63E60C4A-E5AC-F049-9D55-CF295C204976}"/>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99" name="Straight Arrow Connector 98">
            <a:extLst>
              <a:ext uri="{FF2B5EF4-FFF2-40B4-BE49-F238E27FC236}">
                <a16:creationId xmlns:a16="http://schemas.microsoft.com/office/drawing/2014/main" id="{9DA1567F-C345-AF47-86F5-36B13F1E5FD0}"/>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8C90348-C8A2-5D43-A1C7-1E38DF7AF582}"/>
                  </a:ext>
                </a:extLst>
              </p:cNvPr>
              <p:cNvSpPr txBox="1"/>
              <p:nvPr/>
            </p:nvSpPr>
            <p:spPr>
              <a:xfrm>
                <a:off x="4357428" y="2089403"/>
                <a:ext cx="1116716" cy="507831"/>
              </a:xfrm>
              <a:prstGeom prst="rect">
                <a:avLst/>
              </a:prstGeom>
              <a:noFill/>
            </p:spPr>
            <p:txBody>
              <a:bodyPr wrap="none" rtlCol="0">
                <a:spAutoFit/>
              </a:bodyPr>
              <a:lstStyle/>
              <a:p>
                <a:pPr algn="ctr"/>
                <a:r>
                  <a:rPr lang="en-US" sz="1350" dirty="0"/>
                  <a:t>Change </a:t>
                </a:r>
                <a14:m>
                  <m:oMath xmlns:m="http://schemas.openxmlformats.org/officeDocument/2006/math">
                    <m:r>
                      <a:rPr lang="en-US" sz="1350" i="1">
                        <a:latin typeface="Cambria Math" panose="02040503050406030204" pitchFamily="18" charset="0"/>
                      </a:rPr>
                      <m:t>𝑡𝑖𝑑</m:t>
                    </m:r>
                  </m:oMath>
                </a14:m>
                <a:r>
                  <a:rPr lang="en-US" sz="1350" dirty="0"/>
                  <a:t> </a:t>
                </a:r>
                <a:br>
                  <a:rPr lang="en-US" sz="1350" dirty="0"/>
                </a:br>
                <a:r>
                  <a:rPr lang="en-US" sz="1350" dirty="0"/>
                  <a:t>from </a:t>
                </a:r>
                <a14:m>
                  <m:oMath xmlns:m="http://schemas.openxmlformats.org/officeDocument/2006/math">
                    <m:r>
                      <a:rPr lang="en-US" sz="1350" b="0" i="1" smtClean="0">
                        <a:latin typeface="Cambria Math" panose="02040503050406030204" pitchFamily="18" charset="0"/>
                      </a:rPr>
                      <m:t>1</m:t>
                    </m:r>
                  </m:oMath>
                </a14:m>
                <a:r>
                  <a:rPr lang="en-US" sz="1350" dirty="0"/>
                  <a:t> to </a:t>
                </a:r>
                <a14:m>
                  <m:oMath xmlns:m="http://schemas.openxmlformats.org/officeDocument/2006/math">
                    <m:r>
                      <a:rPr lang="en-US" sz="1350" b="0" i="1" smtClean="0">
                        <a:latin typeface="Cambria Math" panose="02040503050406030204" pitchFamily="18" charset="0"/>
                      </a:rPr>
                      <m:t>2</m:t>
                    </m:r>
                  </m:oMath>
                </a14:m>
                <a:endParaRPr lang="en-US" sz="1350" i="1" dirty="0"/>
              </a:p>
            </p:txBody>
          </p:sp>
        </mc:Choice>
        <mc:Fallback xmlns="">
          <p:sp>
            <p:nvSpPr>
              <p:cNvPr id="57" name="TextBox 56">
                <a:extLst>
                  <a:ext uri="{FF2B5EF4-FFF2-40B4-BE49-F238E27FC236}">
                    <a16:creationId xmlns:a16="http://schemas.microsoft.com/office/drawing/2014/main" id="{58C90348-C8A2-5D43-A1C7-1E38DF7AF582}"/>
                  </a:ext>
                </a:extLst>
              </p:cNvPr>
              <p:cNvSpPr txBox="1">
                <a:spLocks noRot="1" noChangeAspect="1" noMove="1" noResize="1" noEditPoints="1" noAdjustHandles="1" noChangeArrowheads="1" noChangeShapeType="1" noTextEdit="1"/>
              </p:cNvSpPr>
              <p:nvPr/>
            </p:nvSpPr>
            <p:spPr>
              <a:xfrm>
                <a:off x="4357428" y="2089403"/>
                <a:ext cx="1116716" cy="507831"/>
              </a:xfrm>
              <a:prstGeom prst="rect">
                <a:avLst/>
              </a:prstGeom>
              <a:blipFill>
                <a:blip r:embed="rId5"/>
                <a:stretch>
                  <a:fillRect t="-2439" b="-731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C3C3AFA-B1B8-4543-AF60-A939F1FEE98E}"/>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2">
            <a:extLst>
              <a:ext uri="{FF2B5EF4-FFF2-40B4-BE49-F238E27FC236}">
                <a16:creationId xmlns:a16="http://schemas.microsoft.com/office/drawing/2014/main" id="{9377ADAD-ECE7-4145-BE81-9CDA3B35E49C}"/>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4" name="Rectangle 33">
            <a:extLst>
              <a:ext uri="{FF2B5EF4-FFF2-40B4-BE49-F238E27FC236}">
                <a16:creationId xmlns:a16="http://schemas.microsoft.com/office/drawing/2014/main" id="{5A6D02C5-F8CB-0944-993E-E45DD31CC68D}"/>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Rectangle 34">
            <a:extLst>
              <a:ext uri="{FF2B5EF4-FFF2-40B4-BE49-F238E27FC236}">
                <a16:creationId xmlns:a16="http://schemas.microsoft.com/office/drawing/2014/main" id="{806C2CBF-6C3C-3248-B80A-A861B3C8AF18}"/>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6" name="Rectangle 35">
            <a:extLst>
              <a:ext uri="{FF2B5EF4-FFF2-40B4-BE49-F238E27FC236}">
                <a16:creationId xmlns:a16="http://schemas.microsoft.com/office/drawing/2014/main" id="{D2D6D30A-53BC-3749-94D8-1EA9294F5839}"/>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7" name="Oval 36">
            <a:extLst>
              <a:ext uri="{FF2B5EF4-FFF2-40B4-BE49-F238E27FC236}">
                <a16:creationId xmlns:a16="http://schemas.microsoft.com/office/drawing/2014/main" id="{A172C993-48E8-6A47-A61A-3A8C69EBCE46}"/>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88F3F793-1154-2944-B7E1-3990CEB5B22D}"/>
              </a:ext>
            </a:extLst>
          </p:cNvPr>
          <p:cNvSpPr/>
          <p:nvPr/>
        </p:nvSpPr>
        <p:spPr>
          <a:xfrm>
            <a:off x="7155763" y="3576171"/>
            <a:ext cx="415498" cy="369332"/>
          </a:xfrm>
          <a:prstGeom prst="rect">
            <a:avLst/>
          </a:prstGeom>
        </p:spPr>
        <p:txBody>
          <a:bodyPr wrap="none">
            <a:spAutoFit/>
          </a:bodyPr>
          <a:lstStyle/>
          <a:p>
            <a:r>
              <a:rPr lang="en-US" dirty="0"/>
              <a:t>…</a:t>
            </a:r>
          </a:p>
        </p:txBody>
      </p:sp>
      <p:sp>
        <p:nvSpPr>
          <p:cNvPr id="39" name="TextBox 38">
            <a:extLst>
              <a:ext uri="{FF2B5EF4-FFF2-40B4-BE49-F238E27FC236}">
                <a16:creationId xmlns:a16="http://schemas.microsoft.com/office/drawing/2014/main" id="{2F6D802B-F804-6749-A245-ED0592A7D64B}"/>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CCF79FB-6DD0-E141-853A-BF60526CB98A}"/>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0" name="TextBox 39">
                <a:extLst>
                  <a:ext uri="{FF2B5EF4-FFF2-40B4-BE49-F238E27FC236}">
                    <a16:creationId xmlns:a16="http://schemas.microsoft.com/office/drawing/2014/main" id="{ACCF79FB-6DD0-E141-853A-BF60526CB98A}"/>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6"/>
                <a:stretch>
                  <a:fillRect l="-3261" t="-10000" r="-3261" b="-20000"/>
                </a:stretch>
              </a:blipFill>
            </p:spPr>
            <p:txBody>
              <a:bodyPr/>
              <a:lstStyle/>
              <a:p>
                <a:r>
                  <a:rPr lang="en-US">
                    <a:noFill/>
                  </a:rPr>
                  <a:t> </a:t>
                </a:r>
              </a:p>
            </p:txBody>
          </p:sp>
        </mc:Fallback>
      </mc:AlternateContent>
    </p:spTree>
    <p:extLst>
      <p:ext uri="{BB962C8B-B14F-4D97-AF65-F5344CB8AC3E}">
        <p14:creationId xmlns:p14="http://schemas.microsoft.com/office/powerpoint/2010/main" val="385546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p:sp>
        <p:nvSpPr>
          <p:cNvPr id="74" name="Rectangle 73">
            <a:extLst>
              <a:ext uri="{FF2B5EF4-FFF2-40B4-BE49-F238E27FC236}">
                <a16:creationId xmlns:a16="http://schemas.microsoft.com/office/drawing/2014/main" id="{4599B512-5FFD-F64D-B5CF-8B20CCF19E17}"/>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75" name="Rectangle 74">
            <a:extLst>
              <a:ext uri="{FF2B5EF4-FFF2-40B4-BE49-F238E27FC236}">
                <a16:creationId xmlns:a16="http://schemas.microsoft.com/office/drawing/2014/main" id="{AB1F7FAA-32D9-C54C-88C3-B6F36E1AE14B}"/>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6" name="Rectangle 75">
            <a:extLst>
              <a:ext uri="{FF2B5EF4-FFF2-40B4-BE49-F238E27FC236}">
                <a16:creationId xmlns:a16="http://schemas.microsoft.com/office/drawing/2014/main" id="{53F2EFC8-27B4-424A-B222-05E438EBCB83}"/>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7" name="Rectangle 76">
            <a:extLst>
              <a:ext uri="{FF2B5EF4-FFF2-40B4-BE49-F238E27FC236}">
                <a16:creationId xmlns:a16="http://schemas.microsoft.com/office/drawing/2014/main" id="{1D339609-B031-984C-81DE-527922D609AE}"/>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81" name="Straight Arrow Connector 80">
            <a:extLst>
              <a:ext uri="{FF2B5EF4-FFF2-40B4-BE49-F238E27FC236}">
                <a16:creationId xmlns:a16="http://schemas.microsoft.com/office/drawing/2014/main" id="{7EBCC5B5-0AA9-3C48-8894-159E7366F82A}"/>
              </a:ext>
            </a:extLst>
          </p:cNvPr>
          <p:cNvCxnSpPr>
            <a:cxnSpLocks/>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560F678A-7558-2941-852D-8BB1D8AA13ED}"/>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F6F0B301-0EC6-4340-A451-4AAAD9FFC7C3}"/>
              </a:ext>
            </a:extLst>
          </p:cNvPr>
          <p:cNvSpPr/>
          <p:nvPr/>
        </p:nvSpPr>
        <p:spPr>
          <a:xfrm>
            <a:off x="7136492" y="3240646"/>
            <a:ext cx="415498" cy="369332"/>
          </a:xfrm>
          <a:prstGeom prst="rect">
            <a:avLst/>
          </a:prstGeom>
        </p:spPr>
        <p:txBody>
          <a:bodyPr wrap="none">
            <a:spAutoFit/>
          </a:bodyPr>
          <a:lstStyle/>
          <a:p>
            <a:r>
              <a:rPr lang="en-US" dirty="0"/>
              <a:t>…</a:t>
            </a:r>
          </a:p>
        </p:txBody>
      </p:sp>
      <p:cxnSp>
        <p:nvCxnSpPr>
          <p:cNvPr id="92" name="Straight Arrow Connector 91">
            <a:extLst>
              <a:ext uri="{FF2B5EF4-FFF2-40B4-BE49-F238E27FC236}">
                <a16:creationId xmlns:a16="http://schemas.microsoft.com/office/drawing/2014/main" id="{CE760EE3-3213-7649-B478-12CC612FF147}"/>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D8BF29D0-696B-9A40-A8B4-6D5DC897A261}"/>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29">
            <a:extLst>
              <a:ext uri="{FF2B5EF4-FFF2-40B4-BE49-F238E27FC236}">
                <a16:creationId xmlns:a16="http://schemas.microsoft.com/office/drawing/2014/main" id="{35500587-E218-C945-86E6-CE0EC07F7321}"/>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1" name="Rectangle 30">
            <a:extLst>
              <a:ext uri="{FF2B5EF4-FFF2-40B4-BE49-F238E27FC236}">
                <a16:creationId xmlns:a16="http://schemas.microsoft.com/office/drawing/2014/main" id="{9F2C2EE5-D709-554C-A483-E50050A78DBE}"/>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4" name="Rectangle 33">
            <a:extLst>
              <a:ext uri="{FF2B5EF4-FFF2-40B4-BE49-F238E27FC236}">
                <a16:creationId xmlns:a16="http://schemas.microsoft.com/office/drawing/2014/main" id="{EC4069C5-1D07-274E-AE9E-A83C1866F4CB}"/>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5" name="Rectangle 34">
            <a:extLst>
              <a:ext uri="{FF2B5EF4-FFF2-40B4-BE49-F238E27FC236}">
                <a16:creationId xmlns:a16="http://schemas.microsoft.com/office/drawing/2014/main" id="{E7CFAEF2-2A4A-F24D-971D-60EEFE186D78}"/>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6" name="Oval 35">
            <a:extLst>
              <a:ext uri="{FF2B5EF4-FFF2-40B4-BE49-F238E27FC236}">
                <a16:creationId xmlns:a16="http://schemas.microsoft.com/office/drawing/2014/main" id="{4B6F4771-6A05-DF4D-A6A7-51B89B258AAE}"/>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839D057D-6AB6-9C47-87B2-3EEFBAE1CF4F}"/>
              </a:ext>
            </a:extLst>
          </p:cNvPr>
          <p:cNvSpPr/>
          <p:nvPr/>
        </p:nvSpPr>
        <p:spPr>
          <a:xfrm>
            <a:off x="7155763" y="3576171"/>
            <a:ext cx="415498" cy="369332"/>
          </a:xfrm>
          <a:prstGeom prst="rect">
            <a:avLst/>
          </a:prstGeom>
        </p:spPr>
        <p:txBody>
          <a:bodyPr wrap="none">
            <a:spAutoFit/>
          </a:bodyPr>
          <a:lstStyle/>
          <a:p>
            <a:r>
              <a:rPr lang="en-US" dirty="0"/>
              <a:t>…</a:t>
            </a:r>
          </a:p>
        </p:txBody>
      </p:sp>
      <p:sp>
        <p:nvSpPr>
          <p:cNvPr id="42" name="TextBox 41">
            <a:extLst>
              <a:ext uri="{FF2B5EF4-FFF2-40B4-BE49-F238E27FC236}">
                <a16:creationId xmlns:a16="http://schemas.microsoft.com/office/drawing/2014/main" id="{0E8010F8-0D79-3644-929D-A38718344F29}"/>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56FCDD7-D826-8A4F-B0E8-73CE9B41E50F}"/>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3" name="TextBox 42">
                <a:extLst>
                  <a:ext uri="{FF2B5EF4-FFF2-40B4-BE49-F238E27FC236}">
                    <a16:creationId xmlns:a16="http://schemas.microsoft.com/office/drawing/2014/main" id="{856FCDD7-D826-8A4F-B0E8-73CE9B41E50F}"/>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3"/>
                <a:stretch>
                  <a:fillRect l="-3261" t="-10000" r="-3261" b="-20000"/>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51252A17-7158-2447-9E9B-9DACD585F0A0}"/>
              </a:ext>
            </a:extLst>
          </p:cNvPr>
          <p:cNvSpPr/>
          <p:nvPr/>
        </p:nvSpPr>
        <p:spPr bwMode="auto">
          <a:xfrm>
            <a:off x="1092971" y="2405135"/>
            <a:ext cx="7670029" cy="1967303"/>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06F1FECC-324B-2D46-96E8-F9F5F648949D}"/>
                  </a:ext>
                </a:extLst>
              </p:cNvPr>
              <p:cNvSpPr/>
              <p:nvPr/>
            </p:nvSpPr>
            <p:spPr>
              <a:xfrm>
                <a:off x="4505684" y="2976291"/>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4" name="Rectangle 93">
                <a:extLst>
                  <a:ext uri="{FF2B5EF4-FFF2-40B4-BE49-F238E27FC236}">
                    <a16:creationId xmlns:a16="http://schemas.microsoft.com/office/drawing/2014/main" id="{06F1FECC-324B-2D46-96E8-F9F5F648949D}"/>
                  </a:ext>
                </a:extLst>
              </p:cNvPr>
              <p:cNvSpPr>
                <a:spLocks noRot="1" noChangeAspect="1" noMove="1" noResize="1" noEditPoints="1" noAdjustHandles="1" noChangeArrowheads="1" noChangeShapeType="1" noTextEdit="1"/>
              </p:cNvSpPr>
              <p:nvPr/>
            </p:nvSpPr>
            <p:spPr>
              <a:xfrm>
                <a:off x="4505684" y="2976291"/>
                <a:ext cx="1156086" cy="493405"/>
              </a:xfrm>
              <a:prstGeom prst="rect">
                <a:avLst/>
              </a:prstGeom>
              <a:blipFill>
                <a:blip r:embed="rId4"/>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3DFF38C-4ECF-E447-88B3-15EE8A7E6EF0}"/>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46" name="Rectangle 45">
                <a:extLst>
                  <a:ext uri="{FF2B5EF4-FFF2-40B4-BE49-F238E27FC236}">
                    <a16:creationId xmlns:a16="http://schemas.microsoft.com/office/drawing/2014/main" id="{F3DFF38C-4ECF-E447-88B3-15EE8A7E6EF0}"/>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5"/>
                <a:stretch>
                  <a:fillRect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82444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011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6736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77ECABB-0D53-4B48-A32E-BB6AE3C6593E}"/>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0" name="Group 9">
            <a:extLst>
              <a:ext uri="{FF2B5EF4-FFF2-40B4-BE49-F238E27FC236}">
                <a16:creationId xmlns:a16="http://schemas.microsoft.com/office/drawing/2014/main" id="{66C7247F-CB40-8E40-A2A3-4CA4317ED544}"/>
              </a:ext>
            </a:extLst>
          </p:cNvPr>
          <p:cNvGrpSpPr/>
          <p:nvPr/>
        </p:nvGrpSpPr>
        <p:grpSpPr>
          <a:xfrm>
            <a:off x="3810000" y="2176407"/>
            <a:ext cx="3076321" cy="1437514"/>
            <a:chOff x="3810000" y="2176407"/>
            <a:chExt cx="3076321" cy="1437514"/>
          </a:xfrm>
        </p:grpSpPr>
        <p:cxnSp>
          <p:nvCxnSpPr>
            <p:cNvPr id="61" name="Straight Arrow Connector 60">
              <a:extLst>
                <a:ext uri="{FF2B5EF4-FFF2-40B4-BE49-F238E27FC236}">
                  <a16:creationId xmlns:a16="http://schemas.microsoft.com/office/drawing/2014/main" id="{81AEB7E9-3030-FE4D-8340-F144E5B7389F}"/>
                </a:ext>
              </a:extLst>
            </p:cNvPr>
            <p:cNvCxnSpPr>
              <a:cxnSpLocks/>
            </p:cNvCxnSpPr>
            <p:nvPr/>
          </p:nvCxnSpPr>
          <p:spPr bwMode="auto">
            <a:xfrm flipV="1">
              <a:off x="4263218" y="2176407"/>
              <a:ext cx="0" cy="794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1DE1516E-9A0E-F843-AE27-4EC484E01DD6}"/>
                </a:ext>
              </a:extLst>
            </p:cNvPr>
            <p:cNvSpPr txBox="1"/>
            <p:nvPr/>
          </p:nvSpPr>
          <p:spPr>
            <a:xfrm>
              <a:off x="3810000" y="2967590"/>
              <a:ext cx="3076321" cy="646331"/>
            </a:xfrm>
            <a:prstGeom prst="rect">
              <a:avLst/>
            </a:prstGeom>
            <a:noFill/>
          </p:spPr>
          <p:txBody>
            <a:bodyPr wrap="square" rtlCol="0">
              <a:spAutoFit/>
            </a:bodyPr>
            <a:lstStyle/>
            <a:p>
              <a:r>
                <a:rPr lang="en-US" dirty="0" err="1"/>
                <a:t>T</a:t>
              </a:r>
              <a:r>
                <a:rPr lang="en-US" baseline="-25000" dirty="0" err="1"/>
                <a:t>status</a:t>
              </a:r>
              <a:r>
                <a:rPr lang="en-US" dirty="0"/>
                <a:t>(1) = (Ready, active)</a:t>
              </a:r>
              <a:br>
                <a:rPr lang="en-US" dirty="0"/>
              </a:br>
              <a:r>
                <a:rPr lang="en-US" dirty="0" err="1"/>
                <a:t>T</a:t>
              </a:r>
              <a:r>
                <a:rPr lang="en-US" baseline="-25000" dirty="0" err="1"/>
                <a:t>status</a:t>
              </a:r>
              <a:r>
                <a:rPr lang="en-US" dirty="0"/>
                <a:t>(2) = (Run, active)</a:t>
              </a:r>
            </a:p>
          </p:txBody>
        </p:sp>
      </p:grpSp>
      <p:sp>
        <p:nvSpPr>
          <p:cNvPr id="73" name="TextBox 72">
            <a:extLst>
              <a:ext uri="{FF2B5EF4-FFF2-40B4-BE49-F238E27FC236}">
                <a16:creationId xmlns:a16="http://schemas.microsoft.com/office/drawing/2014/main" id="{E6114012-8A20-3045-B496-2746FA09E134}"/>
              </a:ext>
            </a:extLst>
          </p:cNvPr>
          <p:cNvSpPr txBox="1"/>
          <p:nvPr/>
        </p:nvSpPr>
        <p:spPr>
          <a:xfrm>
            <a:off x="628445" y="2993076"/>
            <a:ext cx="2755947" cy="646331"/>
          </a:xfrm>
          <a:prstGeom prst="rect">
            <a:avLst/>
          </a:prstGeom>
          <a:noFill/>
        </p:spPr>
        <p:txBody>
          <a:bodyPr wrap="none" rtlCol="0">
            <a:spAutoFit/>
          </a:bodyPr>
          <a:lstStyle/>
          <a:p>
            <a:r>
              <a:rPr lang="en-US" dirty="0" err="1"/>
              <a:t>T</a:t>
            </a:r>
            <a:r>
              <a:rPr lang="en-US" baseline="-25000" dirty="0" err="1"/>
              <a:t>status</a:t>
            </a:r>
            <a:r>
              <a:rPr lang="en-US" dirty="0"/>
              <a:t>(1)= (Ready, Active)</a:t>
            </a:r>
            <a:br>
              <a:rPr lang="en-US" dirty="0"/>
            </a:br>
            <a:r>
              <a:rPr lang="en-US" dirty="0" err="1"/>
              <a:t>T</a:t>
            </a:r>
            <a:r>
              <a:rPr lang="en-US" baseline="-25000" dirty="0" err="1"/>
              <a:t>status</a:t>
            </a:r>
            <a:r>
              <a:rPr lang="en-US" dirty="0"/>
              <a:t>(2)= (Run, </a:t>
            </a:r>
            <a:r>
              <a:rPr lang="en-US" altLang="ko-KR" dirty="0"/>
              <a:t>Inactive</a:t>
            </a:r>
            <a:r>
              <a:rPr lang="en-US" dirty="0"/>
              <a:t>) </a:t>
            </a:r>
          </a:p>
        </p:txBody>
      </p:sp>
      <p:grpSp>
        <p:nvGrpSpPr>
          <p:cNvPr id="26" name="Group 25">
            <a:extLst>
              <a:ext uri="{FF2B5EF4-FFF2-40B4-BE49-F238E27FC236}">
                <a16:creationId xmlns:a16="http://schemas.microsoft.com/office/drawing/2014/main" id="{3BC78308-7426-4A48-B888-357E5FEE3086}"/>
              </a:ext>
            </a:extLst>
          </p:cNvPr>
          <p:cNvGrpSpPr/>
          <p:nvPr/>
        </p:nvGrpSpPr>
        <p:grpSpPr>
          <a:xfrm>
            <a:off x="773694" y="1078185"/>
            <a:ext cx="7684508" cy="594796"/>
            <a:chOff x="773695" y="1078185"/>
            <a:chExt cx="7315200" cy="594796"/>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3FC2E29-83E5-1A4F-B45F-0362A2DDD531}"/>
                    </a:ext>
                  </a:extLst>
                </p:cNvPr>
                <p:cNvSpPr/>
                <p:nvPr/>
              </p:nvSpPr>
              <p:spPr>
                <a:xfrm>
                  <a:off x="3658278" y="1179576"/>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658278" y="1179576"/>
                  <a:ext cx="1156086" cy="493405"/>
                </a:xfrm>
                <a:prstGeom prst="rect">
                  <a:avLst/>
                </a:prstGeom>
                <a:blipFill>
                  <a:blip r:embed="rId5"/>
                  <a:stretch>
                    <a:fillRect/>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3CF5BD44-2843-0549-BE1B-C47EE5CCB256}"/>
              </a:ext>
            </a:extLst>
          </p:cNvPr>
          <p:cNvGrpSpPr/>
          <p:nvPr/>
        </p:nvGrpSpPr>
        <p:grpSpPr>
          <a:xfrm>
            <a:off x="2133600" y="-79074"/>
            <a:ext cx="2982483" cy="3031824"/>
            <a:chOff x="2133600" y="-79074"/>
            <a:chExt cx="2982483" cy="3031824"/>
          </a:xfrm>
        </p:grpSpPr>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320845ED-F9B3-8A40-89A2-5DCF9F579BBE}"/>
                </a:ext>
              </a:extLst>
            </p:cNvPr>
            <p:cNvSpPr txBox="1"/>
            <p:nvPr/>
          </p:nvSpPr>
          <p:spPr>
            <a:xfrm>
              <a:off x="2133600" y="-79074"/>
              <a:ext cx="2982483" cy="646331"/>
            </a:xfrm>
            <a:prstGeom prst="rect">
              <a:avLst/>
            </a:prstGeom>
            <a:noFill/>
          </p:spPr>
          <p:txBody>
            <a:bodyPr wrap="none" rtlCol="0">
              <a:spAutoFit/>
            </a:bodyPr>
            <a:lstStyle/>
            <a:p>
              <a:r>
                <a:rPr lang="en-US" dirty="0" err="1"/>
                <a:t>T</a:t>
              </a:r>
              <a:r>
                <a:rPr lang="en-US" baseline="-25000" dirty="0" err="1"/>
                <a:t>status</a:t>
              </a:r>
              <a:r>
                <a:rPr lang="en-US" dirty="0"/>
                <a:t>(1) = (Run, Active)</a:t>
              </a:r>
              <a:br>
                <a:rPr lang="en-US" dirty="0"/>
              </a:br>
              <a:r>
                <a:rPr lang="en-US" dirty="0" err="1"/>
                <a:t>T</a:t>
              </a:r>
              <a:r>
                <a:rPr lang="en-US" baseline="-25000" dirty="0" err="1"/>
                <a:t>status</a:t>
              </a:r>
              <a:r>
                <a:rPr lang="en-US" dirty="0"/>
                <a:t>(2) = (Ready, Inactive)</a:t>
              </a:r>
            </a:p>
          </p:txBody>
        </p:sp>
      </p:grpSp>
      <p:grpSp>
        <p:nvGrpSpPr>
          <p:cNvPr id="27" name="Group 26">
            <a:extLst>
              <a:ext uri="{FF2B5EF4-FFF2-40B4-BE49-F238E27FC236}">
                <a16:creationId xmlns:a16="http://schemas.microsoft.com/office/drawing/2014/main" id="{802A04FA-A9C9-D741-93E3-4C1BE043AD05}"/>
              </a:ext>
            </a:extLst>
          </p:cNvPr>
          <p:cNvGrpSpPr/>
          <p:nvPr/>
        </p:nvGrpSpPr>
        <p:grpSpPr>
          <a:xfrm>
            <a:off x="745432" y="1443223"/>
            <a:ext cx="3611685" cy="1410400"/>
            <a:chOff x="745432" y="1443223"/>
            <a:chExt cx="3611685" cy="1410400"/>
          </a:xfrm>
        </p:grpSpPr>
        <p:sp>
          <p:nvSpPr>
            <p:cNvPr id="22" name="Left-Right Arrow 21">
              <a:extLst>
                <a:ext uri="{FF2B5EF4-FFF2-40B4-BE49-F238E27FC236}">
                  <a16:creationId xmlns:a16="http://schemas.microsoft.com/office/drawing/2014/main" id="{6D418AAA-9340-434B-A750-65424851B055}"/>
                </a:ext>
              </a:extLst>
            </p:cNvPr>
            <p:cNvSpPr/>
            <p:nvPr/>
          </p:nvSpPr>
          <p:spPr bwMode="auto">
            <a:xfrm>
              <a:off x="1255521" y="1443223"/>
              <a:ext cx="2277498" cy="103454"/>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24" name="Group 23">
              <a:extLst>
                <a:ext uri="{FF2B5EF4-FFF2-40B4-BE49-F238E27FC236}">
                  <a16:creationId xmlns:a16="http://schemas.microsoft.com/office/drawing/2014/main" id="{113595AB-4D8B-424D-AE83-312FF07EC59D}"/>
                </a:ext>
              </a:extLst>
            </p:cNvPr>
            <p:cNvGrpSpPr/>
            <p:nvPr/>
          </p:nvGrpSpPr>
          <p:grpSpPr>
            <a:xfrm>
              <a:off x="745432" y="2484291"/>
              <a:ext cx="3611685" cy="369332"/>
              <a:chOff x="6593560" y="333040"/>
              <a:chExt cx="3611685" cy="369332"/>
            </a:xfrm>
          </p:grpSpPr>
          <p:sp>
            <p:nvSpPr>
              <p:cNvPr id="72" name="Left-Right Arrow 71">
                <a:extLst>
                  <a:ext uri="{FF2B5EF4-FFF2-40B4-BE49-F238E27FC236}">
                    <a16:creationId xmlns:a16="http://schemas.microsoft.com/office/drawing/2014/main" id="{7C965CE7-40A1-4D4C-946C-4BD0961199B5}"/>
                  </a:ext>
                </a:extLst>
              </p:cNvPr>
              <p:cNvSpPr/>
              <p:nvPr/>
            </p:nvSpPr>
            <p:spPr bwMode="auto">
              <a:xfrm>
                <a:off x="6593560" y="474281"/>
                <a:ext cx="1144343" cy="107710"/>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23" name="TextBox 22">
                <a:extLst>
                  <a:ext uri="{FF2B5EF4-FFF2-40B4-BE49-F238E27FC236}">
                    <a16:creationId xmlns:a16="http://schemas.microsoft.com/office/drawing/2014/main" id="{B59A5C3F-6B67-D646-8536-C5F97D9FCF36}"/>
                  </a:ext>
                </a:extLst>
              </p:cNvPr>
              <p:cNvSpPr txBox="1"/>
              <p:nvPr/>
            </p:nvSpPr>
            <p:spPr>
              <a:xfrm>
                <a:off x="7737903" y="333040"/>
                <a:ext cx="2467342" cy="369332"/>
              </a:xfrm>
              <a:prstGeom prst="rect">
                <a:avLst/>
              </a:prstGeom>
              <a:noFill/>
            </p:spPr>
            <p:txBody>
              <a:bodyPr wrap="none" rtlCol="0">
                <a:spAutoFit/>
              </a:bodyPr>
              <a:lstStyle/>
              <a:p>
                <a:r>
                  <a:rPr lang="en-US" dirty="0"/>
                  <a:t>: Initial log for thread 2</a:t>
                </a:r>
              </a:p>
            </p:txBody>
          </p:sp>
        </p:grpSp>
      </p:grpSp>
      <p:cxnSp>
        <p:nvCxnSpPr>
          <p:cNvPr id="45" name="Straight Arrow Connector 44">
            <a:extLst>
              <a:ext uri="{FF2B5EF4-FFF2-40B4-BE49-F238E27FC236}">
                <a16:creationId xmlns:a16="http://schemas.microsoft.com/office/drawing/2014/main" id="{E2A24CB2-CBB9-8543-9ED4-C6C016B5D001}"/>
              </a:ext>
            </a:extLst>
          </p:cNvPr>
          <p:cNvCxnSpPr>
            <a:cxnSpLocks/>
          </p:cNvCxnSpPr>
          <p:nvPr/>
        </p:nvCxnSpPr>
        <p:spPr bwMode="auto">
          <a:xfrm flipH="1">
            <a:off x="3630989" y="583218"/>
            <a:ext cx="1" cy="15233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734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6470008-09A1-7B44-B285-12F422F1D14C}"/>
              </a:ext>
            </a:extLst>
          </p:cNvPr>
          <p:cNvCxnSpPr>
            <a:cxnSpLocks/>
          </p:cNvCxnSpPr>
          <p:nvPr/>
        </p:nvCxnSpPr>
        <p:spPr bwMode="auto">
          <a:xfrm>
            <a:off x="1261533" y="127635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B90A305C-3A7C-5C40-BEAA-75351A455C4C}"/>
              </a:ext>
            </a:extLst>
          </p:cNvPr>
          <p:cNvCxnSpPr>
            <a:cxnSpLocks/>
          </p:cNvCxnSpPr>
          <p:nvPr/>
        </p:nvCxnSpPr>
        <p:spPr bwMode="auto">
          <a:xfrm>
            <a:off x="1270461" y="2081298"/>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025404E5-6443-D142-95EF-BF164D4B5772}"/>
              </a:ext>
            </a:extLst>
          </p:cNvPr>
          <p:cNvCxnSpPr>
            <a:cxnSpLocks/>
          </p:cNvCxnSpPr>
          <p:nvPr/>
        </p:nvCxnSpPr>
        <p:spPr bwMode="auto">
          <a:xfrm>
            <a:off x="1270461" y="273246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38902B96-7B44-384D-ABB2-44A23E7B0F8A}"/>
              </a:ext>
            </a:extLst>
          </p:cNvPr>
          <p:cNvCxnSpPr>
            <a:cxnSpLocks/>
          </p:cNvCxnSpPr>
          <p:nvPr/>
        </p:nvCxnSpPr>
        <p:spPr bwMode="auto">
          <a:xfrm>
            <a:off x="1268790" y="350139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34B1A3E7-EE80-1E4E-A8DF-10B676C9621E}"/>
              </a:ext>
            </a:extLst>
          </p:cNvPr>
          <p:cNvCxnSpPr>
            <a:cxnSpLocks/>
          </p:cNvCxnSpPr>
          <p:nvPr/>
        </p:nvCxnSpPr>
        <p:spPr bwMode="auto">
          <a:xfrm>
            <a:off x="1270461"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23950"/>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900464"/>
            <a:ext cx="453970" cy="369332"/>
          </a:xfrm>
          <a:prstGeom prst="rect">
            <a:avLst/>
          </a:prstGeom>
          <a:noFill/>
        </p:spPr>
        <p:txBody>
          <a:bodyPr wrap="none" rtlCol="0">
            <a:spAutoFit/>
          </a:bodyPr>
          <a:lstStyle/>
          <a:p>
            <a:r>
              <a:rPr lang="en-US" dirty="0"/>
              <a:t>T2</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682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7407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sp>
        <p:nvSpPr>
          <p:cNvPr id="26" name="TextBox 25">
            <a:extLst>
              <a:ext uri="{FF2B5EF4-FFF2-40B4-BE49-F238E27FC236}">
                <a16:creationId xmlns:a16="http://schemas.microsoft.com/office/drawing/2014/main" id="{71A54D4D-AA19-7B46-AA8C-06AC3358D201}"/>
              </a:ext>
            </a:extLst>
          </p:cNvPr>
          <p:cNvSpPr txBox="1"/>
          <p:nvPr/>
        </p:nvSpPr>
        <p:spPr>
          <a:xfrm>
            <a:off x="807563" y="2544824"/>
            <a:ext cx="453970" cy="369332"/>
          </a:xfrm>
          <a:prstGeom prst="rect">
            <a:avLst/>
          </a:prstGeom>
          <a:noFill/>
        </p:spPr>
        <p:txBody>
          <a:bodyPr wrap="none" rtlCol="0">
            <a:spAutoFit/>
          </a:bodyPr>
          <a:lstStyle/>
          <a:p>
            <a:r>
              <a:rPr lang="en-US" dirty="0"/>
              <a:t>T1</a:t>
            </a:r>
          </a:p>
        </p:txBody>
      </p:sp>
      <p:sp>
        <p:nvSpPr>
          <p:cNvPr id="28" name="TextBox 27">
            <a:extLst>
              <a:ext uri="{FF2B5EF4-FFF2-40B4-BE49-F238E27FC236}">
                <a16:creationId xmlns:a16="http://schemas.microsoft.com/office/drawing/2014/main" id="{9EF03B0B-0DAA-A145-94FF-F85C2E52CE2C}"/>
              </a:ext>
            </a:extLst>
          </p:cNvPr>
          <p:cNvSpPr txBox="1"/>
          <p:nvPr/>
        </p:nvSpPr>
        <p:spPr>
          <a:xfrm>
            <a:off x="811590" y="3321338"/>
            <a:ext cx="453970" cy="369332"/>
          </a:xfrm>
          <a:prstGeom prst="rect">
            <a:avLst/>
          </a:prstGeom>
          <a:noFill/>
        </p:spPr>
        <p:txBody>
          <a:bodyPr wrap="none" rtlCol="0">
            <a:spAutoFit/>
          </a:bodyPr>
          <a:lstStyle/>
          <a:p>
            <a:r>
              <a:rPr lang="en-US" dirty="0"/>
              <a:t>T2</a:t>
            </a:r>
          </a:p>
        </p:txBody>
      </p:sp>
      <p:sp>
        <p:nvSpPr>
          <p:cNvPr id="30" name="Rectangle 29">
            <a:extLst>
              <a:ext uri="{FF2B5EF4-FFF2-40B4-BE49-F238E27FC236}">
                <a16:creationId xmlns:a16="http://schemas.microsoft.com/office/drawing/2014/main" id="{F9753F95-6DA3-D240-98DE-36B20D551A81}"/>
              </a:ext>
            </a:extLst>
          </p:cNvPr>
          <p:cNvSpPr/>
          <p:nvPr/>
        </p:nvSpPr>
        <p:spPr bwMode="auto">
          <a:xfrm>
            <a:off x="1861000" y="263609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1" name="Rectangle 30">
            <a:extLst>
              <a:ext uri="{FF2B5EF4-FFF2-40B4-BE49-F238E27FC236}">
                <a16:creationId xmlns:a16="http://schemas.microsoft.com/office/drawing/2014/main" id="{9AA8086E-1C62-1144-A8FF-3705098F1623}"/>
              </a:ext>
            </a:extLst>
          </p:cNvPr>
          <p:cNvSpPr/>
          <p:nvPr/>
        </p:nvSpPr>
        <p:spPr bwMode="auto">
          <a:xfrm>
            <a:off x="2899566" y="263750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0" name="Rounded Rectangle 9">
            <a:extLst>
              <a:ext uri="{FF2B5EF4-FFF2-40B4-BE49-F238E27FC236}">
                <a16:creationId xmlns:a16="http://schemas.microsoft.com/office/drawing/2014/main" id="{911739A5-2E63-9F44-AEE3-82773CB25FAC}"/>
              </a:ext>
            </a:extLst>
          </p:cNvPr>
          <p:cNvSpPr/>
          <p:nvPr/>
        </p:nvSpPr>
        <p:spPr bwMode="auto">
          <a:xfrm>
            <a:off x="186100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9" name="Rounded Rectangle 48">
            <a:extLst>
              <a:ext uri="{FF2B5EF4-FFF2-40B4-BE49-F238E27FC236}">
                <a16:creationId xmlns:a16="http://schemas.microsoft.com/office/drawing/2014/main" id="{7F0A9011-C391-AB4E-95FE-F4C34E7EF305}"/>
              </a:ext>
            </a:extLst>
          </p:cNvPr>
          <p:cNvSpPr/>
          <p:nvPr/>
        </p:nvSpPr>
        <p:spPr bwMode="auto">
          <a:xfrm>
            <a:off x="458349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0EB18-7C5D-CA45-A0B3-6DA68C6FE2FD}"/>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20" name="TextBox 19">
                <a:extLst>
                  <a:ext uri="{FF2B5EF4-FFF2-40B4-BE49-F238E27FC236}">
                    <a16:creationId xmlns:a16="http://schemas.microsoft.com/office/drawing/2014/main" id="{4B00EB18-7C5D-CA45-A0B3-6DA68C6FE2FD}"/>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635751-56AC-5440-A4CF-D538E8F9EF78}"/>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3" name="Rectangle 42">
            <a:extLst>
              <a:ext uri="{FF2B5EF4-FFF2-40B4-BE49-F238E27FC236}">
                <a16:creationId xmlns:a16="http://schemas.microsoft.com/office/drawing/2014/main" id="{81581450-F2ED-8048-A587-C6D208BECC8F}"/>
              </a:ext>
            </a:extLst>
          </p:cNvPr>
          <p:cNvSpPr/>
          <p:nvPr/>
        </p:nvSpPr>
        <p:spPr bwMode="auto">
          <a:xfrm>
            <a:off x="773694" y="2505770"/>
            <a:ext cx="7684505"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776AF09-7EE2-9B40-9938-1C481BF4E702}"/>
                  </a:ext>
                </a:extLst>
              </p:cNvPr>
              <p:cNvSpPr/>
              <p:nvPr/>
            </p:nvSpPr>
            <p:spPr>
              <a:xfrm>
                <a:off x="3833853" y="2542260"/>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46" name="Rectangle 45">
                <a:extLst>
                  <a:ext uri="{FF2B5EF4-FFF2-40B4-BE49-F238E27FC236}">
                    <a16:creationId xmlns:a16="http://schemas.microsoft.com/office/drawing/2014/main" id="{7776AF09-7EE2-9B40-9938-1C481BF4E702}"/>
                  </a:ext>
                </a:extLst>
              </p:cNvPr>
              <p:cNvSpPr>
                <a:spLocks noRot="1" noChangeAspect="1" noMove="1" noResize="1" noEditPoints="1" noAdjustHandles="1" noChangeArrowheads="1" noChangeShapeType="1" noTextEdit="1"/>
              </p:cNvSpPr>
              <p:nvPr/>
            </p:nvSpPr>
            <p:spPr>
              <a:xfrm>
                <a:off x="3833853" y="2542260"/>
                <a:ext cx="1156086" cy="493405"/>
              </a:xfrm>
              <a:prstGeom prst="rect">
                <a:avLst/>
              </a:prstGeom>
              <a:blipFill>
                <a:blip r:embed="rId5"/>
                <a:stretch>
                  <a:fillRect b="-2500"/>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CC33E4F-1BB5-4D48-A34A-1DAD45EE228B}"/>
              </a:ext>
            </a:extLst>
          </p:cNvPr>
          <p:cNvSpPr/>
          <p:nvPr/>
        </p:nvSpPr>
        <p:spPr bwMode="auto">
          <a:xfrm>
            <a:off x="773696" y="1772964"/>
            <a:ext cx="7684504"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A0F26CE-3F78-A346-B0FC-C36317A914BC}"/>
                  </a:ext>
                </a:extLst>
              </p:cNvPr>
              <p:cNvSpPr/>
              <p:nvPr/>
            </p:nvSpPr>
            <p:spPr>
              <a:xfrm>
                <a:off x="3833853" y="1850572"/>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69" name="Rectangle 68">
                <a:extLst>
                  <a:ext uri="{FF2B5EF4-FFF2-40B4-BE49-F238E27FC236}">
                    <a16:creationId xmlns:a16="http://schemas.microsoft.com/office/drawing/2014/main" id="{2A0F26CE-3F78-A346-B0FC-C36317A914BC}"/>
                  </a:ext>
                </a:extLst>
              </p:cNvPr>
              <p:cNvSpPr>
                <a:spLocks noRot="1" noChangeAspect="1" noMove="1" noResize="1" noEditPoints="1" noAdjustHandles="1" noChangeArrowheads="1" noChangeShapeType="1" noTextEdit="1"/>
              </p:cNvSpPr>
              <p:nvPr/>
            </p:nvSpPr>
            <p:spPr>
              <a:xfrm>
                <a:off x="3833853" y="1850572"/>
                <a:ext cx="1156086" cy="493405"/>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30F2C2C-D119-CE42-8BC1-574080D64491}"/>
              </a:ext>
            </a:extLst>
          </p:cNvPr>
          <p:cNvCxnSpPr>
            <a:cxnSpLocks/>
            <a:stCxn id="49" idx="0"/>
            <a:endCxn id="69" idx="2"/>
          </p:cNvCxnSpPr>
          <p:nvPr/>
        </p:nvCxnSpPr>
        <p:spPr bwMode="auto">
          <a:xfrm flipH="1" flipV="1">
            <a:off x="4411896" y="2343977"/>
            <a:ext cx="1107994" cy="20354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E11544E-DE3E-8B45-A2A2-85A79335D122}"/>
              </a:ext>
            </a:extLst>
          </p:cNvPr>
          <p:cNvCxnSpPr>
            <a:cxnSpLocks/>
            <a:stCxn id="10" idx="0"/>
            <a:endCxn id="46" idx="2"/>
          </p:cNvCxnSpPr>
          <p:nvPr/>
        </p:nvCxnSpPr>
        <p:spPr bwMode="auto">
          <a:xfrm flipV="1">
            <a:off x="2797400" y="3035665"/>
            <a:ext cx="1614496" cy="1343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TextBox 44">
            <a:extLst>
              <a:ext uri="{FF2B5EF4-FFF2-40B4-BE49-F238E27FC236}">
                <a16:creationId xmlns:a16="http://schemas.microsoft.com/office/drawing/2014/main" id="{FE98CEA4-DE1A-A84E-BD82-3C64F6C2FD39}"/>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Tree>
    <p:extLst>
      <p:ext uri="{BB962C8B-B14F-4D97-AF65-F5344CB8AC3E}">
        <p14:creationId xmlns:p14="http://schemas.microsoft.com/office/powerpoint/2010/main" val="45576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358A0CEB-8337-2447-8052-F928CC4EB259}"/>
              </a:ext>
            </a:extLst>
          </p:cNvPr>
          <p:cNvCxnSpPr>
            <a:cxnSpLocks/>
          </p:cNvCxnSpPr>
          <p:nvPr/>
        </p:nvCxnSpPr>
        <p:spPr bwMode="auto">
          <a:xfrm>
            <a:off x="1909027" y="127066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a:extLst>
              <a:ext uri="{FF2B5EF4-FFF2-40B4-BE49-F238E27FC236}">
                <a16:creationId xmlns:a16="http://schemas.microsoft.com/office/drawing/2014/main" id="{8C1E5557-E70E-9C4F-99DD-6D1F42CA6E70}"/>
              </a:ext>
            </a:extLst>
          </p:cNvPr>
          <p:cNvSpPr txBox="1"/>
          <p:nvPr/>
        </p:nvSpPr>
        <p:spPr>
          <a:xfrm>
            <a:off x="1447800" y="1079134"/>
            <a:ext cx="453970" cy="369332"/>
          </a:xfrm>
          <a:prstGeom prst="rect">
            <a:avLst/>
          </a:prstGeom>
          <a:noFill/>
        </p:spPr>
        <p:txBody>
          <a:bodyPr wrap="none" rtlCol="0">
            <a:spAutoFit/>
          </a:bodyPr>
          <a:lstStyle/>
          <a:p>
            <a:r>
              <a:rPr lang="en-US" dirty="0"/>
              <a:t>T1</a:t>
            </a:r>
          </a:p>
        </p:txBody>
      </p:sp>
      <p:cxnSp>
        <p:nvCxnSpPr>
          <p:cNvPr id="59" name="Straight Arrow Connector 58">
            <a:extLst>
              <a:ext uri="{FF2B5EF4-FFF2-40B4-BE49-F238E27FC236}">
                <a16:creationId xmlns:a16="http://schemas.microsoft.com/office/drawing/2014/main" id="{D392C10D-D10A-4040-BCE5-7D33BAC87225}"/>
              </a:ext>
            </a:extLst>
          </p:cNvPr>
          <p:cNvCxnSpPr>
            <a:cxnSpLocks/>
            <a:stCxn id="63" idx="3"/>
          </p:cNvCxnSpPr>
          <p:nvPr/>
        </p:nvCxnSpPr>
        <p:spPr bwMode="auto">
          <a:xfrm>
            <a:off x="4173256" y="1280435"/>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Rectangle 61">
            <a:extLst>
              <a:ext uri="{FF2B5EF4-FFF2-40B4-BE49-F238E27FC236}">
                <a16:creationId xmlns:a16="http://schemas.microsoft.com/office/drawing/2014/main" id="{35D1E344-E278-CC4D-A46D-CCF2A2616A2E}"/>
              </a:ext>
            </a:extLst>
          </p:cNvPr>
          <p:cNvSpPr/>
          <p:nvPr/>
        </p:nvSpPr>
        <p:spPr bwMode="auto">
          <a:xfrm>
            <a:off x="2501237" y="117040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63" name="Rectangle 62">
            <a:extLst>
              <a:ext uri="{FF2B5EF4-FFF2-40B4-BE49-F238E27FC236}">
                <a16:creationId xmlns:a16="http://schemas.microsoft.com/office/drawing/2014/main" id="{E391591D-B4CC-F641-8434-9801067EB9E8}"/>
              </a:ext>
            </a:extLst>
          </p:cNvPr>
          <p:cNvSpPr/>
          <p:nvPr/>
        </p:nvSpPr>
        <p:spPr bwMode="auto">
          <a:xfrm>
            <a:off x="3539803" y="117181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grpSp>
        <p:nvGrpSpPr>
          <p:cNvPr id="79" name="Group 78">
            <a:extLst>
              <a:ext uri="{FF2B5EF4-FFF2-40B4-BE49-F238E27FC236}">
                <a16:creationId xmlns:a16="http://schemas.microsoft.com/office/drawing/2014/main" id="{10342802-B5E6-6C44-95D7-1FA9FC4C793C}"/>
              </a:ext>
            </a:extLst>
          </p:cNvPr>
          <p:cNvGrpSpPr/>
          <p:nvPr/>
        </p:nvGrpSpPr>
        <p:grpSpPr>
          <a:xfrm>
            <a:off x="3958402" y="4271506"/>
            <a:ext cx="2519366" cy="497639"/>
            <a:chOff x="3208713" y="4556722"/>
            <a:chExt cx="2519366" cy="497639"/>
          </a:xfrm>
        </p:grpSpPr>
        <p:sp>
          <p:nvSpPr>
            <p:cNvPr id="73" name="Rectangle 72">
              <a:extLst>
                <a:ext uri="{FF2B5EF4-FFF2-40B4-BE49-F238E27FC236}">
                  <a16:creationId xmlns:a16="http://schemas.microsoft.com/office/drawing/2014/main" id="{4497EC78-7934-0B46-9385-FBEAEBD2DDF8}"/>
                </a:ext>
              </a:extLst>
            </p:cNvPr>
            <p:cNvSpPr/>
            <p:nvPr/>
          </p:nvSpPr>
          <p:spPr bwMode="auto">
            <a:xfrm>
              <a:off x="3208713"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74" name="Rectangle 73">
              <a:extLst>
                <a:ext uri="{FF2B5EF4-FFF2-40B4-BE49-F238E27FC236}">
                  <a16:creationId xmlns:a16="http://schemas.microsoft.com/office/drawing/2014/main" id="{96FFB721-EF6B-8A49-A332-DAFA5D30749B}"/>
                </a:ext>
              </a:extLst>
            </p:cNvPr>
            <p:cNvSpPr/>
            <p:nvPr/>
          </p:nvSpPr>
          <p:spPr bwMode="auto">
            <a:xfrm>
              <a:off x="4761285"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grpSp>
          <p:nvGrpSpPr>
            <p:cNvPr id="75" name="Group 74">
              <a:extLst>
                <a:ext uri="{FF2B5EF4-FFF2-40B4-BE49-F238E27FC236}">
                  <a16:creationId xmlns:a16="http://schemas.microsoft.com/office/drawing/2014/main" id="{544DB004-B557-2541-945B-20CD1670343B}"/>
                </a:ext>
              </a:extLst>
            </p:cNvPr>
            <p:cNvGrpSpPr/>
            <p:nvPr/>
          </p:nvGrpSpPr>
          <p:grpSpPr>
            <a:xfrm>
              <a:off x="4209374" y="4640718"/>
              <a:ext cx="553824" cy="369332"/>
              <a:chOff x="6735346" y="1808011"/>
              <a:chExt cx="553824" cy="369332"/>
            </a:xfrm>
          </p:grpSpPr>
          <p:sp>
            <p:nvSpPr>
              <p:cNvPr id="76" name="Oval 75">
                <a:extLst>
                  <a:ext uri="{FF2B5EF4-FFF2-40B4-BE49-F238E27FC236}">
                    <a16:creationId xmlns:a16="http://schemas.microsoft.com/office/drawing/2014/main" id="{0213E306-EF88-3E4F-B272-DEDF3783BE8C}"/>
                  </a:ext>
                </a:extLst>
              </p:cNvPr>
              <p:cNvSpPr/>
              <p:nvPr/>
            </p:nvSpPr>
            <p:spPr bwMode="auto">
              <a:xfrm>
                <a:off x="6735346" y="195884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BAFF6762-115C-0C4E-B543-EDC29B8D7056}"/>
                  </a:ext>
                </a:extLst>
              </p:cNvPr>
              <p:cNvSpPr/>
              <p:nvPr/>
            </p:nvSpPr>
            <p:spPr>
              <a:xfrm>
                <a:off x="6786619" y="1808011"/>
                <a:ext cx="415498" cy="369332"/>
              </a:xfrm>
              <a:prstGeom prst="rect">
                <a:avLst/>
              </a:prstGeom>
            </p:spPr>
            <p:txBody>
              <a:bodyPr wrap="none">
                <a:spAutoFit/>
              </a:bodyPr>
              <a:lstStyle/>
              <a:p>
                <a:r>
                  <a:rPr lang="en-US" dirty="0"/>
                  <a:t>…</a:t>
                </a:r>
              </a:p>
            </p:txBody>
          </p:sp>
        </p:grpSp>
        <p:sp>
          <p:nvSpPr>
            <p:cNvPr id="78" name="Left Brace 77">
              <a:extLst>
                <a:ext uri="{FF2B5EF4-FFF2-40B4-BE49-F238E27FC236}">
                  <a16:creationId xmlns:a16="http://schemas.microsoft.com/office/drawing/2014/main" id="{9FC48642-2284-954E-A63A-49687A177386}"/>
                </a:ext>
              </a:extLst>
            </p:cNvPr>
            <p:cNvSpPr/>
            <p:nvPr/>
          </p:nvSpPr>
          <p:spPr bwMode="auto">
            <a:xfrm rot="5400000">
              <a:off x="4395100" y="3385762"/>
              <a:ext cx="162018" cy="250393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grpSp>
        <p:nvGrpSpPr>
          <p:cNvPr id="154" name="Group 153">
            <a:extLst>
              <a:ext uri="{FF2B5EF4-FFF2-40B4-BE49-F238E27FC236}">
                <a16:creationId xmlns:a16="http://schemas.microsoft.com/office/drawing/2014/main" id="{F7D8914F-F217-414C-8E9B-83B4A995537A}"/>
              </a:ext>
            </a:extLst>
          </p:cNvPr>
          <p:cNvGrpSpPr/>
          <p:nvPr/>
        </p:nvGrpSpPr>
        <p:grpSpPr>
          <a:xfrm>
            <a:off x="3958402" y="4749681"/>
            <a:ext cx="2519365" cy="369332"/>
            <a:chOff x="3318165" y="4673481"/>
            <a:chExt cx="2519365" cy="369332"/>
          </a:xfrm>
        </p:grpSpPr>
        <p:cxnSp>
          <p:nvCxnSpPr>
            <p:cNvPr id="83" name="Straight Arrow Connector 82">
              <a:extLst>
                <a:ext uri="{FF2B5EF4-FFF2-40B4-BE49-F238E27FC236}">
                  <a16:creationId xmlns:a16="http://schemas.microsoft.com/office/drawing/2014/main" id="{701C0F89-3563-E545-A970-7D63DB27CD9B}"/>
                </a:ext>
              </a:extLst>
            </p:cNvPr>
            <p:cNvCxnSpPr/>
            <p:nvPr/>
          </p:nvCxnSpPr>
          <p:spPr bwMode="auto">
            <a:xfrm>
              <a:off x="3318165" y="4744205"/>
              <a:ext cx="251936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1835FB0-E75B-6D41-A520-88F700EFBE23}"/>
                    </a:ext>
                  </a:extLst>
                </p:cNvPr>
                <p:cNvSpPr txBox="1"/>
                <p:nvPr/>
              </p:nvSpPr>
              <p:spPr>
                <a:xfrm>
                  <a:off x="4150402" y="4673481"/>
                  <a:ext cx="93724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𝑛</m:t>
                      </m:r>
                    </m:oMath>
                  </a14:m>
                  <a:r>
                    <a:rPr lang="en-US" dirty="0"/>
                    <a:t> steps</a:t>
                  </a:r>
                </a:p>
              </p:txBody>
            </p:sp>
          </mc:Choice>
          <mc:Fallback xmlns="">
            <p:sp>
              <p:nvSpPr>
                <p:cNvPr id="84" name="TextBox 83">
                  <a:extLst>
                    <a:ext uri="{FF2B5EF4-FFF2-40B4-BE49-F238E27FC236}">
                      <a16:creationId xmlns:a16="http://schemas.microsoft.com/office/drawing/2014/main" id="{21835FB0-E75B-6D41-A520-88F700EFBE23}"/>
                    </a:ext>
                  </a:extLst>
                </p:cNvPr>
                <p:cNvSpPr txBox="1">
                  <a:spLocks noRot="1" noChangeAspect="1" noMove="1" noResize="1" noEditPoints="1" noAdjustHandles="1" noChangeArrowheads="1" noChangeShapeType="1" noTextEdit="1"/>
                </p:cNvSpPr>
                <p:nvPr/>
              </p:nvSpPr>
              <p:spPr>
                <a:xfrm>
                  <a:off x="4150402" y="4673481"/>
                  <a:ext cx="937244" cy="369332"/>
                </a:xfrm>
                <a:prstGeom prst="rect">
                  <a:avLst/>
                </a:prstGeom>
                <a:blipFill>
                  <a:blip r:embed="rId3"/>
                  <a:stretch>
                    <a:fillRect t="-3333" r="-4000" b="-23333"/>
                  </a:stretch>
                </a:blipFill>
              </p:spPr>
              <p:txBody>
                <a:bodyPr/>
                <a:lstStyle/>
                <a:p>
                  <a:r>
                    <a:rPr lang="en-US">
                      <a:noFill/>
                    </a:rPr>
                    <a:t> </a:t>
                  </a:r>
                </a:p>
              </p:txBody>
            </p:sp>
          </mc:Fallback>
        </mc:AlternateContent>
      </p:grpSp>
      <p:cxnSp>
        <p:nvCxnSpPr>
          <p:cNvPr id="86" name="Straight Arrow Connector 85">
            <a:extLst>
              <a:ext uri="{FF2B5EF4-FFF2-40B4-BE49-F238E27FC236}">
                <a16:creationId xmlns:a16="http://schemas.microsoft.com/office/drawing/2014/main" id="{6245EB8B-07CC-404A-BC86-2551A06B3401}"/>
              </a:ext>
            </a:extLst>
          </p:cNvPr>
          <p:cNvCxnSpPr>
            <a:cxnSpLocks/>
          </p:cNvCxnSpPr>
          <p:nvPr/>
        </p:nvCxnSpPr>
        <p:spPr bwMode="auto">
          <a:xfrm>
            <a:off x="1909027" y="1708542"/>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a:extLst>
              <a:ext uri="{FF2B5EF4-FFF2-40B4-BE49-F238E27FC236}">
                <a16:creationId xmlns:a16="http://schemas.microsoft.com/office/drawing/2014/main" id="{45B9F3A6-81E6-8B45-9F75-0F8DE91CA177}"/>
              </a:ext>
            </a:extLst>
          </p:cNvPr>
          <p:cNvSpPr txBox="1"/>
          <p:nvPr/>
        </p:nvSpPr>
        <p:spPr>
          <a:xfrm>
            <a:off x="1451827" y="1530402"/>
            <a:ext cx="453970" cy="369332"/>
          </a:xfrm>
          <a:prstGeom prst="rect">
            <a:avLst/>
          </a:prstGeom>
          <a:noFill/>
        </p:spPr>
        <p:txBody>
          <a:bodyPr wrap="none" rtlCol="0">
            <a:spAutoFit/>
          </a:bodyPr>
          <a:lstStyle/>
          <a:p>
            <a:r>
              <a:rPr lang="en-US" dirty="0"/>
              <a:t>T2</a:t>
            </a:r>
          </a:p>
        </p:txBody>
      </p:sp>
      <p:sp>
        <p:nvSpPr>
          <p:cNvPr id="89" name="Rectangle 88">
            <a:extLst>
              <a:ext uri="{FF2B5EF4-FFF2-40B4-BE49-F238E27FC236}">
                <a16:creationId xmlns:a16="http://schemas.microsoft.com/office/drawing/2014/main" id="{85D23CF5-DFD4-574D-B610-C219AA8F0DCE}"/>
              </a:ext>
            </a:extLst>
          </p:cNvPr>
          <p:cNvSpPr/>
          <p:nvPr/>
        </p:nvSpPr>
        <p:spPr bwMode="auto">
          <a:xfrm>
            <a:off x="5322267" y="1604017"/>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92" name="Rectangle 91">
            <a:extLst>
              <a:ext uri="{FF2B5EF4-FFF2-40B4-BE49-F238E27FC236}">
                <a16:creationId xmlns:a16="http://schemas.microsoft.com/office/drawing/2014/main" id="{D50E1AA4-8BB9-2D40-B6BD-E06710B7070F}"/>
              </a:ext>
            </a:extLst>
          </p:cNvPr>
          <p:cNvSpPr/>
          <p:nvPr/>
        </p:nvSpPr>
        <p:spPr bwMode="auto">
          <a:xfrm>
            <a:off x="4452153" y="159473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28" name="Straight Arrow Connector 127">
            <a:extLst>
              <a:ext uri="{FF2B5EF4-FFF2-40B4-BE49-F238E27FC236}">
                <a16:creationId xmlns:a16="http://schemas.microsoft.com/office/drawing/2014/main" id="{6CC3AFEC-A546-9243-9866-C2A51C34DA5E}"/>
              </a:ext>
            </a:extLst>
          </p:cNvPr>
          <p:cNvCxnSpPr>
            <a:cxnSpLocks/>
          </p:cNvCxnSpPr>
          <p:nvPr/>
        </p:nvCxnSpPr>
        <p:spPr bwMode="auto">
          <a:xfrm>
            <a:off x="1909027" y="3724848"/>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9" name="TextBox 128">
            <a:extLst>
              <a:ext uri="{FF2B5EF4-FFF2-40B4-BE49-F238E27FC236}">
                <a16:creationId xmlns:a16="http://schemas.microsoft.com/office/drawing/2014/main" id="{E1AC4270-803E-4D4D-B8CF-2B350DFEC40F}"/>
              </a:ext>
            </a:extLst>
          </p:cNvPr>
          <p:cNvSpPr txBox="1"/>
          <p:nvPr/>
        </p:nvSpPr>
        <p:spPr>
          <a:xfrm>
            <a:off x="1447800" y="3533317"/>
            <a:ext cx="453970" cy="369332"/>
          </a:xfrm>
          <a:prstGeom prst="rect">
            <a:avLst/>
          </a:prstGeom>
          <a:noFill/>
        </p:spPr>
        <p:txBody>
          <a:bodyPr wrap="none" rtlCol="0">
            <a:spAutoFit/>
          </a:bodyPr>
          <a:lstStyle/>
          <a:p>
            <a:r>
              <a:rPr lang="en-US" dirty="0"/>
              <a:t>T1</a:t>
            </a:r>
          </a:p>
        </p:txBody>
      </p:sp>
      <p:cxnSp>
        <p:nvCxnSpPr>
          <p:cNvPr id="130" name="Straight Arrow Connector 129">
            <a:extLst>
              <a:ext uri="{FF2B5EF4-FFF2-40B4-BE49-F238E27FC236}">
                <a16:creationId xmlns:a16="http://schemas.microsoft.com/office/drawing/2014/main" id="{3C000239-77E6-A74E-A642-EB6C0AD8FAC9}"/>
              </a:ext>
            </a:extLst>
          </p:cNvPr>
          <p:cNvCxnSpPr>
            <a:cxnSpLocks/>
            <a:stCxn id="133" idx="3"/>
          </p:cNvCxnSpPr>
          <p:nvPr/>
        </p:nvCxnSpPr>
        <p:spPr bwMode="auto">
          <a:xfrm>
            <a:off x="4173256" y="3734618"/>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 name="Rectangle 131">
            <a:extLst>
              <a:ext uri="{FF2B5EF4-FFF2-40B4-BE49-F238E27FC236}">
                <a16:creationId xmlns:a16="http://schemas.microsoft.com/office/drawing/2014/main" id="{1E724FF4-0B21-8044-A07F-2D1C8DF068DB}"/>
              </a:ext>
            </a:extLst>
          </p:cNvPr>
          <p:cNvSpPr/>
          <p:nvPr/>
        </p:nvSpPr>
        <p:spPr bwMode="auto">
          <a:xfrm>
            <a:off x="2501237" y="362459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33" name="Rectangle 132">
            <a:extLst>
              <a:ext uri="{FF2B5EF4-FFF2-40B4-BE49-F238E27FC236}">
                <a16:creationId xmlns:a16="http://schemas.microsoft.com/office/drawing/2014/main" id="{3C9A71AB-5346-DC4A-BE21-2D10C5CDC2A7}"/>
              </a:ext>
            </a:extLst>
          </p:cNvPr>
          <p:cNvSpPr/>
          <p:nvPr/>
        </p:nvSpPr>
        <p:spPr bwMode="auto">
          <a:xfrm>
            <a:off x="3539803" y="362600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cxnSp>
        <p:nvCxnSpPr>
          <p:cNvPr id="134" name="Straight Arrow Connector 133">
            <a:extLst>
              <a:ext uri="{FF2B5EF4-FFF2-40B4-BE49-F238E27FC236}">
                <a16:creationId xmlns:a16="http://schemas.microsoft.com/office/drawing/2014/main" id="{7A8B35E7-3CC9-0546-BFCA-EA6DE87DF44C}"/>
              </a:ext>
            </a:extLst>
          </p:cNvPr>
          <p:cNvCxnSpPr>
            <a:cxnSpLocks/>
          </p:cNvCxnSpPr>
          <p:nvPr/>
        </p:nvCxnSpPr>
        <p:spPr bwMode="auto">
          <a:xfrm>
            <a:off x="1909027" y="416272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5" name="TextBox 134">
            <a:extLst>
              <a:ext uri="{FF2B5EF4-FFF2-40B4-BE49-F238E27FC236}">
                <a16:creationId xmlns:a16="http://schemas.microsoft.com/office/drawing/2014/main" id="{C8675050-668C-694A-B96A-6DE0EFE83F53}"/>
              </a:ext>
            </a:extLst>
          </p:cNvPr>
          <p:cNvSpPr txBox="1"/>
          <p:nvPr/>
        </p:nvSpPr>
        <p:spPr>
          <a:xfrm>
            <a:off x="1451827" y="3984585"/>
            <a:ext cx="453970" cy="369332"/>
          </a:xfrm>
          <a:prstGeom prst="rect">
            <a:avLst/>
          </a:prstGeom>
          <a:noFill/>
        </p:spPr>
        <p:txBody>
          <a:bodyPr wrap="none" rtlCol="0">
            <a:spAutoFit/>
          </a:bodyPr>
          <a:lstStyle/>
          <a:p>
            <a:r>
              <a:rPr lang="en-US" dirty="0"/>
              <a:t>T2</a:t>
            </a:r>
          </a:p>
        </p:txBody>
      </p:sp>
      <p:sp>
        <p:nvSpPr>
          <p:cNvPr id="137" name="Rectangle 136">
            <a:extLst>
              <a:ext uri="{FF2B5EF4-FFF2-40B4-BE49-F238E27FC236}">
                <a16:creationId xmlns:a16="http://schemas.microsoft.com/office/drawing/2014/main" id="{82276FCA-EA12-1E4A-834B-527D62AB9186}"/>
              </a:ext>
            </a:extLst>
          </p:cNvPr>
          <p:cNvSpPr/>
          <p:nvPr/>
        </p:nvSpPr>
        <p:spPr bwMode="auto">
          <a:xfrm>
            <a:off x="5322267" y="405820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38" name="Rectangle 137">
            <a:extLst>
              <a:ext uri="{FF2B5EF4-FFF2-40B4-BE49-F238E27FC236}">
                <a16:creationId xmlns:a16="http://schemas.microsoft.com/office/drawing/2014/main" id="{01A2CF92-3EC7-2349-9A40-85C3B79229B6}"/>
              </a:ext>
            </a:extLst>
          </p:cNvPr>
          <p:cNvSpPr/>
          <p:nvPr/>
        </p:nvSpPr>
        <p:spPr bwMode="auto">
          <a:xfrm>
            <a:off x="4452153" y="404891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53" name="Group 152">
            <a:extLst>
              <a:ext uri="{FF2B5EF4-FFF2-40B4-BE49-F238E27FC236}">
                <a16:creationId xmlns:a16="http://schemas.microsoft.com/office/drawing/2014/main" id="{3A2B1856-0A71-3C41-90FB-40C715A64A43}"/>
              </a:ext>
            </a:extLst>
          </p:cNvPr>
          <p:cNvGrpSpPr/>
          <p:nvPr/>
        </p:nvGrpSpPr>
        <p:grpSpPr>
          <a:xfrm>
            <a:off x="1447800" y="3937395"/>
            <a:ext cx="7315200" cy="730014"/>
            <a:chOff x="807563" y="3861195"/>
            <a:chExt cx="7315200" cy="730014"/>
          </a:xfrm>
        </p:grpSpPr>
        <p:sp>
          <p:nvSpPr>
            <p:cNvPr id="141" name="Rectangle 140">
              <a:extLst>
                <a:ext uri="{FF2B5EF4-FFF2-40B4-BE49-F238E27FC236}">
                  <a16:creationId xmlns:a16="http://schemas.microsoft.com/office/drawing/2014/main" id="{986610DC-9D90-4D4B-9EDF-533CCB7290E1}"/>
                </a:ext>
              </a:extLst>
            </p:cNvPr>
            <p:cNvSpPr/>
            <p:nvPr/>
          </p:nvSpPr>
          <p:spPr bwMode="auto">
            <a:xfrm>
              <a:off x="807563" y="3861195"/>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59B5512A-D29C-134C-94E2-92ED07E3C680}"/>
                    </a:ext>
                  </a:extLst>
                </p:cNvPr>
                <p:cNvSpPr/>
                <p:nvPr/>
              </p:nvSpPr>
              <p:spPr>
                <a:xfrm>
                  <a:off x="1905000" y="392219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42" name="Rectangle 141">
                  <a:extLst>
                    <a:ext uri="{FF2B5EF4-FFF2-40B4-BE49-F238E27FC236}">
                      <a16:creationId xmlns:a16="http://schemas.microsoft.com/office/drawing/2014/main" id="{59B5512A-D29C-134C-94E2-92ED07E3C680}"/>
                    </a:ext>
                  </a:extLst>
                </p:cNvPr>
                <p:cNvSpPr>
                  <a:spLocks noRot="1" noChangeAspect="1" noMove="1" noResize="1" noEditPoints="1" noAdjustHandles="1" noChangeArrowheads="1" noChangeShapeType="1" noTextEdit="1"/>
                </p:cNvSpPr>
                <p:nvPr/>
              </p:nvSpPr>
              <p:spPr>
                <a:xfrm>
                  <a:off x="1905000" y="3922198"/>
                  <a:ext cx="1156086" cy="493405"/>
                </a:xfrm>
                <a:prstGeom prst="rect">
                  <a:avLst/>
                </a:prstGeom>
                <a:blipFill>
                  <a:blip r:embed="rId4"/>
                  <a:stretch>
                    <a:fillRect/>
                  </a:stretch>
                </a:blipFill>
              </p:spPr>
              <p:txBody>
                <a:bodyPr/>
                <a:lstStyle/>
                <a:p>
                  <a:r>
                    <a:rPr lang="en-US">
                      <a:noFill/>
                    </a:rPr>
                    <a:t> </a:t>
                  </a:r>
                </a:p>
              </p:txBody>
            </p:sp>
          </mc:Fallback>
        </mc:AlternateContent>
      </p:grpSp>
      <p:grpSp>
        <p:nvGrpSpPr>
          <p:cNvPr id="152" name="Group 151">
            <a:extLst>
              <a:ext uri="{FF2B5EF4-FFF2-40B4-BE49-F238E27FC236}">
                <a16:creationId xmlns:a16="http://schemas.microsoft.com/office/drawing/2014/main" id="{EF5560F8-C2D3-A645-9422-323051A63793}"/>
              </a:ext>
            </a:extLst>
          </p:cNvPr>
          <p:cNvGrpSpPr/>
          <p:nvPr/>
        </p:nvGrpSpPr>
        <p:grpSpPr>
          <a:xfrm>
            <a:off x="1447800" y="3257550"/>
            <a:ext cx="7315200" cy="730014"/>
            <a:chOff x="807563" y="3181350"/>
            <a:chExt cx="7315200" cy="730014"/>
          </a:xfrm>
        </p:grpSpPr>
        <p:sp>
          <p:nvSpPr>
            <p:cNvPr id="143" name="Rectangle 142">
              <a:extLst>
                <a:ext uri="{FF2B5EF4-FFF2-40B4-BE49-F238E27FC236}">
                  <a16:creationId xmlns:a16="http://schemas.microsoft.com/office/drawing/2014/main" id="{23EFA234-0D58-3B45-927C-A804838435FF}"/>
                </a:ext>
              </a:extLst>
            </p:cNvPr>
            <p:cNvSpPr/>
            <p:nvPr/>
          </p:nvSpPr>
          <p:spPr bwMode="auto">
            <a:xfrm>
              <a:off x="807563" y="3181350"/>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2F6F77FC-733A-5747-A4B0-42815828E608}"/>
                    </a:ext>
                  </a:extLst>
                </p:cNvPr>
                <p:cNvSpPr/>
                <p:nvPr/>
              </p:nvSpPr>
              <p:spPr>
                <a:xfrm>
                  <a:off x="1905000" y="3242353"/>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144" name="Rectangle 143">
                  <a:extLst>
                    <a:ext uri="{FF2B5EF4-FFF2-40B4-BE49-F238E27FC236}">
                      <a16:creationId xmlns:a16="http://schemas.microsoft.com/office/drawing/2014/main" id="{2F6F77FC-733A-5747-A4B0-42815828E608}"/>
                    </a:ext>
                  </a:extLst>
                </p:cNvPr>
                <p:cNvSpPr>
                  <a:spLocks noRot="1" noChangeAspect="1" noMove="1" noResize="1" noEditPoints="1" noAdjustHandles="1" noChangeArrowheads="1" noChangeShapeType="1" noTextEdit="1"/>
                </p:cNvSpPr>
                <p:nvPr/>
              </p:nvSpPr>
              <p:spPr>
                <a:xfrm>
                  <a:off x="1905000" y="3242353"/>
                  <a:ext cx="1156086" cy="49340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6C48B033-957F-3F4F-A1D5-7F307E6B209C}"/>
                  </a:ext>
                </a:extLst>
              </p:cNvPr>
              <p:cNvSpPr txBox="1"/>
              <p:nvPr/>
            </p:nvSpPr>
            <p:spPr>
              <a:xfrm>
                <a:off x="4217621" y="2493971"/>
                <a:ext cx="16280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0" smtClean="0">
                          <a:latin typeface="Cambria Math" panose="02040503050406030204" pitchFamily="18" charset="0"/>
                        </a:rPr>
                        <m:t>&lt;</m:t>
                      </m:r>
                      <m:r>
                        <a:rPr lang="en-US" b="0" i="1" smtClean="0">
                          <a:latin typeface="Cambria Math" panose="02040503050406030204" pitchFamily="18" charset="0"/>
                        </a:rPr>
                        <m:t>𝑝𝑟𝑜𝑔𝑟𝑒𝑠𝑠</m:t>
                      </m:r>
                    </m:oMath>
                  </m:oMathPara>
                </a14:m>
                <a:endParaRPr lang="en-US" i="1" dirty="0"/>
              </a:p>
            </p:txBody>
          </p:sp>
        </mc:Choice>
        <mc:Fallback xmlns="">
          <p:sp>
            <p:nvSpPr>
              <p:cNvPr id="147" name="TextBox 146">
                <a:extLst>
                  <a:ext uri="{FF2B5EF4-FFF2-40B4-BE49-F238E27FC236}">
                    <a16:creationId xmlns:a16="http://schemas.microsoft.com/office/drawing/2014/main" id="{6C48B033-957F-3F4F-A1D5-7F307E6B209C}"/>
                  </a:ext>
                </a:extLst>
              </p:cNvPr>
              <p:cNvSpPr txBox="1">
                <a:spLocks noRot="1" noChangeAspect="1" noMove="1" noResize="1" noEditPoints="1" noAdjustHandles="1" noChangeArrowheads="1" noChangeShapeType="1" noTextEdit="1"/>
              </p:cNvSpPr>
              <p:nvPr/>
            </p:nvSpPr>
            <p:spPr>
              <a:xfrm>
                <a:off x="4217621" y="2493971"/>
                <a:ext cx="1628074" cy="369332"/>
              </a:xfrm>
              <a:prstGeom prst="rect">
                <a:avLst/>
              </a:prstGeom>
              <a:blipFill>
                <a:blip r:embed="rId6"/>
                <a:stretch>
                  <a:fillRect b="-100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6CB29EE1-4098-6F46-9AF3-78C6F552CAA3}"/>
              </a:ext>
            </a:extLst>
          </p:cNvPr>
          <p:cNvSpPr/>
          <p:nvPr/>
        </p:nvSpPr>
        <p:spPr bwMode="auto">
          <a:xfrm>
            <a:off x="1447800" y="1495017"/>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87D61B00-8E3C-1A44-AD15-440F2E7C978D}"/>
                  </a:ext>
                </a:extLst>
              </p:cNvPr>
              <p:cNvSpPr txBox="1"/>
              <p:nvPr/>
            </p:nvSpPr>
            <p:spPr>
              <a:xfrm>
                <a:off x="1591708" y="2735818"/>
                <a:ext cx="7011791" cy="369332"/>
              </a:xfrm>
              <a:prstGeom prst="rect">
                <a:avLst/>
              </a:prstGeom>
              <a:noFill/>
            </p:spPr>
            <p:txBody>
              <a:bodyPr wrap="none" rtlCol="0">
                <a:spAutoFit/>
              </a:bodyPr>
              <a:lstStyle/>
              <a:p>
                <a:r>
                  <a:rPr lang="en-US" i="1" dirty="0"/>
                  <a:t>Every thread will generate </a:t>
                </a:r>
                <a:r>
                  <a:rPr lang="en-US" i="1" dirty="0">
                    <a:solidFill>
                      <a:srgbClr val="FF0000"/>
                    </a:solidFill>
                  </a:rPr>
                  <a:t>at least one event </a:t>
                </a:r>
                <a:r>
                  <a:rPr lang="en-US" i="1" dirty="0"/>
                  <a:t>within </a:t>
                </a:r>
                <a14:m>
                  <m:oMath xmlns:m="http://schemas.openxmlformats.org/officeDocument/2006/math">
                    <m:r>
                      <a:rPr lang="en-US" i="1">
                        <a:latin typeface="Cambria Math" panose="02040503050406030204" pitchFamily="18" charset="0"/>
                      </a:rPr>
                      <m:t>𝑝𝑟𝑜𝑔𝑟𝑒𝑠𝑠</m:t>
                    </m:r>
                  </m:oMath>
                </a14:m>
                <a:r>
                  <a:rPr lang="en-US" i="1" dirty="0"/>
                  <a:t> steps</a:t>
                </a:r>
              </a:p>
            </p:txBody>
          </p:sp>
        </mc:Choice>
        <mc:Fallback xmlns="">
          <p:sp>
            <p:nvSpPr>
              <p:cNvPr id="150" name="TextBox 149">
                <a:extLst>
                  <a:ext uri="{FF2B5EF4-FFF2-40B4-BE49-F238E27FC236}">
                    <a16:creationId xmlns:a16="http://schemas.microsoft.com/office/drawing/2014/main" id="{87D61B00-8E3C-1A44-AD15-440F2E7C978D}"/>
                  </a:ext>
                </a:extLst>
              </p:cNvPr>
              <p:cNvSpPr txBox="1">
                <a:spLocks noRot="1" noChangeAspect="1" noMove="1" noResize="1" noEditPoints="1" noAdjustHandles="1" noChangeArrowheads="1" noChangeShapeType="1" noTextEdit="1"/>
              </p:cNvSpPr>
              <p:nvPr/>
            </p:nvSpPr>
            <p:spPr>
              <a:xfrm>
                <a:off x="1591708" y="2735818"/>
                <a:ext cx="7011791" cy="369332"/>
              </a:xfrm>
              <a:prstGeom prst="rect">
                <a:avLst/>
              </a:prstGeom>
              <a:blipFill>
                <a:blip r:embed="rId7"/>
                <a:stretch>
                  <a:fillRect l="-542"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34F74588-1B9A-D64E-89F6-7FB8340976D2}"/>
                  </a:ext>
                </a:extLst>
              </p:cNvPr>
              <p:cNvSpPr/>
              <p:nvPr/>
            </p:nvSpPr>
            <p:spPr>
              <a:xfrm>
                <a:off x="2545237" y="1544215"/>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1" name="Rectangle 90">
                <a:extLst>
                  <a:ext uri="{FF2B5EF4-FFF2-40B4-BE49-F238E27FC236}">
                    <a16:creationId xmlns:a16="http://schemas.microsoft.com/office/drawing/2014/main" id="{34F74588-1B9A-D64E-89F6-7FB8340976D2}"/>
                  </a:ext>
                </a:extLst>
              </p:cNvPr>
              <p:cNvSpPr>
                <a:spLocks noRot="1" noChangeAspect="1" noMove="1" noResize="1" noEditPoints="1" noAdjustHandles="1" noChangeArrowheads="1" noChangeShapeType="1" noTextEdit="1"/>
              </p:cNvSpPr>
              <p:nvPr/>
            </p:nvSpPr>
            <p:spPr>
              <a:xfrm>
                <a:off x="2545237" y="1544215"/>
                <a:ext cx="1156086" cy="493405"/>
              </a:xfrm>
              <a:prstGeom prst="rect">
                <a:avLst/>
              </a:prstGeom>
              <a:blipFill>
                <a:blip r:embed="rId8"/>
                <a:stretch>
                  <a:fillRect b="-2564"/>
                </a:stretch>
              </a:blipFill>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0F8F481C-0329-7D43-899E-95BEE11B5BFD}"/>
              </a:ext>
            </a:extLst>
          </p:cNvPr>
          <p:cNvSpPr/>
          <p:nvPr/>
        </p:nvSpPr>
        <p:spPr bwMode="auto">
          <a:xfrm>
            <a:off x="4454919" y="159704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56" name="Rectangle 155">
            <a:extLst>
              <a:ext uri="{FF2B5EF4-FFF2-40B4-BE49-F238E27FC236}">
                <a16:creationId xmlns:a16="http://schemas.microsoft.com/office/drawing/2014/main" id="{7B5C31DC-71E3-8144-A78B-D2D4A5F2F305}"/>
              </a:ext>
            </a:extLst>
          </p:cNvPr>
          <p:cNvSpPr/>
          <p:nvPr/>
        </p:nvSpPr>
        <p:spPr bwMode="auto">
          <a:xfrm>
            <a:off x="5307830" y="159847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18DC3589-E197-1548-8886-2E6DDD1EE4EE}"/>
                  </a:ext>
                </a:extLst>
              </p:cNvPr>
              <p:cNvSpPr txBox="1"/>
              <p:nvPr/>
            </p:nvSpPr>
            <p:spPr>
              <a:xfrm>
                <a:off x="258500" y="3695801"/>
                <a:ext cx="960070"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𝑇𝑆𝑒𝑡</m:t>
                    </m:r>
                  </m:oMath>
                </a14:m>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18DC3589-E197-1548-8886-2E6DDD1EE4EE}"/>
                  </a:ext>
                </a:extLst>
              </p:cNvPr>
              <p:cNvSpPr txBox="1">
                <a:spLocks noRot="1" noChangeAspect="1" noMove="1" noResize="1" noEditPoints="1" noAdjustHandles="1" noChangeArrowheads="1" noChangeShapeType="1" noTextEdit="1"/>
              </p:cNvSpPr>
              <p:nvPr/>
            </p:nvSpPr>
            <p:spPr>
              <a:xfrm>
                <a:off x="258500" y="3695801"/>
                <a:ext cx="960070" cy="523220"/>
              </a:xfrm>
              <a:prstGeom prst="rect">
                <a:avLst/>
              </a:prstGeom>
              <a:blipFill>
                <a:blip r:embed="rId9"/>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24CD7A3-75B2-844B-AD86-0CC216180CE4}"/>
                  </a:ext>
                </a:extLst>
              </p:cNvPr>
              <p:cNvSpPr txBox="1"/>
              <p:nvPr/>
            </p:nvSpPr>
            <p:spPr>
              <a:xfrm>
                <a:off x="321797" y="1286046"/>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3" name="TextBox 202">
                <a:extLst>
                  <a:ext uri="{FF2B5EF4-FFF2-40B4-BE49-F238E27FC236}">
                    <a16:creationId xmlns:a16="http://schemas.microsoft.com/office/drawing/2014/main" id="{324CD7A3-75B2-844B-AD86-0CC216180CE4}"/>
                  </a:ext>
                </a:extLst>
              </p:cNvPr>
              <p:cNvSpPr txBox="1">
                <a:spLocks noRot="1" noChangeAspect="1" noMove="1" noResize="1" noEditPoints="1" noAdjustHandles="1" noChangeArrowheads="1" noChangeShapeType="1" noTextEdit="1"/>
              </p:cNvSpPr>
              <p:nvPr/>
            </p:nvSpPr>
            <p:spPr>
              <a:xfrm>
                <a:off x="321797" y="1286046"/>
                <a:ext cx="843693"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1532268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a:extLst>
              <a:ext uri="{FF2B5EF4-FFF2-40B4-BE49-F238E27FC236}">
                <a16:creationId xmlns:a16="http://schemas.microsoft.com/office/drawing/2014/main" id="{CC6D0877-6067-564C-B1DC-DBE373B34B13}"/>
              </a:ext>
            </a:extLst>
          </p:cNvPr>
          <p:cNvSpPr/>
          <p:nvPr/>
        </p:nvSpPr>
        <p:spPr bwMode="auto">
          <a:xfrm>
            <a:off x="3658987" y="1047750"/>
            <a:ext cx="4896195" cy="1164597"/>
          </a:xfrm>
          <a:prstGeom prst="roundRect">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118" name="Straight Arrow Connector 117">
            <a:extLst>
              <a:ext uri="{FF2B5EF4-FFF2-40B4-BE49-F238E27FC236}">
                <a16:creationId xmlns:a16="http://schemas.microsoft.com/office/drawing/2014/main" id="{208EEE86-23C1-B648-B522-BF1EFF7BDC12}"/>
              </a:ext>
            </a:extLst>
          </p:cNvPr>
          <p:cNvCxnSpPr>
            <a:cxnSpLocks/>
          </p:cNvCxnSpPr>
          <p:nvPr/>
        </p:nvCxnSpPr>
        <p:spPr bwMode="auto">
          <a:xfrm>
            <a:off x="2051268" y="374221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9" name="TextBox 118">
            <a:extLst>
              <a:ext uri="{FF2B5EF4-FFF2-40B4-BE49-F238E27FC236}">
                <a16:creationId xmlns:a16="http://schemas.microsoft.com/office/drawing/2014/main" id="{CFDC055E-64DB-4649-B563-8355FD9761ED}"/>
              </a:ext>
            </a:extLst>
          </p:cNvPr>
          <p:cNvSpPr txBox="1"/>
          <p:nvPr/>
        </p:nvSpPr>
        <p:spPr>
          <a:xfrm>
            <a:off x="1590041" y="3550682"/>
            <a:ext cx="453970" cy="369332"/>
          </a:xfrm>
          <a:prstGeom prst="rect">
            <a:avLst/>
          </a:prstGeom>
          <a:noFill/>
        </p:spPr>
        <p:txBody>
          <a:bodyPr wrap="none" rtlCol="0">
            <a:spAutoFit/>
          </a:bodyPr>
          <a:lstStyle/>
          <a:p>
            <a:r>
              <a:rPr lang="en-US" dirty="0"/>
              <a:t>T1</a:t>
            </a:r>
          </a:p>
        </p:txBody>
      </p:sp>
      <p:cxnSp>
        <p:nvCxnSpPr>
          <p:cNvPr id="120" name="Straight Arrow Connector 119">
            <a:extLst>
              <a:ext uri="{FF2B5EF4-FFF2-40B4-BE49-F238E27FC236}">
                <a16:creationId xmlns:a16="http://schemas.microsoft.com/office/drawing/2014/main" id="{DEA6707E-9D3C-BF40-9B61-88288E74307B}"/>
              </a:ext>
            </a:extLst>
          </p:cNvPr>
          <p:cNvCxnSpPr>
            <a:cxnSpLocks/>
          </p:cNvCxnSpPr>
          <p:nvPr/>
        </p:nvCxnSpPr>
        <p:spPr bwMode="auto">
          <a:xfrm>
            <a:off x="2051268" y="414895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1" name="TextBox 120">
            <a:extLst>
              <a:ext uri="{FF2B5EF4-FFF2-40B4-BE49-F238E27FC236}">
                <a16:creationId xmlns:a16="http://schemas.microsoft.com/office/drawing/2014/main" id="{E7D040E7-A8A2-4B43-A1EA-78C445486A0C}"/>
              </a:ext>
            </a:extLst>
          </p:cNvPr>
          <p:cNvSpPr txBox="1"/>
          <p:nvPr/>
        </p:nvSpPr>
        <p:spPr>
          <a:xfrm>
            <a:off x="1594068" y="3970813"/>
            <a:ext cx="453970" cy="369332"/>
          </a:xfrm>
          <a:prstGeom prst="rect">
            <a:avLst/>
          </a:prstGeom>
          <a:noFill/>
        </p:spPr>
        <p:txBody>
          <a:bodyPr wrap="none" rtlCol="0">
            <a:spAutoFit/>
          </a:bodyPr>
          <a:lstStyle/>
          <a:p>
            <a:r>
              <a:rPr lang="en-US" dirty="0"/>
              <a:t>T2</a:t>
            </a:r>
          </a:p>
        </p:txBody>
      </p:sp>
      <p:sp>
        <p:nvSpPr>
          <p:cNvPr id="122" name="Rectangle 121">
            <a:extLst>
              <a:ext uri="{FF2B5EF4-FFF2-40B4-BE49-F238E27FC236}">
                <a16:creationId xmlns:a16="http://schemas.microsoft.com/office/drawing/2014/main" id="{05BEF936-5676-1941-A06C-80B9175F11BF}"/>
              </a:ext>
            </a:extLst>
          </p:cNvPr>
          <p:cNvSpPr/>
          <p:nvPr/>
        </p:nvSpPr>
        <p:spPr bwMode="auto">
          <a:xfrm>
            <a:off x="2643478" y="3641957"/>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28" name="Rectangle 127">
            <a:extLst>
              <a:ext uri="{FF2B5EF4-FFF2-40B4-BE49-F238E27FC236}">
                <a16:creationId xmlns:a16="http://schemas.microsoft.com/office/drawing/2014/main" id="{3CAF9359-C313-0848-800E-FB60CE1B2D8F}"/>
              </a:ext>
            </a:extLst>
          </p:cNvPr>
          <p:cNvSpPr/>
          <p:nvPr/>
        </p:nvSpPr>
        <p:spPr bwMode="auto">
          <a:xfrm>
            <a:off x="3682044" y="3643367"/>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0" name="Rectangle 129">
            <a:extLst>
              <a:ext uri="{FF2B5EF4-FFF2-40B4-BE49-F238E27FC236}">
                <a16:creationId xmlns:a16="http://schemas.microsoft.com/office/drawing/2014/main" id="{72EB1F60-9F04-9443-97FD-AA1C7A9AFC2F}"/>
              </a:ext>
            </a:extLst>
          </p:cNvPr>
          <p:cNvSpPr/>
          <p:nvPr/>
        </p:nvSpPr>
        <p:spPr bwMode="auto">
          <a:xfrm>
            <a:off x="6470868" y="403717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1" name="Rectangle 130">
            <a:extLst>
              <a:ext uri="{FF2B5EF4-FFF2-40B4-BE49-F238E27FC236}">
                <a16:creationId xmlns:a16="http://schemas.microsoft.com/office/drawing/2014/main" id="{9D1C2CBA-F196-A440-ADD3-481949F0C66F}"/>
              </a:ext>
            </a:extLst>
          </p:cNvPr>
          <p:cNvSpPr/>
          <p:nvPr/>
        </p:nvSpPr>
        <p:spPr bwMode="auto">
          <a:xfrm>
            <a:off x="5464508" y="404442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32" name="Straight Arrow Connector 131">
            <a:extLst>
              <a:ext uri="{FF2B5EF4-FFF2-40B4-BE49-F238E27FC236}">
                <a16:creationId xmlns:a16="http://schemas.microsoft.com/office/drawing/2014/main" id="{D111E76B-CD7F-1540-A33A-B6F9182CCAE4}"/>
              </a:ext>
            </a:extLst>
          </p:cNvPr>
          <p:cNvCxnSpPr>
            <a:cxnSpLocks/>
          </p:cNvCxnSpPr>
          <p:nvPr/>
        </p:nvCxnSpPr>
        <p:spPr bwMode="auto">
          <a:xfrm>
            <a:off x="4315497" y="3751983"/>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F3126EBD-347A-7C4E-8221-FB6138464A5C}"/>
              </a:ext>
            </a:extLst>
          </p:cNvPr>
          <p:cNvCxnSpPr>
            <a:cxnSpLocks/>
          </p:cNvCxnSpPr>
          <p:nvPr/>
        </p:nvCxnSpPr>
        <p:spPr bwMode="auto">
          <a:xfrm flipV="1">
            <a:off x="7653755" y="3741659"/>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4" name="Rectangle 133">
            <a:extLst>
              <a:ext uri="{FF2B5EF4-FFF2-40B4-BE49-F238E27FC236}">
                <a16:creationId xmlns:a16="http://schemas.microsoft.com/office/drawing/2014/main" id="{5CDE6472-620C-F94C-A196-9A5FC2D9A773}"/>
              </a:ext>
            </a:extLst>
          </p:cNvPr>
          <p:cNvSpPr/>
          <p:nvPr/>
        </p:nvSpPr>
        <p:spPr>
          <a:xfrm>
            <a:off x="7198370" y="4275613"/>
            <a:ext cx="415498" cy="369332"/>
          </a:xfrm>
          <a:prstGeom prst="rect">
            <a:avLst/>
          </a:prstGeom>
        </p:spPr>
        <p:txBody>
          <a:bodyPr wrap="none">
            <a:spAutoFit/>
          </a:bodyPr>
          <a:lstStyle/>
          <a:p>
            <a:r>
              <a:rPr lang="en-US" dirty="0"/>
              <a:t>…</a:t>
            </a:r>
          </a:p>
        </p:txBody>
      </p:sp>
      <p:cxnSp>
        <p:nvCxnSpPr>
          <p:cNvPr id="135" name="Straight Arrow Connector 134">
            <a:extLst>
              <a:ext uri="{FF2B5EF4-FFF2-40B4-BE49-F238E27FC236}">
                <a16:creationId xmlns:a16="http://schemas.microsoft.com/office/drawing/2014/main" id="{B31DD25E-0788-9149-A23E-807BAF85F171}"/>
              </a:ext>
            </a:extLst>
          </p:cNvPr>
          <p:cNvCxnSpPr>
            <a:cxnSpLocks/>
          </p:cNvCxnSpPr>
          <p:nvPr/>
        </p:nvCxnSpPr>
        <p:spPr bwMode="auto">
          <a:xfrm>
            <a:off x="7047624" y="4160696"/>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6" name="Rectangle 135">
            <a:extLst>
              <a:ext uri="{FF2B5EF4-FFF2-40B4-BE49-F238E27FC236}">
                <a16:creationId xmlns:a16="http://schemas.microsoft.com/office/drawing/2014/main" id="{1BD6C8A5-8D98-524A-B393-B5702F480F30}"/>
              </a:ext>
            </a:extLst>
          </p:cNvPr>
          <p:cNvSpPr/>
          <p:nvPr/>
        </p:nvSpPr>
        <p:spPr bwMode="auto">
          <a:xfrm>
            <a:off x="7839103" y="364766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50838640-FBEF-504C-9D49-F9FD3B748CE3}"/>
              </a:ext>
            </a:extLst>
          </p:cNvPr>
          <p:cNvSpPr/>
          <p:nvPr/>
        </p:nvSpPr>
        <p:spPr bwMode="auto">
          <a:xfrm>
            <a:off x="4642068" y="404307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38" name="Straight Arrow Connector 137">
            <a:extLst>
              <a:ext uri="{FF2B5EF4-FFF2-40B4-BE49-F238E27FC236}">
                <a16:creationId xmlns:a16="http://schemas.microsoft.com/office/drawing/2014/main" id="{35CF0618-3DB7-B543-A5D3-991E546BC0F8}"/>
              </a:ext>
            </a:extLst>
          </p:cNvPr>
          <p:cNvCxnSpPr>
            <a:cxnSpLocks/>
          </p:cNvCxnSpPr>
          <p:nvPr/>
        </p:nvCxnSpPr>
        <p:spPr bwMode="auto">
          <a:xfrm>
            <a:off x="2057390" y="126955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9" name="TextBox 138">
            <a:extLst>
              <a:ext uri="{FF2B5EF4-FFF2-40B4-BE49-F238E27FC236}">
                <a16:creationId xmlns:a16="http://schemas.microsoft.com/office/drawing/2014/main" id="{9801B7D0-D8D5-9942-84D6-43A5E2A47870}"/>
              </a:ext>
            </a:extLst>
          </p:cNvPr>
          <p:cNvSpPr txBox="1"/>
          <p:nvPr/>
        </p:nvSpPr>
        <p:spPr>
          <a:xfrm>
            <a:off x="1596163" y="1078020"/>
            <a:ext cx="453970" cy="369332"/>
          </a:xfrm>
          <a:prstGeom prst="rect">
            <a:avLst/>
          </a:prstGeom>
          <a:noFill/>
        </p:spPr>
        <p:txBody>
          <a:bodyPr wrap="none" rtlCol="0">
            <a:spAutoFit/>
          </a:bodyPr>
          <a:lstStyle/>
          <a:p>
            <a:r>
              <a:rPr lang="en-US" dirty="0"/>
              <a:t>T1</a:t>
            </a:r>
          </a:p>
        </p:txBody>
      </p:sp>
      <p:cxnSp>
        <p:nvCxnSpPr>
          <p:cNvPr id="140" name="Straight Arrow Connector 139">
            <a:extLst>
              <a:ext uri="{FF2B5EF4-FFF2-40B4-BE49-F238E27FC236}">
                <a16:creationId xmlns:a16="http://schemas.microsoft.com/office/drawing/2014/main" id="{4BD4597B-F3A6-6145-9C72-49A216D13DE0}"/>
              </a:ext>
            </a:extLst>
          </p:cNvPr>
          <p:cNvCxnSpPr>
            <a:cxnSpLocks/>
          </p:cNvCxnSpPr>
          <p:nvPr/>
        </p:nvCxnSpPr>
        <p:spPr bwMode="auto">
          <a:xfrm>
            <a:off x="2057390" y="167629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6" name="TextBox 165">
            <a:extLst>
              <a:ext uri="{FF2B5EF4-FFF2-40B4-BE49-F238E27FC236}">
                <a16:creationId xmlns:a16="http://schemas.microsoft.com/office/drawing/2014/main" id="{AB2365AC-9D0B-074A-93E3-76BF7FD45CCC}"/>
              </a:ext>
            </a:extLst>
          </p:cNvPr>
          <p:cNvSpPr txBox="1"/>
          <p:nvPr/>
        </p:nvSpPr>
        <p:spPr>
          <a:xfrm>
            <a:off x="1600190" y="1498151"/>
            <a:ext cx="453970" cy="369332"/>
          </a:xfrm>
          <a:prstGeom prst="rect">
            <a:avLst/>
          </a:prstGeom>
          <a:noFill/>
        </p:spPr>
        <p:txBody>
          <a:bodyPr wrap="none" rtlCol="0">
            <a:spAutoFit/>
          </a:bodyPr>
          <a:lstStyle/>
          <a:p>
            <a:r>
              <a:rPr lang="en-US" dirty="0"/>
              <a:t>T2</a:t>
            </a:r>
          </a:p>
        </p:txBody>
      </p:sp>
      <p:sp>
        <p:nvSpPr>
          <p:cNvPr id="167" name="Rectangle 166">
            <a:extLst>
              <a:ext uri="{FF2B5EF4-FFF2-40B4-BE49-F238E27FC236}">
                <a16:creationId xmlns:a16="http://schemas.microsoft.com/office/drawing/2014/main" id="{E5C7D463-D3EA-9C49-BAD1-95C9D56CD7FD}"/>
              </a:ext>
            </a:extLst>
          </p:cNvPr>
          <p:cNvSpPr/>
          <p:nvPr/>
        </p:nvSpPr>
        <p:spPr bwMode="auto">
          <a:xfrm>
            <a:off x="2649600" y="1169295"/>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0" name="Rectangle 169">
            <a:extLst>
              <a:ext uri="{FF2B5EF4-FFF2-40B4-BE49-F238E27FC236}">
                <a16:creationId xmlns:a16="http://schemas.microsoft.com/office/drawing/2014/main" id="{85755C02-4FEA-524F-B252-B0A5DED2E721}"/>
              </a:ext>
            </a:extLst>
          </p:cNvPr>
          <p:cNvSpPr/>
          <p:nvPr/>
        </p:nvSpPr>
        <p:spPr bwMode="auto">
          <a:xfrm>
            <a:off x="3688166" y="1170705"/>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1" name="Rectangle 170">
            <a:extLst>
              <a:ext uri="{FF2B5EF4-FFF2-40B4-BE49-F238E27FC236}">
                <a16:creationId xmlns:a16="http://schemas.microsoft.com/office/drawing/2014/main" id="{B2D5E520-7D47-574F-ACA5-2CAB9510F6F0}"/>
              </a:ext>
            </a:extLst>
          </p:cNvPr>
          <p:cNvSpPr/>
          <p:nvPr/>
        </p:nvSpPr>
        <p:spPr bwMode="auto">
          <a:xfrm>
            <a:off x="6476990" y="1564509"/>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2" name="Rectangle 171">
            <a:extLst>
              <a:ext uri="{FF2B5EF4-FFF2-40B4-BE49-F238E27FC236}">
                <a16:creationId xmlns:a16="http://schemas.microsoft.com/office/drawing/2014/main" id="{7B8FB068-D39F-934A-8D8D-2E34D90D5350}"/>
              </a:ext>
            </a:extLst>
          </p:cNvPr>
          <p:cNvSpPr/>
          <p:nvPr/>
        </p:nvSpPr>
        <p:spPr bwMode="auto">
          <a:xfrm>
            <a:off x="5470630" y="1571766"/>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73" name="Straight Arrow Connector 172">
            <a:extLst>
              <a:ext uri="{FF2B5EF4-FFF2-40B4-BE49-F238E27FC236}">
                <a16:creationId xmlns:a16="http://schemas.microsoft.com/office/drawing/2014/main" id="{FA74A781-B386-DF42-A35E-6D7F503FDA25}"/>
              </a:ext>
            </a:extLst>
          </p:cNvPr>
          <p:cNvCxnSpPr>
            <a:cxnSpLocks/>
          </p:cNvCxnSpPr>
          <p:nvPr/>
        </p:nvCxnSpPr>
        <p:spPr bwMode="auto">
          <a:xfrm flipV="1">
            <a:off x="7659877" y="1268997"/>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6" name="Rectangle 175">
            <a:extLst>
              <a:ext uri="{FF2B5EF4-FFF2-40B4-BE49-F238E27FC236}">
                <a16:creationId xmlns:a16="http://schemas.microsoft.com/office/drawing/2014/main" id="{1BA388B2-9C4E-5E4E-9D44-F235C50992E9}"/>
              </a:ext>
            </a:extLst>
          </p:cNvPr>
          <p:cNvSpPr/>
          <p:nvPr/>
        </p:nvSpPr>
        <p:spPr>
          <a:xfrm>
            <a:off x="7204492" y="1802951"/>
            <a:ext cx="415498" cy="369332"/>
          </a:xfrm>
          <a:prstGeom prst="rect">
            <a:avLst/>
          </a:prstGeom>
        </p:spPr>
        <p:txBody>
          <a:bodyPr wrap="none">
            <a:spAutoFit/>
          </a:bodyPr>
          <a:lstStyle/>
          <a:p>
            <a:r>
              <a:rPr lang="en-US" dirty="0"/>
              <a:t>…</a:t>
            </a:r>
          </a:p>
        </p:txBody>
      </p:sp>
      <p:cxnSp>
        <p:nvCxnSpPr>
          <p:cNvPr id="177" name="Straight Arrow Connector 176">
            <a:extLst>
              <a:ext uri="{FF2B5EF4-FFF2-40B4-BE49-F238E27FC236}">
                <a16:creationId xmlns:a16="http://schemas.microsoft.com/office/drawing/2014/main" id="{49FCDB20-2E4D-8247-A2B7-85A0F9C12AA6}"/>
              </a:ext>
            </a:extLst>
          </p:cNvPr>
          <p:cNvCxnSpPr>
            <a:cxnSpLocks/>
          </p:cNvCxnSpPr>
          <p:nvPr/>
        </p:nvCxnSpPr>
        <p:spPr bwMode="auto">
          <a:xfrm>
            <a:off x="7053746" y="1688034"/>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0" name="Rectangle 179">
            <a:extLst>
              <a:ext uri="{FF2B5EF4-FFF2-40B4-BE49-F238E27FC236}">
                <a16:creationId xmlns:a16="http://schemas.microsoft.com/office/drawing/2014/main" id="{B1B17224-C7CC-1146-879B-50EABCE28B35}"/>
              </a:ext>
            </a:extLst>
          </p:cNvPr>
          <p:cNvSpPr/>
          <p:nvPr/>
        </p:nvSpPr>
        <p:spPr bwMode="auto">
          <a:xfrm>
            <a:off x="7845225" y="1175001"/>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81" name="Rectangle 180">
            <a:extLst>
              <a:ext uri="{FF2B5EF4-FFF2-40B4-BE49-F238E27FC236}">
                <a16:creationId xmlns:a16="http://schemas.microsoft.com/office/drawing/2014/main" id="{6C2084A7-243B-3241-A45C-7804B3F39617}"/>
              </a:ext>
            </a:extLst>
          </p:cNvPr>
          <p:cNvSpPr/>
          <p:nvPr/>
        </p:nvSpPr>
        <p:spPr bwMode="auto">
          <a:xfrm>
            <a:off x="4648190" y="1570414"/>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CFF0107-F134-C24D-B0B8-8A47F7831F3B}"/>
                  </a:ext>
                </a:extLst>
              </p:cNvPr>
              <p:cNvSpPr txBox="1"/>
              <p:nvPr/>
            </p:nvSpPr>
            <p:spPr>
              <a:xfrm>
                <a:off x="1353093" y="3116818"/>
                <a:ext cx="7469481" cy="369332"/>
              </a:xfrm>
              <a:prstGeom prst="rect">
                <a:avLst/>
              </a:prstGeom>
              <a:noFill/>
            </p:spPr>
            <p:txBody>
              <a:bodyPr wrap="none" rtlCol="0">
                <a:spAutoFit/>
              </a:bodyPr>
              <a:lstStyle/>
              <a:p>
                <a:r>
                  <a:rPr lang="en-US" dirty="0"/>
                  <a:t>Every thread will be </a:t>
                </a:r>
                <a:r>
                  <a:rPr lang="en-US" dirty="0">
                    <a:solidFill>
                      <a:srgbClr val="FF0000"/>
                    </a:solidFill>
                  </a:rPr>
                  <a:t>eventually scheduled </a:t>
                </a:r>
                <a:r>
                  <a:rPr lang="en-US" dirty="0"/>
                  <a:t>within </a:t>
                </a:r>
                <a14:m>
                  <m:oMath xmlns:m="http://schemas.openxmlformats.org/officeDocument/2006/math">
                    <m:r>
                      <a:rPr lang="en-US" b="0" i="1" smtClean="0">
                        <a:latin typeface="Cambria Math" panose="02040503050406030204" pitchFamily="18" charset="0"/>
                      </a:rPr>
                      <m:t>𝑙𝑖𝑚𝑖𝑡</m:t>
                    </m:r>
                    <m:r>
                      <a:rPr lang="en-US" b="0" i="1" smtClean="0">
                        <a:latin typeface="Cambria Math" panose="02040503050406030204" pitchFamily="18" charset="0"/>
                      </a:rPr>
                      <m:t> × </m:t>
                    </m:r>
                    <m:r>
                      <a:rPr lang="en-US" b="0" i="1" smtClean="0">
                        <a:latin typeface="Cambria Math" panose="02040503050406030204" pitchFamily="18" charset="0"/>
                      </a:rPr>
                      <m:t>𝑝𝑟𝑜𝑔𝑟𝑒𝑠𝑠</m:t>
                    </m:r>
                  </m:oMath>
                </a14:m>
                <a:r>
                  <a:rPr lang="en-US" i="1" dirty="0"/>
                  <a:t> steps</a:t>
                </a:r>
              </a:p>
            </p:txBody>
          </p:sp>
        </mc:Choice>
        <mc:Fallback xmlns="">
          <p:sp>
            <p:nvSpPr>
              <p:cNvPr id="186" name="TextBox 185">
                <a:extLst>
                  <a:ext uri="{FF2B5EF4-FFF2-40B4-BE49-F238E27FC236}">
                    <a16:creationId xmlns:a16="http://schemas.microsoft.com/office/drawing/2014/main" id="{5CFF0107-F134-C24D-B0B8-8A47F7831F3B}"/>
                  </a:ext>
                </a:extLst>
              </p:cNvPr>
              <p:cNvSpPr txBox="1">
                <a:spLocks noRot="1" noChangeAspect="1" noMove="1" noResize="1" noEditPoints="1" noAdjustHandles="1" noChangeArrowheads="1" noChangeShapeType="1" noTextEdit="1"/>
              </p:cNvSpPr>
              <p:nvPr/>
            </p:nvSpPr>
            <p:spPr>
              <a:xfrm>
                <a:off x="1353093" y="3116818"/>
                <a:ext cx="7469481" cy="369332"/>
              </a:xfrm>
              <a:prstGeom prst="rect">
                <a:avLst/>
              </a:prstGeom>
              <a:blipFill>
                <a:blip r:embed="rId3"/>
                <a:stretch>
                  <a:fillRect l="-679"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A349345-6B66-1246-AE98-959605E59F7A}"/>
                  </a:ext>
                </a:extLst>
              </p:cNvPr>
              <p:cNvSpPr/>
              <p:nvPr/>
            </p:nvSpPr>
            <p:spPr>
              <a:xfrm>
                <a:off x="5840969" y="4842238"/>
                <a:ext cx="1065484"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𝑛</m:t>
                    </m:r>
                  </m:oMath>
                </a14:m>
                <a:r>
                  <a:rPr lang="en-US" dirty="0"/>
                  <a:t> events</a:t>
                </a:r>
              </a:p>
            </p:txBody>
          </p:sp>
        </mc:Choice>
        <mc:Fallback xmlns="">
          <p:sp>
            <p:nvSpPr>
              <p:cNvPr id="187" name="Rectangle 186">
                <a:extLst>
                  <a:ext uri="{FF2B5EF4-FFF2-40B4-BE49-F238E27FC236}">
                    <a16:creationId xmlns:a16="http://schemas.microsoft.com/office/drawing/2014/main" id="{AA349345-6B66-1246-AE98-959605E59F7A}"/>
                  </a:ext>
                </a:extLst>
              </p:cNvPr>
              <p:cNvSpPr>
                <a:spLocks noRot="1" noChangeAspect="1" noMove="1" noResize="1" noEditPoints="1" noAdjustHandles="1" noChangeArrowheads="1" noChangeShapeType="1" noTextEdit="1"/>
              </p:cNvSpPr>
              <p:nvPr/>
            </p:nvSpPr>
            <p:spPr>
              <a:xfrm>
                <a:off x="5840969" y="4842238"/>
                <a:ext cx="1065484" cy="369332"/>
              </a:xfrm>
              <a:prstGeom prst="rect">
                <a:avLst/>
              </a:prstGeom>
              <a:blipFill>
                <a:blip r:embed="rId4"/>
                <a:stretch>
                  <a:fillRect t="-3333" r="-3529" b="-26667"/>
                </a:stretch>
              </a:blipFill>
            </p:spPr>
            <p:txBody>
              <a:bodyPr/>
              <a:lstStyle/>
              <a:p>
                <a:r>
                  <a:rPr lang="en-US">
                    <a:noFill/>
                  </a:rPr>
                  <a:t> </a:t>
                </a:r>
              </a:p>
            </p:txBody>
          </p:sp>
        </mc:Fallback>
      </mc:AlternateContent>
      <p:cxnSp>
        <p:nvCxnSpPr>
          <p:cNvPr id="189" name="Straight Arrow Connector 188">
            <a:extLst>
              <a:ext uri="{FF2B5EF4-FFF2-40B4-BE49-F238E27FC236}">
                <a16:creationId xmlns:a16="http://schemas.microsoft.com/office/drawing/2014/main" id="{E7913BCB-7527-6A42-B4D0-EC26D0FF5F5E}"/>
              </a:ext>
            </a:extLst>
          </p:cNvPr>
          <p:cNvCxnSpPr>
            <a:cxnSpLocks/>
          </p:cNvCxnSpPr>
          <p:nvPr/>
        </p:nvCxnSpPr>
        <p:spPr bwMode="auto">
          <a:xfrm>
            <a:off x="4466635" y="4842238"/>
            <a:ext cx="3378590"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27F93D70-CE4A-E444-98DD-157EC5AD4034}"/>
                  </a:ext>
                </a:extLst>
              </p:cNvPr>
              <p:cNvSpPr/>
              <p:nvPr/>
            </p:nvSpPr>
            <p:spPr>
              <a:xfrm>
                <a:off x="5711390" y="2444555"/>
                <a:ext cx="813043" cy="369332"/>
              </a:xfrm>
              <a:prstGeom prst="rect">
                <a:avLst/>
              </a:prstGeom>
            </p:spPr>
            <p:txBody>
              <a:bodyPr wrap="none">
                <a:spAutoFit/>
              </a:bodyPr>
              <a:lstStyle/>
              <a:p>
                <a14:m>
                  <m:oMath xmlns:m="http://schemas.openxmlformats.org/officeDocument/2006/math">
                    <m:r>
                      <a:rPr lang="en-US" altLang="ko-KR" b="0" i="1" smtClean="0">
                        <a:latin typeface="Cambria Math" panose="02040503050406030204" pitchFamily="18" charset="0"/>
                      </a:rPr>
                      <m:t>1</m:t>
                    </m:r>
                  </m:oMath>
                </a14:m>
                <a:r>
                  <a:rPr lang="en-US" dirty="0"/>
                  <a:t> step</a:t>
                </a:r>
              </a:p>
            </p:txBody>
          </p:sp>
        </mc:Choice>
        <mc:Fallback xmlns="">
          <p:sp>
            <p:nvSpPr>
              <p:cNvPr id="190" name="Rectangle 189">
                <a:extLst>
                  <a:ext uri="{FF2B5EF4-FFF2-40B4-BE49-F238E27FC236}">
                    <a16:creationId xmlns:a16="http://schemas.microsoft.com/office/drawing/2014/main" id="{27F93D70-CE4A-E444-98DD-157EC5AD4034}"/>
                  </a:ext>
                </a:extLst>
              </p:cNvPr>
              <p:cNvSpPr>
                <a:spLocks noRot="1" noChangeAspect="1" noMove="1" noResize="1" noEditPoints="1" noAdjustHandles="1" noChangeArrowheads="1" noChangeShapeType="1" noTextEdit="1"/>
              </p:cNvSpPr>
              <p:nvPr/>
            </p:nvSpPr>
            <p:spPr>
              <a:xfrm>
                <a:off x="5711390" y="2444555"/>
                <a:ext cx="813043" cy="369332"/>
              </a:xfrm>
              <a:prstGeom prst="rect">
                <a:avLst/>
              </a:prstGeom>
              <a:blipFill>
                <a:blip r:embed="rId5"/>
                <a:stretch>
                  <a:fillRect t="-6667" r="-3077" b="-23333"/>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89BC20FF-6145-4148-AF7D-FDC1279FCCF0}"/>
              </a:ext>
            </a:extLst>
          </p:cNvPr>
          <p:cNvCxnSpPr>
            <a:cxnSpLocks/>
          </p:cNvCxnSpPr>
          <p:nvPr/>
        </p:nvCxnSpPr>
        <p:spPr bwMode="auto">
          <a:xfrm>
            <a:off x="3682044" y="2444555"/>
            <a:ext cx="48243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3" name="Straight Arrow Connector 192">
            <a:extLst>
              <a:ext uri="{FF2B5EF4-FFF2-40B4-BE49-F238E27FC236}">
                <a16:creationId xmlns:a16="http://schemas.microsoft.com/office/drawing/2014/main" id="{E1DE5534-A1E5-6A4D-84AE-3BB4A679D034}"/>
              </a:ext>
            </a:extLst>
          </p:cNvPr>
          <p:cNvCxnSpPr>
            <a:cxnSpLocks/>
          </p:cNvCxnSpPr>
          <p:nvPr/>
        </p:nvCxnSpPr>
        <p:spPr bwMode="auto">
          <a:xfrm>
            <a:off x="4325391" y="1281681"/>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 name="Rectangle 194">
            <a:extLst>
              <a:ext uri="{FF2B5EF4-FFF2-40B4-BE49-F238E27FC236}">
                <a16:creationId xmlns:a16="http://schemas.microsoft.com/office/drawing/2014/main" id="{8822E6E7-FE49-4845-9151-EE9090EC36EB}"/>
              </a:ext>
            </a:extLst>
          </p:cNvPr>
          <p:cNvSpPr/>
          <p:nvPr/>
        </p:nvSpPr>
        <p:spPr bwMode="auto">
          <a:xfrm>
            <a:off x="1447790" y="1477803"/>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4EAC5563-BE1B-AD46-B95A-AC43A27A0A62}"/>
                  </a:ext>
                </a:extLst>
              </p:cNvPr>
              <p:cNvSpPr/>
              <p:nvPr/>
            </p:nvSpPr>
            <p:spPr>
              <a:xfrm>
                <a:off x="1877442" y="169586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96" name="Rectangle 195">
                <a:extLst>
                  <a:ext uri="{FF2B5EF4-FFF2-40B4-BE49-F238E27FC236}">
                    <a16:creationId xmlns:a16="http://schemas.microsoft.com/office/drawing/2014/main" id="{4EAC5563-BE1B-AD46-B95A-AC43A27A0A62}"/>
                  </a:ext>
                </a:extLst>
              </p:cNvPr>
              <p:cNvSpPr>
                <a:spLocks noRot="1" noChangeAspect="1" noMove="1" noResize="1" noEditPoints="1" noAdjustHandles="1" noChangeArrowheads="1" noChangeShapeType="1" noTextEdit="1"/>
              </p:cNvSpPr>
              <p:nvPr/>
            </p:nvSpPr>
            <p:spPr>
              <a:xfrm>
                <a:off x="1877442" y="1695864"/>
                <a:ext cx="1156086" cy="493405"/>
              </a:xfrm>
              <a:prstGeom prst="rect">
                <a:avLst/>
              </a:prstGeom>
              <a:blipFill>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006CA7CE-6FFE-7B43-A151-275AB5497C2B}"/>
                  </a:ext>
                </a:extLst>
              </p:cNvPr>
              <p:cNvSpPr txBox="1"/>
              <p:nvPr/>
            </p:nvSpPr>
            <p:spPr>
              <a:xfrm>
                <a:off x="4556396" y="2781625"/>
                <a:ext cx="1197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𝑙𝑖𝑚𝑖𝑡</m:t>
                      </m:r>
                    </m:oMath>
                  </m:oMathPara>
                </a14:m>
                <a:endParaRPr lang="en-US" i="1" dirty="0"/>
              </a:p>
            </p:txBody>
          </p:sp>
        </mc:Choice>
        <mc:Fallback xmlns="">
          <p:sp>
            <p:nvSpPr>
              <p:cNvPr id="198" name="TextBox 197">
                <a:extLst>
                  <a:ext uri="{FF2B5EF4-FFF2-40B4-BE49-F238E27FC236}">
                    <a16:creationId xmlns:a16="http://schemas.microsoft.com/office/drawing/2014/main" id="{006CA7CE-6FFE-7B43-A151-275AB5497C2B}"/>
                  </a:ext>
                </a:extLst>
              </p:cNvPr>
              <p:cNvSpPr txBox="1">
                <a:spLocks noRot="1" noChangeAspect="1" noMove="1" noResize="1" noEditPoints="1" noAdjustHandles="1" noChangeArrowheads="1" noChangeShapeType="1" noTextEdit="1"/>
              </p:cNvSpPr>
              <p:nvPr/>
            </p:nvSpPr>
            <p:spPr>
              <a:xfrm>
                <a:off x="4556396" y="2781625"/>
                <a:ext cx="1197764" cy="369332"/>
              </a:xfrm>
              <a:prstGeom prst="rect">
                <a:avLst/>
              </a:prstGeom>
              <a:blipFill>
                <a:blip r:embed="rId7"/>
                <a:stretch>
                  <a:fillRect/>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03D2C170-CACB-A843-852F-E0DA026BB001}"/>
              </a:ext>
            </a:extLst>
          </p:cNvPr>
          <p:cNvSpPr/>
          <p:nvPr/>
        </p:nvSpPr>
        <p:spPr bwMode="auto">
          <a:xfrm>
            <a:off x="1441668" y="3950465"/>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3734F405-202F-F848-B7A4-A1E0DE046251}"/>
                  </a:ext>
                </a:extLst>
              </p:cNvPr>
              <p:cNvSpPr/>
              <p:nvPr/>
            </p:nvSpPr>
            <p:spPr>
              <a:xfrm>
                <a:off x="2038790" y="416682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200" name="Rectangle 199">
                <a:extLst>
                  <a:ext uri="{FF2B5EF4-FFF2-40B4-BE49-F238E27FC236}">
                    <a16:creationId xmlns:a16="http://schemas.microsoft.com/office/drawing/2014/main" id="{3734F405-202F-F848-B7A4-A1E0DE046251}"/>
                  </a:ext>
                </a:extLst>
              </p:cNvPr>
              <p:cNvSpPr>
                <a:spLocks noRot="1" noChangeAspect="1" noMove="1" noResize="1" noEditPoints="1" noAdjustHandles="1" noChangeArrowheads="1" noChangeShapeType="1" noTextEdit="1"/>
              </p:cNvSpPr>
              <p:nvPr/>
            </p:nvSpPr>
            <p:spPr>
              <a:xfrm>
                <a:off x="2038790" y="4166829"/>
                <a:ext cx="1156086" cy="4934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E7B970A-9BF2-5145-9EDC-FEB14C3F883E}"/>
                  </a:ext>
                </a:extLst>
              </p:cNvPr>
              <p:cNvSpPr txBox="1"/>
              <p:nvPr/>
            </p:nvSpPr>
            <p:spPr>
              <a:xfrm>
                <a:off x="316688" y="3877330"/>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1" name="TextBox 200">
                <a:extLst>
                  <a:ext uri="{FF2B5EF4-FFF2-40B4-BE49-F238E27FC236}">
                    <a16:creationId xmlns:a16="http://schemas.microsoft.com/office/drawing/2014/main" id="{0E7B970A-9BF2-5145-9EDC-FEB14C3F883E}"/>
                  </a:ext>
                </a:extLst>
              </p:cNvPr>
              <p:cNvSpPr txBox="1">
                <a:spLocks noRot="1" noChangeAspect="1" noMove="1" noResize="1" noEditPoints="1" noAdjustHandles="1" noChangeArrowheads="1" noChangeShapeType="1" noTextEdit="1"/>
              </p:cNvSpPr>
              <p:nvPr/>
            </p:nvSpPr>
            <p:spPr>
              <a:xfrm>
                <a:off x="316688" y="3877330"/>
                <a:ext cx="843693" cy="523220"/>
              </a:xfrm>
              <a:prstGeom prst="rect">
                <a:avLst/>
              </a:prstGeom>
              <a:blipFill>
                <a:blip r:embed="rId9"/>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E9EE5B4F-068A-D74F-A0BB-534CD2AA97D5}"/>
                  </a:ext>
                </a:extLst>
              </p:cNvPr>
              <p:cNvSpPr txBox="1"/>
              <p:nvPr/>
            </p:nvSpPr>
            <p:spPr>
              <a:xfrm>
                <a:off x="265372" y="1286046"/>
                <a:ext cx="956544"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E9EE5B4F-068A-D74F-A0BB-534CD2AA97D5}"/>
                  </a:ext>
                </a:extLst>
              </p:cNvPr>
              <p:cNvSpPr txBox="1">
                <a:spLocks noRot="1" noChangeAspect="1" noMove="1" noResize="1" noEditPoints="1" noAdjustHandles="1" noChangeArrowheads="1" noChangeShapeType="1" noTextEdit="1"/>
              </p:cNvSpPr>
              <p:nvPr/>
            </p:nvSpPr>
            <p:spPr>
              <a:xfrm>
                <a:off x="265372" y="1286046"/>
                <a:ext cx="956544"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193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63114" y="2762475"/>
                <a:ext cx="419679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63114" y="2762475"/>
                <a:ext cx="4196790" cy="339773"/>
              </a:xfrm>
              <a:prstGeom prst="rect">
                <a:avLst/>
              </a:prstGeom>
              <a:blipFill>
                <a:blip r:embed="rId3"/>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06281" y="1827005"/>
                <a:ext cx="471045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06281" y="1827005"/>
                <a:ext cx="4710456" cy="339773"/>
              </a:xfrm>
              <a:prstGeom prst="rect">
                <a:avLst/>
              </a:prstGeom>
              <a:blipFill>
                <a:blip r:embed="rId4"/>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117104" y="1408669"/>
                <a:ext cx="6828664" cy="410497"/>
              </a:xfrm>
              <a:prstGeom prst="rect">
                <a:avLst/>
              </a:prstGeom>
            </p:spPr>
            <p:txBody>
              <a:bodyPr wrap="none">
                <a:spAutoFit/>
              </a:bodyPr>
              <a:lstStyle/>
              <a:p>
                <a:r>
                  <a:rPr lang="en-US" b="0" dirty="0">
                    <a:ea typeface="Cambria Math" panose="02040503050406030204" pitchFamily="18" charset="0"/>
                  </a:rPr>
                  <a:t>Yield rule:</a:t>
                </a: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117104" y="1408669"/>
                <a:ext cx="6828664" cy="410497"/>
              </a:xfrm>
              <a:prstGeom prst="rect">
                <a:avLst/>
              </a:prstGeom>
              <a:blipFill>
                <a:blip r:embed="rId15"/>
                <a:stretch>
                  <a:fillRect l="-557" t="-3030" b="-15152"/>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E10A1E5-0524-9F40-BA53-F5F575CB57D1}"/>
              </a:ext>
            </a:extLst>
          </p:cNvPr>
          <p:cNvSpPr/>
          <p:nvPr/>
        </p:nvSpPr>
        <p:spPr>
          <a:xfrm>
            <a:off x="990599" y="1088136"/>
            <a:ext cx="6250429" cy="369332"/>
          </a:xfrm>
          <a:prstGeom prst="rect">
            <a:avLst/>
          </a:prstGeom>
        </p:spPr>
        <p:txBody>
          <a:bodyPr wrap="none">
            <a:spAutoFit/>
          </a:bodyPr>
          <a:lstStyle/>
          <a:p>
            <a:r>
              <a:rPr lang="en-US" dirty="0">
                <a:ea typeface="Cambria Math" panose="02040503050406030204" pitchFamily="18" charset="0"/>
              </a:rPr>
              <a:t>Initial state: Calculate initial log to find the proper initial state</a:t>
            </a:r>
            <a:endParaRPr lang="en-US" dirty="0"/>
          </a:p>
        </p:txBody>
      </p:sp>
      <p:sp>
        <p:nvSpPr>
          <p:cNvPr id="29" name="Rectangle 28">
            <a:extLst>
              <a:ext uri="{FF2B5EF4-FFF2-40B4-BE49-F238E27FC236}">
                <a16:creationId xmlns:a16="http://schemas.microsoft.com/office/drawing/2014/main" id="{2783EADA-21E2-7844-9E6C-1E56374A427F}"/>
              </a:ext>
            </a:extLst>
          </p:cNvPr>
          <p:cNvSpPr/>
          <p:nvPr/>
        </p:nvSpPr>
        <p:spPr>
          <a:xfrm>
            <a:off x="990600" y="3182958"/>
            <a:ext cx="3134191" cy="369332"/>
          </a:xfrm>
          <a:prstGeom prst="rect">
            <a:avLst/>
          </a:prstGeom>
        </p:spPr>
        <p:txBody>
          <a:bodyPr wrap="none">
            <a:spAutoFit/>
          </a:bodyPr>
          <a:lstStyle/>
          <a:p>
            <a:r>
              <a:rPr lang="en-US" dirty="0">
                <a:ea typeface="Cambria Math" panose="02040503050406030204" pitchFamily="18" charset="0"/>
              </a:rPr>
              <a:t>Initial state: Fixed initial state</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B0AE590-FDCF-6C4B-BB0F-8BAD7B423717}"/>
                  </a:ext>
                </a:extLst>
              </p:cNvPr>
              <p:cNvSpPr/>
              <p:nvPr/>
            </p:nvSpPr>
            <p:spPr>
              <a:xfrm>
                <a:off x="457200" y="3535299"/>
                <a:ext cx="8511113" cy="410497"/>
              </a:xfrm>
              <a:prstGeom prst="rect">
                <a:avLst/>
              </a:prstGeom>
            </p:spPr>
            <p:txBody>
              <a:bodyPr wrap="none">
                <a:spAutoFit/>
              </a:bodyPr>
              <a:lstStyle/>
              <a:p>
                <a:r>
                  <a:rPr lang="en-US" dirty="0">
                    <a:ea typeface="Cambria Math" panose="02040503050406030204" pitchFamily="18" charset="0"/>
                  </a:rPr>
                  <a:t>Yield rule: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𝑆𝑐h𝑒𝑑</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0" name="Rectangle 29">
                <a:extLst>
                  <a:ext uri="{FF2B5EF4-FFF2-40B4-BE49-F238E27FC236}">
                    <a16:creationId xmlns:a16="http://schemas.microsoft.com/office/drawing/2014/main" id="{EB0AE590-FDCF-6C4B-BB0F-8BAD7B423717}"/>
                  </a:ext>
                </a:extLst>
              </p:cNvPr>
              <p:cNvSpPr>
                <a:spLocks noRot="1" noChangeAspect="1" noMove="1" noResize="1" noEditPoints="1" noAdjustHandles="1" noChangeArrowheads="1" noChangeShapeType="1" noTextEdit="1"/>
              </p:cNvSpPr>
              <p:nvPr/>
            </p:nvSpPr>
            <p:spPr>
              <a:xfrm>
                <a:off x="457200" y="3535299"/>
                <a:ext cx="8511113" cy="410497"/>
              </a:xfrm>
              <a:prstGeom prst="rect">
                <a:avLst/>
              </a:prstGeom>
              <a:blipFill>
                <a:blip r:embed="rId16"/>
                <a:stretch>
                  <a:fillRect l="-597" b="-14706"/>
                </a:stretch>
              </a:blipFill>
            </p:spPr>
            <p:txBody>
              <a:bodyPr/>
              <a:lstStyle/>
              <a:p>
                <a:r>
                  <a:rPr lang="en-US">
                    <a:noFill/>
                  </a:rPr>
                  <a:t> </a:t>
                </a:r>
              </a:p>
            </p:txBody>
          </p:sp>
        </mc:Fallback>
      </mc:AlternateContent>
    </p:spTree>
    <p:extLst>
      <p:ext uri="{BB962C8B-B14F-4D97-AF65-F5344CB8AC3E}">
        <p14:creationId xmlns:p14="http://schemas.microsoft.com/office/powerpoint/2010/main" val="68908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856E915D-CCDE-9B4F-9D86-9CBB2D714409}"/>
              </a:ext>
            </a:extLst>
          </p:cNvPr>
          <p:cNvGrpSpPr/>
          <p:nvPr/>
        </p:nvGrpSpPr>
        <p:grpSpPr>
          <a:xfrm>
            <a:off x="1295400" y="895350"/>
            <a:ext cx="6629400" cy="3135802"/>
            <a:chOff x="1219200" y="1599626"/>
            <a:chExt cx="6629400" cy="3135802"/>
          </a:xfrm>
        </p:grpSpPr>
        <p:cxnSp>
          <p:nvCxnSpPr>
            <p:cNvPr id="58" name="Straight Connector 57">
              <a:extLst>
                <a:ext uri="{FF2B5EF4-FFF2-40B4-BE49-F238E27FC236}">
                  <a16:creationId xmlns:a16="http://schemas.microsoft.com/office/drawing/2014/main" id="{E5AD9FBE-F6B2-704C-AF52-1499BA6F5A91}"/>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59" name="Group 58">
              <a:extLst>
                <a:ext uri="{FF2B5EF4-FFF2-40B4-BE49-F238E27FC236}">
                  <a16:creationId xmlns:a16="http://schemas.microsoft.com/office/drawing/2014/main" id="{00068E4E-1245-5948-B50D-6FE2DFC58529}"/>
                </a:ext>
              </a:extLst>
            </p:cNvPr>
            <p:cNvGrpSpPr/>
            <p:nvPr/>
          </p:nvGrpSpPr>
          <p:grpSpPr>
            <a:xfrm>
              <a:off x="1600200" y="4171950"/>
              <a:ext cx="5867400" cy="563478"/>
              <a:chOff x="1600200" y="4171950"/>
              <a:chExt cx="5867400" cy="563478"/>
            </a:xfrm>
          </p:grpSpPr>
          <p:sp>
            <p:nvSpPr>
              <p:cNvPr id="72" name="Rectangle 71">
                <a:extLst>
                  <a:ext uri="{FF2B5EF4-FFF2-40B4-BE49-F238E27FC236}">
                    <a16:creationId xmlns:a16="http://schemas.microsoft.com/office/drawing/2014/main" id="{7E9A0C64-F63F-9F4E-BF92-22EE6F036C30}"/>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3" name="Rectangle 72">
                <a:extLst>
                  <a:ext uri="{FF2B5EF4-FFF2-40B4-BE49-F238E27FC236}">
                    <a16:creationId xmlns:a16="http://schemas.microsoft.com/office/drawing/2014/main" id="{4FAB2D0D-9050-4540-9FA0-B72A6D20A146}"/>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74" name="Rectangle 73">
                <a:extLst>
                  <a:ext uri="{FF2B5EF4-FFF2-40B4-BE49-F238E27FC236}">
                    <a16:creationId xmlns:a16="http://schemas.microsoft.com/office/drawing/2014/main" id="{9BBD3E07-6F1D-2046-9967-17ABD8E90A49}"/>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75" name="Rectangle 74">
                <a:extLst>
                  <a:ext uri="{FF2B5EF4-FFF2-40B4-BE49-F238E27FC236}">
                    <a16:creationId xmlns:a16="http://schemas.microsoft.com/office/drawing/2014/main" id="{094C0802-F6A7-A446-B452-9DC5A69BCAF2}"/>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76" name="TextBox 75">
                <a:extLst>
                  <a:ext uri="{FF2B5EF4-FFF2-40B4-BE49-F238E27FC236}">
                    <a16:creationId xmlns:a16="http://schemas.microsoft.com/office/drawing/2014/main" id="{B600A1CF-1443-2A45-8048-C140907A506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60" name="Group 59">
              <a:extLst>
                <a:ext uri="{FF2B5EF4-FFF2-40B4-BE49-F238E27FC236}">
                  <a16:creationId xmlns:a16="http://schemas.microsoft.com/office/drawing/2014/main" id="{5A517AF1-6810-6646-8058-753E1A8CA34C}"/>
                </a:ext>
              </a:extLst>
            </p:cNvPr>
            <p:cNvGrpSpPr/>
            <p:nvPr/>
          </p:nvGrpSpPr>
          <p:grpSpPr>
            <a:xfrm>
              <a:off x="1600199" y="1599626"/>
              <a:ext cx="5867401" cy="2496125"/>
              <a:chOff x="1600199" y="1599626"/>
              <a:chExt cx="5867401" cy="2496125"/>
            </a:xfrm>
          </p:grpSpPr>
          <p:sp>
            <p:nvSpPr>
              <p:cNvPr id="61" name="Rectangle 60">
                <a:extLst>
                  <a:ext uri="{FF2B5EF4-FFF2-40B4-BE49-F238E27FC236}">
                    <a16:creationId xmlns:a16="http://schemas.microsoft.com/office/drawing/2014/main" id="{B5CBF8C2-F3DB-B04F-BB40-DB21E0B33FD7}"/>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2" name="Rectangle 61">
                <a:extLst>
                  <a:ext uri="{FF2B5EF4-FFF2-40B4-BE49-F238E27FC236}">
                    <a16:creationId xmlns:a16="http://schemas.microsoft.com/office/drawing/2014/main" id="{004F7CD6-1CC8-6D47-9432-7FF1A5B4E4D8}"/>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3" name="Rectangle 62">
                <a:extLst>
                  <a:ext uri="{FF2B5EF4-FFF2-40B4-BE49-F238E27FC236}">
                    <a16:creationId xmlns:a16="http://schemas.microsoft.com/office/drawing/2014/main" id="{EFBB243A-9590-FC49-88DB-D678D0EF8D15}"/>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4" name="Rectangle 63">
                <a:extLst>
                  <a:ext uri="{FF2B5EF4-FFF2-40B4-BE49-F238E27FC236}">
                    <a16:creationId xmlns:a16="http://schemas.microsoft.com/office/drawing/2014/main" id="{F40C4B31-B0D8-7944-99A5-3FA3D6D6B847}"/>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5" name="Rectangle 64">
                <a:extLst>
                  <a:ext uri="{FF2B5EF4-FFF2-40B4-BE49-F238E27FC236}">
                    <a16:creationId xmlns:a16="http://schemas.microsoft.com/office/drawing/2014/main" id="{429D7E0B-CB1E-5340-B389-62E146AF4387}"/>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6" name="TextBox 65">
                <a:extLst>
                  <a:ext uri="{FF2B5EF4-FFF2-40B4-BE49-F238E27FC236}">
                    <a16:creationId xmlns:a16="http://schemas.microsoft.com/office/drawing/2014/main" id="{89BAC5CD-660E-8F4F-8C2C-A554A4808143}"/>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7" name="Rectangle 66">
                <a:extLst>
                  <a:ext uri="{FF2B5EF4-FFF2-40B4-BE49-F238E27FC236}">
                    <a16:creationId xmlns:a16="http://schemas.microsoft.com/office/drawing/2014/main" id="{6F750BFA-0AAF-2F42-A821-CD8CDAD79654}"/>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8" name="Rectangle 67">
                <a:extLst>
                  <a:ext uri="{FF2B5EF4-FFF2-40B4-BE49-F238E27FC236}">
                    <a16:creationId xmlns:a16="http://schemas.microsoft.com/office/drawing/2014/main" id="{E738100F-EB16-654A-8C86-8BD7BEECF83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9" name="Rectangle 68">
                <a:extLst>
                  <a:ext uri="{FF2B5EF4-FFF2-40B4-BE49-F238E27FC236}">
                    <a16:creationId xmlns:a16="http://schemas.microsoft.com/office/drawing/2014/main" id="{B7A73811-9BEE-674C-9ABD-F297F9D0A50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0" name="Rectangle 69">
                <a:extLst>
                  <a:ext uri="{FF2B5EF4-FFF2-40B4-BE49-F238E27FC236}">
                    <a16:creationId xmlns:a16="http://schemas.microsoft.com/office/drawing/2014/main" id="{114C15F2-E535-C947-8CDD-9BC300A85EE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1" name="TextBox 70">
                <a:extLst>
                  <a:ext uri="{FF2B5EF4-FFF2-40B4-BE49-F238E27FC236}">
                    <a16:creationId xmlns:a16="http://schemas.microsoft.com/office/drawing/2014/main" id="{9C1FFD3A-E20B-224A-B8FD-B0E89B00947D}"/>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143513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1022-C45E-2B4C-8338-E1907F9AD116}"/>
              </a:ext>
            </a:extLst>
          </p:cNvPr>
          <p:cNvSpPr>
            <a:spLocks noGrp="1"/>
          </p:cNvSpPr>
          <p:nvPr>
            <p:ph type="title"/>
          </p:nvPr>
        </p:nvSpPr>
        <p:spPr/>
        <p:txBody>
          <a:bodyPr/>
          <a:lstStyle/>
          <a:p>
            <a:r>
              <a:rPr lang="en-US" dirty="0"/>
              <a:t>Environmental Context Relation</a:t>
            </a:r>
          </a:p>
        </p:txBody>
      </p:sp>
      <p:sp>
        <p:nvSpPr>
          <p:cNvPr id="45" name="Rectangle 44">
            <a:extLst>
              <a:ext uri="{FF2B5EF4-FFF2-40B4-BE49-F238E27FC236}">
                <a16:creationId xmlns:a16="http://schemas.microsoft.com/office/drawing/2014/main" id="{C571E980-E7E2-7142-BC8B-C5314ABA9888}"/>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46" name="Rectangle 45">
            <a:extLst>
              <a:ext uri="{FF2B5EF4-FFF2-40B4-BE49-F238E27FC236}">
                <a16:creationId xmlns:a16="http://schemas.microsoft.com/office/drawing/2014/main" id="{E9CD47BD-C076-7C46-AD0B-C78B6417427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47" name="Rectangle 46">
            <a:extLst>
              <a:ext uri="{FF2B5EF4-FFF2-40B4-BE49-F238E27FC236}">
                <a16:creationId xmlns:a16="http://schemas.microsoft.com/office/drawing/2014/main" id="{05FD847D-82E3-6C42-AA3A-94C77540226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48" name="Rectangle 47">
            <a:extLst>
              <a:ext uri="{FF2B5EF4-FFF2-40B4-BE49-F238E27FC236}">
                <a16:creationId xmlns:a16="http://schemas.microsoft.com/office/drawing/2014/main" id="{72FC61F7-9D4C-2140-BC62-AF7AB998A51C}"/>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49" name="TextBox 48">
            <a:extLst>
              <a:ext uri="{FF2B5EF4-FFF2-40B4-BE49-F238E27FC236}">
                <a16:creationId xmlns:a16="http://schemas.microsoft.com/office/drawing/2014/main" id="{D83E1A52-E54F-DD4E-9FC8-0AF11AD034F7}"/>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0" name="Rectangle 49">
            <a:extLst>
              <a:ext uri="{FF2B5EF4-FFF2-40B4-BE49-F238E27FC236}">
                <a16:creationId xmlns:a16="http://schemas.microsoft.com/office/drawing/2014/main" id="{C6DDB48C-A675-9F47-8393-C4B5D8FF639E}"/>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51" name="TextBox 50">
            <a:extLst>
              <a:ext uri="{FF2B5EF4-FFF2-40B4-BE49-F238E27FC236}">
                <a16:creationId xmlns:a16="http://schemas.microsoft.com/office/drawing/2014/main" id="{9A3E7B79-7C47-614F-B1EB-FB002247B5CC}"/>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2" name="Rectangle 51">
            <a:extLst>
              <a:ext uri="{FF2B5EF4-FFF2-40B4-BE49-F238E27FC236}">
                <a16:creationId xmlns:a16="http://schemas.microsoft.com/office/drawing/2014/main" id="{F65C232D-A2D9-134D-8CA7-8D3651AE4F8E}"/>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3" name="Rectangle 52">
            <a:extLst>
              <a:ext uri="{FF2B5EF4-FFF2-40B4-BE49-F238E27FC236}">
                <a16:creationId xmlns:a16="http://schemas.microsoft.com/office/drawing/2014/main" id="{FC2B5C67-8F26-BF4B-A50C-FE9204C7E3D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4" name="Rectangle 53">
            <a:extLst>
              <a:ext uri="{FF2B5EF4-FFF2-40B4-BE49-F238E27FC236}">
                <a16:creationId xmlns:a16="http://schemas.microsoft.com/office/drawing/2014/main" id="{8896152E-CE04-7749-8453-7AD601F2DDA9}"/>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5" name="Rectangle 54">
            <a:extLst>
              <a:ext uri="{FF2B5EF4-FFF2-40B4-BE49-F238E27FC236}">
                <a16:creationId xmlns:a16="http://schemas.microsoft.com/office/drawing/2014/main" id="{38E19C18-39B5-5A4A-A8B8-D2FF4B855B6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6" name="TextBox 55">
            <a:extLst>
              <a:ext uri="{FF2B5EF4-FFF2-40B4-BE49-F238E27FC236}">
                <a16:creationId xmlns:a16="http://schemas.microsoft.com/office/drawing/2014/main" id="{0C1A4211-A427-C542-9FE6-77D013B6B4F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57" name="Straight Connector 56">
            <a:extLst>
              <a:ext uri="{FF2B5EF4-FFF2-40B4-BE49-F238E27FC236}">
                <a16:creationId xmlns:a16="http://schemas.microsoft.com/office/drawing/2014/main" id="{39043F07-E7D7-CF47-8403-AD589F54EC69}"/>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57">
            <a:extLst>
              <a:ext uri="{FF2B5EF4-FFF2-40B4-BE49-F238E27FC236}">
                <a16:creationId xmlns:a16="http://schemas.microsoft.com/office/drawing/2014/main" id="{E3840108-2EFC-4448-9BDB-38545B74BB38}"/>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59" name="Rectangle 58">
            <a:extLst>
              <a:ext uri="{FF2B5EF4-FFF2-40B4-BE49-F238E27FC236}">
                <a16:creationId xmlns:a16="http://schemas.microsoft.com/office/drawing/2014/main" id="{2FA80856-0B9D-AC46-B797-3C70DC321259}"/>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0" name="Rectangle 59">
            <a:extLst>
              <a:ext uri="{FF2B5EF4-FFF2-40B4-BE49-F238E27FC236}">
                <a16:creationId xmlns:a16="http://schemas.microsoft.com/office/drawing/2014/main" id="{7C019EF8-2E63-6547-ABD3-356532CDF404}"/>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1" name="Rectangle 60">
            <a:extLst>
              <a:ext uri="{FF2B5EF4-FFF2-40B4-BE49-F238E27FC236}">
                <a16:creationId xmlns:a16="http://schemas.microsoft.com/office/drawing/2014/main" id="{0A3C1A25-E917-9F44-A529-42A186C66C92}"/>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2" name="TextBox 61">
            <a:extLst>
              <a:ext uri="{FF2B5EF4-FFF2-40B4-BE49-F238E27FC236}">
                <a16:creationId xmlns:a16="http://schemas.microsoft.com/office/drawing/2014/main" id="{D10EF9F8-5C13-9944-8776-B062D865061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3" name="TextBox 62">
            <a:extLst>
              <a:ext uri="{FF2B5EF4-FFF2-40B4-BE49-F238E27FC236}">
                <a16:creationId xmlns:a16="http://schemas.microsoft.com/office/drawing/2014/main" id="{C7D757A5-4B79-F64F-B4B4-381B51B9D5B0}"/>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4" name="TextBox 63">
            <a:extLst>
              <a:ext uri="{FF2B5EF4-FFF2-40B4-BE49-F238E27FC236}">
                <a16:creationId xmlns:a16="http://schemas.microsoft.com/office/drawing/2014/main" id="{3F7E025B-E878-4743-A3DE-545C6049B2CE}"/>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5" name="TextBox 64">
            <a:extLst>
              <a:ext uri="{FF2B5EF4-FFF2-40B4-BE49-F238E27FC236}">
                <a16:creationId xmlns:a16="http://schemas.microsoft.com/office/drawing/2014/main" id="{F02F7014-34AB-6841-9E31-91BA54C93E6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3D49A335-0E9D-1C48-8054-B145D69BDAFE}"/>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7" name="Rectangle 66">
            <a:extLst>
              <a:ext uri="{FF2B5EF4-FFF2-40B4-BE49-F238E27FC236}">
                <a16:creationId xmlns:a16="http://schemas.microsoft.com/office/drawing/2014/main" id="{F60D87BF-1380-4646-A921-A6BA5628758F}"/>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8" name="Rectangle 67">
            <a:extLst>
              <a:ext uri="{FF2B5EF4-FFF2-40B4-BE49-F238E27FC236}">
                <a16:creationId xmlns:a16="http://schemas.microsoft.com/office/drawing/2014/main" id="{0F992607-DCF7-B24A-ABEB-A0DAB2DBCE0F}"/>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9" name="Rectangle 68">
            <a:extLst>
              <a:ext uri="{FF2B5EF4-FFF2-40B4-BE49-F238E27FC236}">
                <a16:creationId xmlns:a16="http://schemas.microsoft.com/office/drawing/2014/main" id="{528D3BA3-1269-5548-8408-CD8ED7C6E6AB}"/>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0" name="Rectangle 69">
            <a:extLst>
              <a:ext uri="{FF2B5EF4-FFF2-40B4-BE49-F238E27FC236}">
                <a16:creationId xmlns:a16="http://schemas.microsoft.com/office/drawing/2014/main" id="{14BC2177-5304-3544-AD66-1BE66F7DA6BA}"/>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1" name="Rectangle 70">
            <a:extLst>
              <a:ext uri="{FF2B5EF4-FFF2-40B4-BE49-F238E27FC236}">
                <a16:creationId xmlns:a16="http://schemas.microsoft.com/office/drawing/2014/main" id="{CA709579-9117-0B42-8BD3-1F4BC5DA3F1C}"/>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2" name="Rectangle 71">
            <a:extLst>
              <a:ext uri="{FF2B5EF4-FFF2-40B4-BE49-F238E27FC236}">
                <a16:creationId xmlns:a16="http://schemas.microsoft.com/office/drawing/2014/main" id="{312A26A9-AA41-D348-8C6E-0E3E51EB2F69}"/>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3" name="Rectangle 72">
            <a:extLst>
              <a:ext uri="{FF2B5EF4-FFF2-40B4-BE49-F238E27FC236}">
                <a16:creationId xmlns:a16="http://schemas.microsoft.com/office/drawing/2014/main" id="{50D07733-007F-C34C-BD19-3108CE114369}"/>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4" name="Rectangle 73">
            <a:extLst>
              <a:ext uri="{FF2B5EF4-FFF2-40B4-BE49-F238E27FC236}">
                <a16:creationId xmlns:a16="http://schemas.microsoft.com/office/drawing/2014/main" id="{AC78C096-66DB-DD4C-A2F4-36F21A37E4E9}"/>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5" name="Rectangle 74">
            <a:extLst>
              <a:ext uri="{FF2B5EF4-FFF2-40B4-BE49-F238E27FC236}">
                <a16:creationId xmlns:a16="http://schemas.microsoft.com/office/drawing/2014/main" id="{3A745DA7-FDA6-DD45-A74D-B64AACA0ECA9}"/>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6" name="Rectangle 75">
            <a:extLst>
              <a:ext uri="{FF2B5EF4-FFF2-40B4-BE49-F238E27FC236}">
                <a16:creationId xmlns:a16="http://schemas.microsoft.com/office/drawing/2014/main" id="{71548B56-3C71-8A4E-A04F-9FFE14F95AFF}"/>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7" name="Rectangle 76">
            <a:extLst>
              <a:ext uri="{FF2B5EF4-FFF2-40B4-BE49-F238E27FC236}">
                <a16:creationId xmlns:a16="http://schemas.microsoft.com/office/drawing/2014/main" id="{0E364264-43A7-0F42-B4E3-ACA11534AD22}"/>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8" name="Rectangle 77">
            <a:extLst>
              <a:ext uri="{FF2B5EF4-FFF2-40B4-BE49-F238E27FC236}">
                <a16:creationId xmlns:a16="http://schemas.microsoft.com/office/drawing/2014/main" id="{3A7DC6D2-3C24-F84D-9263-741F7C5BDC80}"/>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9" name="Rectangle 78">
            <a:extLst>
              <a:ext uri="{FF2B5EF4-FFF2-40B4-BE49-F238E27FC236}">
                <a16:creationId xmlns:a16="http://schemas.microsoft.com/office/drawing/2014/main" id="{6A847C8B-D724-4547-AA97-0D593F07E365}"/>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0" name="Rectangle 79">
            <a:extLst>
              <a:ext uri="{FF2B5EF4-FFF2-40B4-BE49-F238E27FC236}">
                <a16:creationId xmlns:a16="http://schemas.microsoft.com/office/drawing/2014/main" id="{32F6135F-D87F-4E47-9932-6A866DFE6187}"/>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1" name="Rectangle 80">
            <a:extLst>
              <a:ext uri="{FF2B5EF4-FFF2-40B4-BE49-F238E27FC236}">
                <a16:creationId xmlns:a16="http://schemas.microsoft.com/office/drawing/2014/main" id="{ADAC96C3-3A89-ED4B-8114-F1AEA9702179}"/>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87B7310-8917-2B41-997A-1846566A3307}"/>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82" name="Rectangle 81">
                <a:extLst>
                  <a:ext uri="{FF2B5EF4-FFF2-40B4-BE49-F238E27FC236}">
                    <a16:creationId xmlns:a16="http://schemas.microsoft.com/office/drawing/2014/main" id="{187B7310-8917-2B41-997A-1846566A3307}"/>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2"/>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92024A0-99DE-0148-BE22-F77E65DE82B4}"/>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83" name="Rectangle 82">
                <a:extLst>
                  <a:ext uri="{FF2B5EF4-FFF2-40B4-BE49-F238E27FC236}">
                    <a16:creationId xmlns:a16="http://schemas.microsoft.com/office/drawing/2014/main" id="{292024A0-99DE-0148-BE22-F77E65DE82B4}"/>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3"/>
                <a:stretch>
                  <a:fillRect l="-3571" r="-17857" b="-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A17882C-A3D2-6940-9CAA-DBE2A864F7B6}"/>
                  </a:ext>
                </a:extLst>
              </p:cNvPr>
              <p:cNvSpPr>
                <a:spLocks noChangeAspect="1"/>
              </p:cNvSpPr>
              <p:nvPr/>
            </p:nvSpPr>
            <p:spPr>
              <a:xfrm>
                <a:off x="3079519" y="3346692"/>
                <a:ext cx="4235681" cy="817147"/>
              </a:xfrm>
              <a:prstGeom prst="rect">
                <a:avLst/>
              </a:prstGeom>
              <a:gradFill flip="none" rotWithShape="1">
                <a:gsLst>
                  <a:gs pos="0">
                    <a:schemeClr val="bg1"/>
                  </a:gs>
                  <a:gs pos="100000">
                    <a:schemeClr val="accent1">
                      <a:shade val="100000"/>
                      <a:satMod val="115000"/>
                    </a:schemeClr>
                  </a:gs>
                </a:gsLst>
                <a:path path="circle">
                  <a:fillToRect l="50000" t="50000" r="50000" b="50000"/>
                </a:path>
                <a:tileRect/>
              </a:gradFill>
              <a:ln>
                <a:no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𝜑</m:t>
                          </m:r>
                          <m:r>
                            <a:rPr lang="en-US" sz="2200" b="0" i="1" smtClean="0">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bSup>
                        <m:sSubSupPr>
                          <m:ctrlPr>
                            <a:rPr lang="en-US" sz="2200" i="1" smtClean="0">
                              <a:solidFill>
                                <a:schemeClr val="tx1"/>
                              </a:solidFill>
                              <a:latin typeface="Cambria Math" panose="02040503050406030204" pitchFamily="18" charset="0"/>
                              <a:ea typeface="Cambria Math" panose="02040503050406030204" pitchFamily="18" charset="0"/>
                            </a:rPr>
                          </m:ctrlPr>
                        </m:sSubSupPr>
                        <m:e>
                          <m:r>
                            <a:rPr lang="en-US" sz="2200" i="1">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i="1">
                              <a:solidFill>
                                <a:schemeClr val="tx1"/>
                              </a:solidFill>
                              <a:latin typeface="Cambria Math" panose="02040503050406030204" pitchFamily="18" charset="0"/>
                              <a:ea typeface="Cambria Math" panose="02040503050406030204" pitchFamily="18" charset="0"/>
                            </a:rPr>
                            <m:t>′</m:t>
                          </m:r>
                        </m:sup>
                      </m:sSubSup>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𝑅</m:t>
                          </m:r>
                        </m:e>
                        <m:sub>
                          <m:r>
                            <a:rPr lang="en-US" altLang="ko-KR"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𝜀</m:t>
                          </m:r>
                          <m:r>
                            <a:rPr lang="en-US" altLang="ko-KR" sz="2200" i="1">
                              <a:solidFill>
                                <a:schemeClr val="tx1"/>
                              </a:solidFill>
                              <a:latin typeface="Cambria Math" panose="02040503050406030204" pitchFamily="18" charset="0"/>
                              <a:ea typeface="Cambria Math" panose="02040503050406030204" pitchFamily="18" charset="0"/>
                            </a:rPr>
                            <m:t>,</m:t>
                          </m:r>
                          <m:sSup>
                            <m:sSupPr>
                              <m:ctrlPr>
                                <a:rPr lang="en-US" altLang="ko-KR"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𝜀</m:t>
                              </m:r>
                            </m:e>
                            <m:sup>
                              <m:r>
                                <a:rPr lang="en-US" altLang="ko-KR" sz="2200" i="1">
                                  <a:solidFill>
                                    <a:schemeClr val="tx1"/>
                                  </a:solidFill>
                                  <a:latin typeface="Cambria Math" panose="02040503050406030204" pitchFamily="18" charset="0"/>
                                  <a:ea typeface="Cambria Math" panose="02040503050406030204" pitchFamily="18" charset="0"/>
                                </a:rPr>
                                <m:t>′</m:t>
                              </m:r>
                            </m:sup>
                          </m:sSup>
                          <m:r>
                            <a:rPr lang="en-US" altLang="ko-KR" sz="2200" i="1">
                              <a:solidFill>
                                <a:schemeClr val="tx1"/>
                              </a:solidFill>
                              <a:latin typeface="Cambria Math" panose="02040503050406030204" pitchFamily="18" charset="0"/>
                              <a:ea typeface="Cambria Math" panose="02040503050406030204" pitchFamily="18" charset="0"/>
                            </a:rPr>
                            <m:t>)</m:t>
                          </m:r>
                        </m:sub>
                      </m:sSub>
                      <m:r>
                        <a:rPr lang="en-US" sz="2200" b="0" i="1" smtClean="0">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sSup>
                        <m:sSupPr>
                          <m:ctrlPr>
                            <a:rPr lang="en-US"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i="1">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84" name="Rectangle 83">
                <a:extLst>
                  <a:ext uri="{FF2B5EF4-FFF2-40B4-BE49-F238E27FC236}">
                    <a16:creationId xmlns:a16="http://schemas.microsoft.com/office/drawing/2014/main" id="{3A17882C-A3D2-6940-9CAA-DBE2A864F7B6}"/>
                  </a:ext>
                </a:extLst>
              </p:cNvPr>
              <p:cNvSpPr>
                <a:spLocks noRot="1" noChangeAspect="1" noMove="1" noResize="1" noEditPoints="1" noAdjustHandles="1" noChangeArrowheads="1" noChangeShapeType="1" noTextEdit="1"/>
              </p:cNvSpPr>
              <p:nvPr/>
            </p:nvSpPr>
            <p:spPr>
              <a:xfrm>
                <a:off x="3079519" y="3346692"/>
                <a:ext cx="4235681" cy="817147"/>
              </a:xfrm>
              <a:prstGeom prst="rect">
                <a:avLst/>
              </a:prstGeom>
              <a:blipFill>
                <a:blip r:embed="rId4"/>
                <a:stretch>
                  <a:fillRect b="-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8317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4E9D-6BFA-4F43-A0D6-718937767221}"/>
              </a:ext>
            </a:extLst>
          </p:cNvPr>
          <p:cNvSpPr>
            <a:spLocks noGrp="1"/>
          </p:cNvSpPr>
          <p:nvPr>
            <p:ph type="title"/>
          </p:nvPr>
        </p:nvSpPr>
        <p:spPr/>
        <p:txBody>
          <a:bodyPr/>
          <a:lstStyle/>
          <a:p>
            <a:r>
              <a:rPr lang="en-US" dirty="0"/>
              <a:t>Hide Nondeterminism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25E73-944C-1F4D-8A6B-543E7062E0F4}"/>
                  </a:ext>
                </a:extLst>
              </p:cNvPr>
              <p:cNvSpPr txBox="1"/>
              <p:nvPr/>
            </p:nvSpPr>
            <p:spPr>
              <a:xfrm>
                <a:off x="1941017" y="3176885"/>
                <a:ext cx="5100114"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𝐴𝑠𝑚</m:t>
                          </m:r>
                        </m:e>
                        <m:sub>
                          <m:r>
                            <a:rPr lang="en-US" sz="2400" b="0" i="1" smtClean="0">
                              <a:latin typeface="Cambria Math" panose="02040503050406030204" pitchFamily="18" charset="0"/>
                              <a:ea typeface="Cambria Math" panose="02040503050406030204" pitchFamily="18" charset="0"/>
                            </a:rPr>
                            <m:t>𝑚𝑐</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5" name="TextBox 4">
                <a:extLst>
                  <a:ext uri="{FF2B5EF4-FFF2-40B4-BE49-F238E27FC236}">
                    <a16:creationId xmlns:a16="http://schemas.microsoft.com/office/drawing/2014/main" id="{59625E73-944C-1F4D-8A6B-543E7062E0F4}"/>
                  </a:ext>
                </a:extLst>
              </p:cNvPr>
              <p:cNvSpPr txBox="1">
                <a:spLocks noRot="1" noChangeAspect="1" noMove="1" noResize="1" noEditPoints="1" noAdjustHandles="1" noChangeArrowheads="1" noChangeShapeType="1" noTextEdit="1"/>
              </p:cNvSpPr>
              <p:nvPr/>
            </p:nvSpPr>
            <p:spPr>
              <a:xfrm>
                <a:off x="1941017" y="3176885"/>
                <a:ext cx="5100114" cy="461665"/>
              </a:xfrm>
              <a:prstGeom prst="rect">
                <a:avLst/>
              </a:prstGeom>
              <a:blipFill>
                <a:blip r:embed="rId2"/>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3BAEA-C59A-914B-A627-6A2067813129}"/>
                  </a:ext>
                </a:extLst>
              </p:cNvPr>
              <p:cNvSpPr txBox="1"/>
              <p:nvPr/>
            </p:nvSpPr>
            <p:spPr>
              <a:xfrm rot="16200000">
                <a:off x="4203069" y="2589118"/>
                <a:ext cx="552669"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1" i="1">
                          <a:latin typeface="Cambria Math" charset="0"/>
                          <a:ea typeface="Cambria Math" charset="0"/>
                          <a:cs typeface="Cambria Math" charset="0"/>
                        </a:rPr>
                        <m:t>⊑</m:t>
                      </m:r>
                    </m:oMath>
                  </m:oMathPara>
                </a14:m>
                <a:endParaRPr lang="en-US" sz="3000" b="1" dirty="0"/>
              </a:p>
            </p:txBody>
          </p:sp>
        </mc:Choice>
        <mc:Fallback xmlns="">
          <p:sp>
            <p:nvSpPr>
              <p:cNvPr id="6" name="TextBox 5">
                <a:extLst>
                  <a:ext uri="{FF2B5EF4-FFF2-40B4-BE49-F238E27FC236}">
                    <a16:creationId xmlns:a16="http://schemas.microsoft.com/office/drawing/2014/main" id="{AFE3BAEA-C59A-914B-A627-6A2067813129}"/>
                  </a:ext>
                </a:extLst>
              </p:cNvPr>
              <p:cNvSpPr txBox="1">
                <a:spLocks noRot="1" noChangeAspect="1" noMove="1" noResize="1" noEditPoints="1" noAdjustHandles="1" noChangeArrowheads="1" noChangeShapeType="1" noTextEdit="1"/>
              </p:cNvSpPr>
              <p:nvPr/>
            </p:nvSpPr>
            <p:spPr>
              <a:xfrm rot="16200000">
                <a:off x="4203069" y="2589118"/>
                <a:ext cx="552669" cy="461665"/>
              </a:xfrm>
              <a:prstGeom prst="rect">
                <a:avLst/>
              </a:prstGeom>
              <a:blipFill>
                <a:blip r:embed="rId3"/>
                <a:stretch>
                  <a:fillRect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29D14B-2056-0147-862D-6E27B43DD587}"/>
                  </a:ext>
                </a:extLst>
              </p:cNvPr>
              <p:cNvSpPr txBox="1"/>
              <p:nvPr/>
            </p:nvSpPr>
            <p:spPr>
              <a:xfrm>
                <a:off x="1137339" y="1962150"/>
                <a:ext cx="671126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𝐴𝑠</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𝑜𝑟𝑎𝑐𝑙𝑒</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𝐶𝑜𝑟𝑒𝑆𝑒𝑡</m:t>
                              </m:r>
                            </m:sub>
                          </m:sSub>
                          <m:r>
                            <a:rPr lang="en-US" sz="2400" b="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7" name="TextBox 6">
                <a:extLst>
                  <a:ext uri="{FF2B5EF4-FFF2-40B4-BE49-F238E27FC236}">
                    <a16:creationId xmlns:a16="http://schemas.microsoft.com/office/drawing/2014/main" id="{2529D14B-2056-0147-862D-6E27B43DD587}"/>
                  </a:ext>
                </a:extLst>
              </p:cNvPr>
              <p:cNvSpPr txBox="1">
                <a:spLocks noRot="1" noChangeAspect="1" noMove="1" noResize="1" noEditPoints="1" noAdjustHandles="1" noChangeArrowheads="1" noChangeShapeType="1" noTextEdit="1"/>
              </p:cNvSpPr>
              <p:nvPr/>
            </p:nvSpPr>
            <p:spPr>
              <a:xfrm>
                <a:off x="1137339" y="1962150"/>
                <a:ext cx="6711261" cy="461665"/>
              </a:xfrm>
              <a:prstGeom prst="rect">
                <a:avLst/>
              </a:prstGeom>
              <a:blipFill>
                <a:blip r:embed="rId4"/>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35786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A6E14F8-0893-064F-891E-4D18237F2136}"/>
              </a:ext>
            </a:extLst>
          </p:cNvPr>
          <p:cNvGrpSpPr/>
          <p:nvPr/>
        </p:nvGrpSpPr>
        <p:grpSpPr>
          <a:xfrm>
            <a:off x="1219200" y="1200150"/>
            <a:ext cx="6629400" cy="3352800"/>
            <a:chOff x="1219200" y="1581150"/>
            <a:chExt cx="6629400" cy="3352800"/>
          </a:xfrm>
        </p:grpSpPr>
        <p:cxnSp>
          <p:nvCxnSpPr>
            <p:cNvPr id="78" name="Straight Connector 77">
              <a:extLst>
                <a:ext uri="{FF2B5EF4-FFF2-40B4-BE49-F238E27FC236}">
                  <a16:creationId xmlns:a16="http://schemas.microsoft.com/office/drawing/2014/main" id="{E7A2A5B9-9B9E-D349-8AC3-C455790A18BA}"/>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9" name="Group 78">
              <a:extLst>
                <a:ext uri="{FF2B5EF4-FFF2-40B4-BE49-F238E27FC236}">
                  <a16:creationId xmlns:a16="http://schemas.microsoft.com/office/drawing/2014/main" id="{C6824B4D-4B7F-A149-B4F3-B5E23684665B}"/>
                </a:ext>
              </a:extLst>
            </p:cNvPr>
            <p:cNvGrpSpPr/>
            <p:nvPr/>
          </p:nvGrpSpPr>
          <p:grpSpPr>
            <a:xfrm>
              <a:off x="1600200" y="4171950"/>
              <a:ext cx="5867400" cy="563478"/>
              <a:chOff x="1600200" y="4171950"/>
              <a:chExt cx="5867400" cy="563478"/>
            </a:xfrm>
          </p:grpSpPr>
          <p:sp>
            <p:nvSpPr>
              <p:cNvPr id="96" name="Rectangle 95">
                <a:extLst>
                  <a:ext uri="{FF2B5EF4-FFF2-40B4-BE49-F238E27FC236}">
                    <a16:creationId xmlns:a16="http://schemas.microsoft.com/office/drawing/2014/main" id="{C5FCF3F2-09C2-BE48-B7B0-C8136CCC0449}"/>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97" name="Rectangle 96">
                <a:extLst>
                  <a:ext uri="{FF2B5EF4-FFF2-40B4-BE49-F238E27FC236}">
                    <a16:creationId xmlns:a16="http://schemas.microsoft.com/office/drawing/2014/main" id="{380571E1-0CB4-2D4A-AC86-078D47B1608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98" name="Rectangle 97">
                <a:extLst>
                  <a:ext uri="{FF2B5EF4-FFF2-40B4-BE49-F238E27FC236}">
                    <a16:creationId xmlns:a16="http://schemas.microsoft.com/office/drawing/2014/main" id="{2FF64D16-BB3E-9A42-A450-0DD6CC94D33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99" name="Rectangle 98">
                <a:extLst>
                  <a:ext uri="{FF2B5EF4-FFF2-40B4-BE49-F238E27FC236}">
                    <a16:creationId xmlns:a16="http://schemas.microsoft.com/office/drawing/2014/main" id="{71956756-61C1-3D45-9009-3DEDBDF8FB61}"/>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00" name="TextBox 99">
                <a:extLst>
                  <a:ext uri="{FF2B5EF4-FFF2-40B4-BE49-F238E27FC236}">
                    <a16:creationId xmlns:a16="http://schemas.microsoft.com/office/drawing/2014/main" id="{519CF549-0E47-5C49-B60A-CE9B07FBAFD2}"/>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80" name="Group 79">
              <a:extLst>
                <a:ext uri="{FF2B5EF4-FFF2-40B4-BE49-F238E27FC236}">
                  <a16:creationId xmlns:a16="http://schemas.microsoft.com/office/drawing/2014/main" id="{ED21B228-DA1D-2841-9625-D1987F460761}"/>
                </a:ext>
              </a:extLst>
            </p:cNvPr>
            <p:cNvGrpSpPr/>
            <p:nvPr/>
          </p:nvGrpSpPr>
          <p:grpSpPr>
            <a:xfrm>
              <a:off x="1600199" y="1599626"/>
              <a:ext cx="5867401" cy="2496125"/>
              <a:chOff x="1600199" y="1599626"/>
              <a:chExt cx="5867401" cy="2496125"/>
            </a:xfrm>
          </p:grpSpPr>
          <p:sp>
            <p:nvSpPr>
              <p:cNvPr id="85" name="Rectangle 84">
                <a:extLst>
                  <a:ext uri="{FF2B5EF4-FFF2-40B4-BE49-F238E27FC236}">
                    <a16:creationId xmlns:a16="http://schemas.microsoft.com/office/drawing/2014/main" id="{51FA4B05-B9B4-0F4D-B844-C513801FCF3B}"/>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6" name="Rectangle 85">
                <a:extLst>
                  <a:ext uri="{FF2B5EF4-FFF2-40B4-BE49-F238E27FC236}">
                    <a16:creationId xmlns:a16="http://schemas.microsoft.com/office/drawing/2014/main" id="{A703A54D-17AF-274C-BF26-E50A930AADE7}"/>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7" name="Rectangle 86">
                <a:extLst>
                  <a:ext uri="{FF2B5EF4-FFF2-40B4-BE49-F238E27FC236}">
                    <a16:creationId xmlns:a16="http://schemas.microsoft.com/office/drawing/2014/main" id="{30B562BE-979D-F146-8795-D42E6EC5B508}"/>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8" name="Rectangle 87">
                <a:extLst>
                  <a:ext uri="{FF2B5EF4-FFF2-40B4-BE49-F238E27FC236}">
                    <a16:creationId xmlns:a16="http://schemas.microsoft.com/office/drawing/2014/main" id="{D44188E7-83FE-F54E-A003-7CAD8DC852F8}"/>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9" name="Rectangle 88">
                <a:extLst>
                  <a:ext uri="{FF2B5EF4-FFF2-40B4-BE49-F238E27FC236}">
                    <a16:creationId xmlns:a16="http://schemas.microsoft.com/office/drawing/2014/main" id="{8DDE9CBC-252B-7C48-88B7-C21B1DA55902}"/>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90" name="TextBox 89">
                <a:extLst>
                  <a:ext uri="{FF2B5EF4-FFF2-40B4-BE49-F238E27FC236}">
                    <a16:creationId xmlns:a16="http://schemas.microsoft.com/office/drawing/2014/main" id="{5D0A6B8C-E89B-5A40-9BB4-0A4FF75B8E8B}"/>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91" name="Rectangle 90">
                <a:extLst>
                  <a:ext uri="{FF2B5EF4-FFF2-40B4-BE49-F238E27FC236}">
                    <a16:creationId xmlns:a16="http://schemas.microsoft.com/office/drawing/2014/main" id="{BBCC354D-89A1-0849-BB77-5F25198E47E8}"/>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2" name="Rectangle 91">
                <a:extLst>
                  <a:ext uri="{FF2B5EF4-FFF2-40B4-BE49-F238E27FC236}">
                    <a16:creationId xmlns:a16="http://schemas.microsoft.com/office/drawing/2014/main" id="{4575E328-0C32-A249-BF8B-1E2EE88CC6E0}"/>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3" name="Rectangle 92">
                <a:extLst>
                  <a:ext uri="{FF2B5EF4-FFF2-40B4-BE49-F238E27FC236}">
                    <a16:creationId xmlns:a16="http://schemas.microsoft.com/office/drawing/2014/main" id="{FEA26289-3AC7-2840-986B-BB5B576FC26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4" name="Rectangle 93">
                <a:extLst>
                  <a:ext uri="{FF2B5EF4-FFF2-40B4-BE49-F238E27FC236}">
                    <a16:creationId xmlns:a16="http://schemas.microsoft.com/office/drawing/2014/main" id="{34386C9E-A02B-E74B-86CD-35CC10458D9A}"/>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5" name="TextBox 94">
                <a:extLst>
                  <a:ext uri="{FF2B5EF4-FFF2-40B4-BE49-F238E27FC236}">
                    <a16:creationId xmlns:a16="http://schemas.microsoft.com/office/drawing/2014/main" id="{B7250299-4365-4C4B-9648-65BD3DDBE434}"/>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sp>
          <p:nvSpPr>
            <p:cNvPr id="81" name="Rectangle 80">
              <a:extLst>
                <a:ext uri="{FF2B5EF4-FFF2-40B4-BE49-F238E27FC236}">
                  <a16:creationId xmlns:a16="http://schemas.microsoft.com/office/drawing/2014/main" id="{4650DE7D-A989-2940-A672-8E51CCAE71BE}"/>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82" name="Group 81">
              <a:extLst>
                <a:ext uri="{FF2B5EF4-FFF2-40B4-BE49-F238E27FC236}">
                  <a16:creationId xmlns:a16="http://schemas.microsoft.com/office/drawing/2014/main" id="{120EF353-E839-A54F-BD29-286F33FE50B8}"/>
                </a:ext>
              </a:extLst>
            </p:cNvPr>
            <p:cNvGrpSpPr/>
            <p:nvPr/>
          </p:nvGrpSpPr>
          <p:grpSpPr>
            <a:xfrm>
              <a:off x="3162300" y="2710471"/>
              <a:ext cx="4114800" cy="1498210"/>
              <a:chOff x="3162300" y="2710471"/>
              <a:chExt cx="4114800" cy="1498210"/>
            </a:xfrm>
          </p:grpSpPr>
          <p:sp>
            <p:nvSpPr>
              <p:cNvPr id="83" name="Rectangle 82">
                <a:extLst>
                  <a:ext uri="{FF2B5EF4-FFF2-40B4-BE49-F238E27FC236}">
                    <a16:creationId xmlns:a16="http://schemas.microsoft.com/office/drawing/2014/main" id="{2792689D-AC1A-C043-95D9-0A64BF38550A}"/>
                  </a:ext>
                </a:extLst>
              </p:cNvPr>
              <p:cNvSpPr/>
              <p:nvPr/>
            </p:nvSpPr>
            <p:spPr>
              <a:xfrm>
                <a:off x="3162300" y="3562350"/>
                <a:ext cx="4114800" cy="646331"/>
              </a:xfrm>
              <a:prstGeom prst="rect">
                <a:avLst/>
              </a:prstGeom>
            </p:spPr>
            <p:txBody>
              <a:bodyPr wrap="square">
                <a:spAutoFit/>
              </a:bodyPr>
              <a:lstStyle/>
              <a:p>
                <a:pPr algn="ctr"/>
                <a:r>
                  <a:rPr lang="en-US" dirty="0"/>
                  <a:t>Environmental Context for the programs on CPU 1</a:t>
                </a: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B8C9858-EF2F-444F-8691-DEB69B15B2A9}"/>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i="1" baseline="-25000" dirty="0"/>
                  </a:p>
                </p:txBody>
              </p:sp>
            </mc:Choice>
            <mc:Fallback xmlns="">
              <p:sp>
                <p:nvSpPr>
                  <p:cNvPr id="56" name="Rectangle 55">
                    <a:extLst>
                      <a:ext uri="{FF2B5EF4-FFF2-40B4-BE49-F238E27FC236}">
                        <a16:creationId xmlns:a16="http://schemas.microsoft.com/office/drawing/2014/main" id="{E77AD7E9-76D3-304A-9D96-AEDB3E2385EB}"/>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spTree>
    <p:extLst>
      <p:ext uri="{BB962C8B-B14F-4D97-AF65-F5344CB8AC3E}">
        <p14:creationId xmlns:p14="http://schemas.microsoft.com/office/powerpoint/2010/main" val="49945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36F1C4D-51FE-854C-B9F0-11D5AF9DF13A}"/>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Arrow Connector 5">
            <a:extLst>
              <a:ext uri="{FF2B5EF4-FFF2-40B4-BE49-F238E27FC236}">
                <a16:creationId xmlns:a16="http://schemas.microsoft.com/office/drawing/2014/main" id="{A2636DC9-0FAD-9448-A9F3-DEFFF5C25AF7}"/>
              </a:ext>
            </a:extLst>
          </p:cNvPr>
          <p:cNvCxnSpPr/>
          <p:nvPr/>
        </p:nvCxnSpPr>
        <p:spPr bwMode="auto">
          <a:xfrm>
            <a:off x="2209800" y="3923256"/>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1CCEEA5E-D8CB-9343-862B-B28123F008A2}"/>
              </a:ext>
            </a:extLst>
          </p:cNvPr>
          <p:cNvCxnSpPr/>
          <p:nvPr/>
        </p:nvCxnSpPr>
        <p:spPr bwMode="auto">
          <a:xfrm>
            <a:off x="2209800" y="295421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CA1F592D-0CB5-0344-A22E-2503D401C091}"/>
              </a:ext>
            </a:extLst>
          </p:cNvPr>
          <p:cNvSpPr txBox="1"/>
          <p:nvPr/>
        </p:nvSpPr>
        <p:spPr>
          <a:xfrm>
            <a:off x="1394085" y="2754130"/>
            <a:ext cx="569388" cy="369332"/>
          </a:xfrm>
          <a:prstGeom prst="rect">
            <a:avLst/>
          </a:prstGeom>
          <a:noFill/>
        </p:spPr>
        <p:txBody>
          <a:bodyPr wrap="none" rtlCol="0">
            <a:spAutoFit/>
          </a:bodyPr>
          <a:lstStyle/>
          <a:p>
            <a:pPr algn="ctr"/>
            <a:r>
              <a:rPr lang="en-US" dirty="0"/>
              <a:t>Log</a:t>
            </a:r>
          </a:p>
        </p:txBody>
      </p:sp>
      <p:sp>
        <p:nvSpPr>
          <p:cNvPr id="39" name="TextBox 38">
            <a:extLst>
              <a:ext uri="{FF2B5EF4-FFF2-40B4-BE49-F238E27FC236}">
                <a16:creationId xmlns:a16="http://schemas.microsoft.com/office/drawing/2014/main" id="{2C15AE18-5EC0-7843-80A0-4E190563683F}"/>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40" name="TextBox 39">
            <a:extLst>
              <a:ext uri="{FF2B5EF4-FFF2-40B4-BE49-F238E27FC236}">
                <a16:creationId xmlns:a16="http://schemas.microsoft.com/office/drawing/2014/main" id="{7BA17AD2-C1D0-F141-8B93-6F0918C65AA5}"/>
              </a:ext>
            </a:extLst>
          </p:cNvPr>
          <p:cNvSpPr txBox="1"/>
          <p:nvPr/>
        </p:nvSpPr>
        <p:spPr>
          <a:xfrm>
            <a:off x="1269260" y="3732561"/>
            <a:ext cx="864339" cy="369332"/>
          </a:xfrm>
          <a:prstGeom prst="rect">
            <a:avLst/>
          </a:prstGeom>
          <a:noFill/>
        </p:spPr>
        <p:txBody>
          <a:bodyPr wrap="none" rtlCol="0">
            <a:spAutoFit/>
          </a:bodyPr>
          <a:lstStyle/>
          <a:p>
            <a:r>
              <a:rPr lang="en-US" dirty="0"/>
              <a:t>CPU 2</a:t>
            </a:r>
          </a:p>
        </p:txBody>
      </p:sp>
      <p:sp>
        <p:nvSpPr>
          <p:cNvPr id="26" name="Rectangle 25">
            <a:extLst>
              <a:ext uri="{FF2B5EF4-FFF2-40B4-BE49-F238E27FC236}">
                <a16:creationId xmlns:a16="http://schemas.microsoft.com/office/drawing/2014/main" id="{BC4109B4-8293-CA47-81FA-6B62343E9213}"/>
              </a:ext>
            </a:extLst>
          </p:cNvPr>
          <p:cNvSpPr/>
          <p:nvPr/>
        </p:nvSpPr>
        <p:spPr bwMode="auto">
          <a:xfrm>
            <a:off x="3543994" y="199480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27" name="Rectangle 26">
            <a:extLst>
              <a:ext uri="{FF2B5EF4-FFF2-40B4-BE49-F238E27FC236}">
                <a16:creationId xmlns:a16="http://schemas.microsoft.com/office/drawing/2014/main" id="{0155A295-BA52-2249-B18E-39658A48AB30}"/>
              </a:ext>
            </a:extLst>
          </p:cNvPr>
          <p:cNvSpPr/>
          <p:nvPr/>
        </p:nvSpPr>
        <p:spPr bwMode="auto">
          <a:xfrm>
            <a:off x="2460004" y="19937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80F51DFA-0F26-914B-83F9-68976E1FDE1E}"/>
              </a:ext>
            </a:extLst>
          </p:cNvPr>
          <p:cNvSpPr/>
          <p:nvPr/>
        </p:nvSpPr>
        <p:spPr bwMode="auto">
          <a:xfrm>
            <a:off x="6270004" y="199269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A6F8A64F-74A1-4D41-9112-4DCFA5C69E88}"/>
              </a:ext>
            </a:extLst>
          </p:cNvPr>
          <p:cNvSpPr/>
          <p:nvPr/>
        </p:nvSpPr>
        <p:spPr bwMode="auto">
          <a:xfrm>
            <a:off x="3669770" y="280859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Rectangle 29">
            <a:extLst>
              <a:ext uri="{FF2B5EF4-FFF2-40B4-BE49-F238E27FC236}">
                <a16:creationId xmlns:a16="http://schemas.microsoft.com/office/drawing/2014/main" id="{ABADF820-9A45-B341-8DB6-BC358BCB96E7}"/>
              </a:ext>
            </a:extLst>
          </p:cNvPr>
          <p:cNvSpPr/>
          <p:nvPr/>
        </p:nvSpPr>
        <p:spPr bwMode="auto">
          <a:xfrm>
            <a:off x="4903349" y="281486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167337B1-7FEB-3843-B717-DCF3046CC813}"/>
              </a:ext>
            </a:extLst>
          </p:cNvPr>
          <p:cNvSpPr/>
          <p:nvPr/>
        </p:nvSpPr>
        <p:spPr bwMode="auto">
          <a:xfrm>
            <a:off x="2460004" y="280862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09D84BEF-0C3F-6346-9D25-9763EE97F399}"/>
              </a:ext>
            </a:extLst>
          </p:cNvPr>
          <p:cNvSpPr/>
          <p:nvPr/>
        </p:nvSpPr>
        <p:spPr bwMode="auto">
          <a:xfrm>
            <a:off x="6270004" y="2808216"/>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6" name="Rectangle 35">
            <a:extLst>
              <a:ext uri="{FF2B5EF4-FFF2-40B4-BE49-F238E27FC236}">
                <a16:creationId xmlns:a16="http://schemas.microsoft.com/office/drawing/2014/main" id="{FE8BC620-ABBF-914B-9973-AE62A1B16B80}"/>
              </a:ext>
            </a:extLst>
          </p:cNvPr>
          <p:cNvSpPr/>
          <p:nvPr/>
        </p:nvSpPr>
        <p:spPr bwMode="auto">
          <a:xfrm>
            <a:off x="4903349"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30838467-D177-0F4F-B3D4-50D513FDF661}"/>
              </a:ext>
            </a:extLst>
          </p:cNvPr>
          <p:cNvSpPr/>
          <p:nvPr/>
        </p:nvSpPr>
        <p:spPr bwMode="auto">
          <a:xfrm>
            <a:off x="5959836" y="378732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42" name="Rectangle 41">
            <a:extLst>
              <a:ext uri="{FF2B5EF4-FFF2-40B4-BE49-F238E27FC236}">
                <a16:creationId xmlns:a16="http://schemas.microsoft.com/office/drawing/2014/main" id="{23A20971-C56C-4E46-B03F-B90A51874787}"/>
              </a:ext>
            </a:extLst>
          </p:cNvPr>
          <p:cNvSpPr/>
          <p:nvPr/>
        </p:nvSpPr>
        <p:spPr bwMode="auto">
          <a:xfrm>
            <a:off x="3669770"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190393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17659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grpSp>
        <p:nvGrpSpPr>
          <p:cNvPr id="6" name="Group 5">
            <a:extLst>
              <a:ext uri="{FF2B5EF4-FFF2-40B4-BE49-F238E27FC236}">
                <a16:creationId xmlns:a16="http://schemas.microsoft.com/office/drawing/2014/main" id="{9454A710-5A42-824B-9E19-015547B9528C}"/>
              </a:ext>
            </a:extLst>
          </p:cNvPr>
          <p:cNvGrpSpPr/>
          <p:nvPr/>
        </p:nvGrpSpPr>
        <p:grpSpPr>
          <a:xfrm>
            <a:off x="5107214" y="2190750"/>
            <a:ext cx="836386" cy="1240414"/>
            <a:chOff x="5107214" y="2190750"/>
            <a:chExt cx="836386" cy="1240414"/>
          </a:xfrm>
        </p:grpSpPr>
        <p:sp>
          <p:nvSpPr>
            <p:cNvPr id="41" name="TextBox 40">
              <a:extLst>
                <a:ext uri="{FF2B5EF4-FFF2-40B4-BE49-F238E27FC236}">
                  <a16:creationId xmlns:a16="http://schemas.microsoft.com/office/drawing/2014/main" id="{4EF585DB-EBAD-404A-A227-78CFC979DE2D}"/>
                </a:ext>
              </a:extLst>
            </p:cNvPr>
            <p:cNvSpPr txBox="1"/>
            <p:nvPr/>
          </p:nvSpPr>
          <p:spPr>
            <a:xfrm>
              <a:off x="5107214" y="2952750"/>
              <a:ext cx="761747" cy="369332"/>
            </a:xfrm>
            <a:prstGeom prst="rect">
              <a:avLst/>
            </a:prstGeom>
            <a:noFill/>
          </p:spPr>
          <p:txBody>
            <a:bodyPr wrap="none" rtlCol="0">
              <a:spAutoFit/>
            </a:bodyPr>
            <a:lstStyle/>
            <a:p>
              <a:r>
                <a:rPr lang="en-US" dirty="0"/>
                <a:t>query</a:t>
              </a:r>
            </a:p>
          </p:txBody>
        </p:sp>
        <p:cxnSp>
          <p:nvCxnSpPr>
            <p:cNvPr id="32" name="Straight Arrow Connector 31">
              <a:extLst>
                <a:ext uri="{FF2B5EF4-FFF2-40B4-BE49-F238E27FC236}">
                  <a16:creationId xmlns:a16="http://schemas.microsoft.com/office/drawing/2014/main" id="{A3C9B970-9737-DF4C-8BC1-9E334350D6DE}"/>
                </a:ext>
              </a:extLst>
            </p:cNvPr>
            <p:cNvCxnSpPr>
              <a:cxnSpLocks/>
            </p:cNvCxnSpPr>
            <p:nvPr/>
          </p:nvCxnSpPr>
          <p:spPr bwMode="auto">
            <a:xfrm flipV="1">
              <a:off x="5943600" y="2190750"/>
              <a:ext cx="0" cy="1240414"/>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253105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grpSp>
        <p:nvGrpSpPr>
          <p:cNvPr id="42" name="Group 41">
            <a:extLst>
              <a:ext uri="{FF2B5EF4-FFF2-40B4-BE49-F238E27FC236}">
                <a16:creationId xmlns:a16="http://schemas.microsoft.com/office/drawing/2014/main" id="{4739BABC-C4F2-8F42-B9A9-1A873FD4CE85}"/>
              </a:ext>
            </a:extLst>
          </p:cNvPr>
          <p:cNvGrpSpPr/>
          <p:nvPr/>
        </p:nvGrpSpPr>
        <p:grpSpPr>
          <a:xfrm>
            <a:off x="5029781" y="2823873"/>
            <a:ext cx="914400" cy="605246"/>
            <a:chOff x="5029200" y="2825918"/>
            <a:chExt cx="914400" cy="605246"/>
          </a:xfrm>
        </p:grpSpPr>
        <p:sp>
          <p:nvSpPr>
            <p:cNvPr id="44" name="TextBox 43">
              <a:extLst>
                <a:ext uri="{FF2B5EF4-FFF2-40B4-BE49-F238E27FC236}">
                  <a16:creationId xmlns:a16="http://schemas.microsoft.com/office/drawing/2014/main" id="{7AA17C63-4E77-6D40-9E7C-2BD8A651E678}"/>
                </a:ext>
              </a:extLst>
            </p:cNvPr>
            <p:cNvSpPr txBox="1"/>
            <p:nvPr/>
          </p:nvSpPr>
          <p:spPr>
            <a:xfrm>
              <a:off x="5029200" y="2952750"/>
              <a:ext cx="889987" cy="369332"/>
            </a:xfrm>
            <a:prstGeom prst="rect">
              <a:avLst/>
            </a:prstGeom>
            <a:noFill/>
          </p:spPr>
          <p:txBody>
            <a:bodyPr wrap="none" rtlCol="0">
              <a:spAutoFit/>
            </a:bodyPr>
            <a:lstStyle/>
            <a:p>
              <a:r>
                <a:rPr lang="en-US" dirty="0"/>
                <a:t>update</a:t>
              </a:r>
            </a:p>
          </p:txBody>
        </p:sp>
        <p:cxnSp>
          <p:nvCxnSpPr>
            <p:cNvPr id="46" name="Straight Arrow Connector 45">
              <a:extLst>
                <a:ext uri="{FF2B5EF4-FFF2-40B4-BE49-F238E27FC236}">
                  <a16:creationId xmlns:a16="http://schemas.microsoft.com/office/drawing/2014/main" id="{F8AACD56-C1D9-474E-A8C1-D5A7A424759D}"/>
                </a:ext>
              </a:extLst>
            </p:cNvPr>
            <p:cNvCxnSpPr>
              <a:cxnSpLocks/>
            </p:cNvCxnSpPr>
            <p:nvPr/>
          </p:nvCxnSpPr>
          <p:spPr bwMode="auto">
            <a:xfrm flipV="1">
              <a:off x="5943600" y="2825918"/>
              <a:ext cx="0" cy="60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322236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3" name="Rectangle 72">
            <a:extLst>
              <a:ext uri="{FF2B5EF4-FFF2-40B4-BE49-F238E27FC236}">
                <a16:creationId xmlns:a16="http://schemas.microsoft.com/office/drawing/2014/main" id="{69FD9917-53A3-2740-9796-C3F0E727640E}"/>
              </a:ext>
            </a:extLst>
          </p:cNvPr>
          <p:cNvSpPr/>
          <p:nvPr/>
        </p:nvSpPr>
        <p:spPr bwMode="auto">
          <a:xfrm>
            <a:off x="6270004" y="249360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41020958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89799</TotalTime>
  <Words>4030</Words>
  <Application>Microsoft Macintosh PowerPoint</Application>
  <PresentationFormat>On-screen Show (16:9)</PresentationFormat>
  <Paragraphs>877</Paragraphs>
  <Slides>31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Cambria Math</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Context Relation</vt:lpstr>
      <vt:lpstr>Hide Nondeterminism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Smallfoot</dc:title>
  <dc:creator>appel</dc:creator>
  <cp:lastModifiedBy>Jieung Kim</cp:lastModifiedBy>
  <cp:revision>4285</cp:revision>
  <cp:lastPrinted>2019-01-16T00:16:48Z</cp:lastPrinted>
  <dcterms:created xsi:type="dcterms:W3CDTF">2011-07-15T14:05:55Z</dcterms:created>
  <dcterms:modified xsi:type="dcterms:W3CDTF">2019-01-17T23:31:56Z</dcterms:modified>
</cp:coreProperties>
</file>