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layfair Displ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layfairDispl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italic.fntdata"/><Relationship Id="rId14" Type="http://schemas.openxmlformats.org/officeDocument/2006/relationships/font" Target="fonts/PlayfairDisplay-bold.fntdata"/><Relationship Id="rId17" Type="http://schemas.openxmlformats.org/officeDocument/2006/relationships/font" Target="fonts/Lato-regular.fntdata"/><Relationship Id="rId16" Type="http://schemas.openxmlformats.org/officeDocument/2006/relationships/font" Target="fonts/PlayfairDispl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a72c181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a72c181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a71ffcee9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a71ffcee9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a72c181b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a72c181b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a71ffcee9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a71ffcee9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a71ffcee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a71ffcee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a71ffcee9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a71ffcee9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a71ffcee9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a71ffcee9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drive.google.com/file/d/1pWNbLWPxJmnvAJUw3ChIoLk27aoO1_ki/view"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3"/>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Introduction</a:t>
            </a:r>
            <a:endParaRPr/>
          </a:p>
        </p:txBody>
      </p:sp>
      <p:sp>
        <p:nvSpPr>
          <p:cNvPr id="69" name="Google Shape;69;p13"/>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Motivation: </a:t>
            </a:r>
            <a:r>
              <a:rPr lang="en"/>
              <a:t>Often when people gather together and drink, they often play games to change into friendly atmosphere. Playing board games are good too but these days people intend to use more of their smartphone. By creating the application, users can play games more conveniently by just launching the application.</a:t>
            </a:r>
            <a:endParaRPr/>
          </a:p>
          <a:p>
            <a:pPr indent="-342900" lvl="0" marL="457200" rtl="0" algn="l">
              <a:spcBef>
                <a:spcPts val="0"/>
              </a:spcBef>
              <a:spcAft>
                <a:spcPts val="0"/>
              </a:spcAft>
              <a:buSzPts val="1800"/>
              <a:buChar char="●"/>
            </a:pPr>
            <a:r>
              <a:rPr lang="en"/>
              <a:t>Background: This app is designed using Android Studio. Our target users are those teenagers who love to play board games while they gather together and drink. </a:t>
            </a:r>
            <a:endParaRPr/>
          </a:p>
          <a:p>
            <a:pPr indent="-342900" lvl="0" marL="457200" rtl="0" algn="l">
              <a:spcBef>
                <a:spcPts val="0"/>
              </a:spcBef>
              <a:spcAft>
                <a:spcPts val="0"/>
              </a:spcAft>
              <a:buSzPts val="1800"/>
              <a:buChar char="●"/>
            </a:pPr>
            <a:r>
              <a:rPr lang="en"/>
              <a:t>Objectives: Our goal is to let users play more effectively. Instead play board games, they can just open their smartphone and play.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Approaches</a:t>
            </a:r>
            <a:endParaRPr/>
          </a:p>
        </p:txBody>
      </p:sp>
      <p:sp>
        <p:nvSpPr>
          <p:cNvPr id="75" name="Google Shape;75;p1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Studio</a:t>
            </a:r>
            <a:endParaRPr/>
          </a:p>
          <a:p>
            <a:pPr indent="0" lvl="0" marL="0" rtl="0" algn="l">
              <a:spcBef>
                <a:spcPts val="1600"/>
              </a:spcBef>
              <a:spcAft>
                <a:spcPts val="0"/>
              </a:spcAft>
              <a:buNone/>
            </a:pPr>
            <a:r>
              <a:rPr lang="en"/>
              <a:t>-Techniques learned in class : Activity, Intent, MediaPlayer, drawable-png, Toast, generating random number, adding an image to a button</a:t>
            </a:r>
            <a:endParaRPr/>
          </a:p>
          <a:p>
            <a:pPr indent="0" lvl="0" marL="0" rtl="0" algn="l">
              <a:spcBef>
                <a:spcPts val="1600"/>
              </a:spcBef>
              <a:spcAft>
                <a:spcPts val="1600"/>
              </a:spcAft>
              <a:buNone/>
            </a:pPr>
            <a:r>
              <a:rPr lang="en"/>
              <a:t>-Techniques not learned in class: RotateAnimation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id="80" name="Google Shape;80;p15" title="Project_Demo.mp4">
            <a:hlinkClick r:id="rId3"/>
          </p:cNvPr>
          <p:cNvPicPr preferRelativeResize="0"/>
          <p:nvPr/>
        </p:nvPicPr>
        <p:blipFill>
          <a:blip r:embed="rId4">
            <a:alphaModFix/>
          </a:blip>
          <a:stretch>
            <a:fillRect/>
          </a:stretch>
        </p:blipFill>
        <p:spPr>
          <a:xfrm>
            <a:off x="1530100" y="279175"/>
            <a:ext cx="6277000" cy="4707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&amp; Analysis</a:t>
            </a:r>
            <a:endParaRPr/>
          </a:p>
        </p:txBody>
      </p:sp>
      <p:sp>
        <p:nvSpPr>
          <p:cNvPr id="86" name="Google Shape;86;p16"/>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we did well:</a:t>
            </a:r>
            <a:endParaRPr/>
          </a:p>
          <a:p>
            <a:pPr indent="-342900" lvl="0" marL="457200" rtl="0" algn="l">
              <a:spcBef>
                <a:spcPts val="1600"/>
              </a:spcBef>
              <a:spcAft>
                <a:spcPts val="0"/>
              </a:spcAft>
              <a:buSzPts val="1800"/>
              <a:buAutoNum type="arabicPeriod"/>
            </a:pPr>
            <a:r>
              <a:rPr lang="en"/>
              <a:t>Useful mini games in drinking parties for fun</a:t>
            </a:r>
            <a:endParaRPr/>
          </a:p>
          <a:p>
            <a:pPr indent="-342900" lvl="0" marL="457200" rtl="0" algn="l">
              <a:spcBef>
                <a:spcPts val="0"/>
              </a:spcBef>
              <a:spcAft>
                <a:spcPts val="0"/>
              </a:spcAft>
              <a:buSzPts val="1800"/>
              <a:buAutoNum type="arabicPeriod"/>
            </a:pPr>
            <a:r>
              <a:rPr lang="en"/>
              <a:t>Simple and easy to use</a:t>
            </a:r>
            <a:endParaRPr/>
          </a:p>
          <a:p>
            <a:pPr indent="0" lvl="0" marL="0" rtl="0" algn="l">
              <a:spcBef>
                <a:spcPts val="1600"/>
              </a:spcBef>
              <a:spcAft>
                <a:spcPts val="0"/>
              </a:spcAft>
              <a:buNone/>
            </a:pPr>
            <a:r>
              <a:rPr lang="en"/>
              <a:t>Things to Improve on: </a:t>
            </a:r>
            <a:endParaRPr/>
          </a:p>
          <a:p>
            <a:pPr indent="-342900" lvl="0" marL="457200" rtl="0" algn="l">
              <a:spcBef>
                <a:spcPts val="1600"/>
              </a:spcBef>
              <a:spcAft>
                <a:spcPts val="0"/>
              </a:spcAft>
              <a:buSzPts val="1800"/>
              <a:buAutoNum type="arabicPeriod"/>
            </a:pPr>
            <a:r>
              <a:rPr lang="en"/>
              <a:t>More images and design (improvement in UI design)</a:t>
            </a:r>
            <a:endParaRPr/>
          </a:p>
          <a:p>
            <a:pPr indent="-342900" lvl="0" marL="457200" rtl="0" algn="l">
              <a:spcBef>
                <a:spcPts val="0"/>
              </a:spcBef>
              <a:spcAft>
                <a:spcPts val="0"/>
              </a:spcAft>
              <a:buSzPts val="1800"/>
              <a:buAutoNum type="arabicPeriod"/>
            </a:pPr>
            <a:r>
              <a:rPr lang="en"/>
              <a:t> Implement more complicated techniques like </a:t>
            </a:r>
            <a:r>
              <a:rPr lang="en"/>
              <a:t>multithreading</a:t>
            </a:r>
            <a:r>
              <a:rPr lang="en"/>
              <a:t> between users (</a:t>
            </a:r>
            <a:r>
              <a:rPr lang="en"/>
              <a:t>multiplayer</a:t>
            </a:r>
            <a:r>
              <a:rPr lang="en"/>
              <a:t> games)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&amp; Future Works</a:t>
            </a:r>
            <a:endParaRPr/>
          </a:p>
        </p:txBody>
      </p:sp>
      <p:sp>
        <p:nvSpPr>
          <p:cNvPr id="92" name="Google Shape;92;p17"/>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Our four games are all very popular board games. Users can choose a game to play and they can also return to the main page to re-select games. Our future work should be adding more board games to our app and design a better layout to make our app looks  better.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Games(Individual Contributions)</a:t>
            </a:r>
            <a:endParaRPr/>
          </a:p>
        </p:txBody>
      </p:sp>
      <p:sp>
        <p:nvSpPr>
          <p:cNvPr id="98" name="Google Shape;98;p18"/>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 (Tony) Chen - Choose the King Game</a:t>
            </a:r>
            <a:endParaRPr/>
          </a:p>
          <a:p>
            <a:pPr indent="0" lvl="0" marL="0" rtl="0" algn="l">
              <a:spcBef>
                <a:spcPts val="1600"/>
              </a:spcBef>
              <a:spcAft>
                <a:spcPts val="0"/>
              </a:spcAft>
              <a:buNone/>
            </a:pPr>
            <a:r>
              <a:rPr lang="en"/>
              <a:t>Minyoung Kim - Bottle Spin Game</a:t>
            </a:r>
            <a:endParaRPr/>
          </a:p>
          <a:p>
            <a:pPr indent="0" lvl="0" marL="0" rtl="0" algn="l">
              <a:spcBef>
                <a:spcPts val="1600"/>
              </a:spcBef>
              <a:spcAft>
                <a:spcPts val="1600"/>
              </a:spcAft>
              <a:buNone/>
            </a:pPr>
            <a:r>
              <a:rPr lang="en"/>
              <a:t>Jieun You - Random Box Game, 60 Sec Time Attack Game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 &amp; A</a:t>
            </a:r>
            <a:endParaRPr/>
          </a:p>
        </p:txBody>
      </p:sp>
      <p:sp>
        <p:nvSpPr>
          <p:cNvPr id="104" name="Google Shape;104;p19"/>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