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Pq2zQ9DkIVJQ+KKkGLhF/dm6W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6D3734-217D-41D0-B68C-2B9E555BABD0}">
  <a:tblStyle styleId="{016D3734-217D-41D0-B68C-2B9E555BABD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DCCF798-4781-4056-B34C-5672F972FD59}" styleName="Table_1">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ata-querying/a-sparksql-editor-via-hue-and-the-spark-sql-server-f82e72bbdfc7"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05595bceb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d05595bce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05595bceb_0_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d05595bceb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6fe4324f_0_1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b46fe4324f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46fe4324f_0_1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b46fe4324f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46fe4324f_0_1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b46fe4324f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46fe4324f_0_1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b46fe4324f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46fe4324f_0_1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b46fe4324f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46fe4324f_0_1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b46fe4324f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46fe4324f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b46fe4324f_0_1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05595bceb_0_3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d05595bceb_0_3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15900" lvl="0" marL="457200" rtl="0" algn="l">
              <a:lnSpc>
                <a:spcPct val="90000"/>
              </a:lnSpc>
              <a:spcBef>
                <a:spcPts val="0"/>
              </a:spcBef>
              <a:spcAft>
                <a:spcPts val="0"/>
              </a:spcAft>
              <a:buClr>
                <a:srgbClr val="B3C0CC"/>
              </a:buClr>
              <a:buSzPts val="1200"/>
              <a:buAutoNum type="arabicPeriod"/>
            </a:pPr>
            <a:r>
              <a:rPr lang="en-US" sz="1200" u="sng">
                <a:solidFill>
                  <a:schemeClr val="hlink"/>
                </a:solidFill>
                <a:hlinkClick r:id="rId2"/>
              </a:rPr>
              <a:t>https://medium.com/data-querying/a-sparksql-editor-via-hue-and-the-spark-sql-server-f82e72bbdfc7</a:t>
            </a:r>
            <a:endParaRPr sz="1200">
              <a:solidFill>
                <a:schemeClr val="dk1"/>
              </a:solidFill>
            </a:endParaRPr>
          </a:p>
          <a:p>
            <a:pPr indent="-215900" lvl="0" marL="457200" rtl="0" algn="l">
              <a:lnSpc>
                <a:spcPct val="90000"/>
              </a:lnSpc>
              <a:spcBef>
                <a:spcPts val="0"/>
              </a:spcBef>
              <a:spcAft>
                <a:spcPts val="0"/>
              </a:spcAft>
              <a:buClr>
                <a:schemeClr val="dk1"/>
              </a:buClr>
              <a:buSzPts val="1200"/>
              <a:buAutoNum type="arabicPeriod"/>
            </a:pPr>
            <a:r>
              <a:rPr lang="en-US" sz="1200">
                <a:solidFill>
                  <a:schemeClr val="dk1"/>
                </a:solidFill>
              </a:rPr>
              <a:t>https://opensource.com/article/19/3/apache-spark-and-dataframes-tutorial</a:t>
            </a:r>
            <a:endParaRPr sz="1200">
              <a:solidFill>
                <a:schemeClr val="dk1"/>
              </a:solidFill>
            </a:endParaRPr>
          </a:p>
          <a:p>
            <a:pPr indent="0" lvl="0" marL="0" rtl="0" algn="l">
              <a:lnSpc>
                <a:spcPct val="100000"/>
              </a:lnSpc>
              <a:spcBef>
                <a:spcPts val="0"/>
              </a:spcBef>
              <a:spcAft>
                <a:spcPts val="0"/>
              </a:spcAft>
              <a:buSzPts val="1400"/>
              <a:buNone/>
            </a:pPr>
            <a:r>
              <a:t/>
            </a:r>
            <a:endParaRPr sz="1200"/>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05595bceb_0_3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d05595bceb_0_3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05595bceb_0_3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d05595bceb_0_3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05595bce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05595bceb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05595bceb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gd05595bceb_0_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05595c220_3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d05595c220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05595c220_3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d05595c220_3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05595c220_3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d05595c220_3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05595c220_3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d05595c220_3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05595c220_3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d05595c220_3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05595c220_3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d05595c220_3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46fe4324f_0_3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gb46fe4324f_0_3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46fe4324f_0_1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b46fe4324f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05595bceb_0_3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d05595bceb_0_3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05595bceb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gd05595bceb_0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05595bceb_0_3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d05595bceb_0_3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46fe4324f_0_3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b46fe4324f_0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46fe4324f_0_3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b46fe4324f_0_3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46fe4324f_0_3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b46fe4324f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46fe4324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b46fe4324f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46fe4324f_0_19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b46fe4324f_0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46fe4324f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b46fe4324f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표지" type="title">
  <p:cSld name="TITLE">
    <p:spTree>
      <p:nvGrpSpPr>
        <p:cNvPr id="17" name="Shape 17"/>
        <p:cNvGrpSpPr/>
        <p:nvPr/>
      </p:nvGrpSpPr>
      <p:grpSpPr>
        <a:xfrm>
          <a:off x="0" y="0"/>
          <a:ext cx="0" cy="0"/>
          <a:chOff x="0" y="0"/>
          <a:chExt cx="0" cy="0"/>
        </a:xfrm>
      </p:grpSpPr>
      <p:sp>
        <p:nvSpPr>
          <p:cNvPr id="18" name="Google Shape;18;p15"/>
          <p:cNvSpPr txBox="1"/>
          <p:nvPr>
            <p:ph type="title"/>
          </p:nvPr>
        </p:nvSpPr>
        <p:spPr>
          <a:xfrm>
            <a:off x="1016000" y="2757539"/>
            <a:ext cx="22352001" cy="1484389"/>
          </a:xfrm>
          <a:prstGeom prst="rect">
            <a:avLst/>
          </a:prstGeom>
          <a:noFill/>
          <a:ln>
            <a:noFill/>
          </a:ln>
        </p:spPr>
        <p:txBody>
          <a:bodyPr anchorCtr="0" anchor="t" bIns="82975" lIns="82975" spcFirstLastPara="1" rIns="82975" wrap="square" tIns="82975">
            <a:normAutofit/>
          </a:bodyPr>
          <a:lstStyle>
            <a:lvl1pPr lvl="0" algn="l">
              <a:lnSpc>
                <a:spcPct val="100000"/>
              </a:lnSpc>
              <a:spcBef>
                <a:spcPts val="0"/>
              </a:spcBef>
              <a:spcAft>
                <a:spcPts val="0"/>
              </a:spcAft>
              <a:buClr>
                <a:srgbClr val="F3F3F8"/>
              </a:buClr>
              <a:buSzPts val="1800"/>
              <a:buNone/>
              <a:defRPr/>
            </a:lvl1pPr>
            <a:lvl2pPr lvl="1" algn="l">
              <a:lnSpc>
                <a:spcPct val="100000"/>
              </a:lnSpc>
              <a:spcBef>
                <a:spcPts val="0"/>
              </a:spcBef>
              <a:spcAft>
                <a:spcPts val="0"/>
              </a:spcAft>
              <a:buClr>
                <a:srgbClr val="F3F3F8"/>
              </a:buClr>
              <a:buSzPts val="1800"/>
              <a:buNone/>
              <a:defRPr/>
            </a:lvl2pPr>
            <a:lvl3pPr lvl="2" algn="l">
              <a:lnSpc>
                <a:spcPct val="100000"/>
              </a:lnSpc>
              <a:spcBef>
                <a:spcPts val="0"/>
              </a:spcBef>
              <a:spcAft>
                <a:spcPts val="0"/>
              </a:spcAft>
              <a:buClr>
                <a:srgbClr val="F3F3F8"/>
              </a:buClr>
              <a:buSzPts val="1800"/>
              <a:buNone/>
              <a:defRPr/>
            </a:lvl3pPr>
            <a:lvl4pPr lvl="3" algn="l">
              <a:lnSpc>
                <a:spcPct val="100000"/>
              </a:lnSpc>
              <a:spcBef>
                <a:spcPts val="0"/>
              </a:spcBef>
              <a:spcAft>
                <a:spcPts val="0"/>
              </a:spcAft>
              <a:buClr>
                <a:srgbClr val="F3F3F8"/>
              </a:buClr>
              <a:buSzPts val="1800"/>
              <a:buNone/>
              <a:defRPr/>
            </a:lvl4pPr>
            <a:lvl5pPr lvl="4" algn="l">
              <a:lnSpc>
                <a:spcPct val="100000"/>
              </a:lnSpc>
              <a:spcBef>
                <a:spcPts val="0"/>
              </a:spcBef>
              <a:spcAft>
                <a:spcPts val="0"/>
              </a:spcAft>
              <a:buClr>
                <a:srgbClr val="F3F3F8"/>
              </a:buClr>
              <a:buSzPts val="1800"/>
              <a:buNone/>
              <a:defRPr/>
            </a:lvl5pPr>
            <a:lvl6pPr lvl="5" algn="l">
              <a:lnSpc>
                <a:spcPct val="100000"/>
              </a:lnSpc>
              <a:spcBef>
                <a:spcPts val="0"/>
              </a:spcBef>
              <a:spcAft>
                <a:spcPts val="0"/>
              </a:spcAft>
              <a:buClr>
                <a:srgbClr val="F3F3F8"/>
              </a:buClr>
              <a:buSzPts val="1800"/>
              <a:buNone/>
              <a:defRPr/>
            </a:lvl6pPr>
            <a:lvl7pPr lvl="6" algn="l">
              <a:lnSpc>
                <a:spcPct val="100000"/>
              </a:lnSpc>
              <a:spcBef>
                <a:spcPts val="0"/>
              </a:spcBef>
              <a:spcAft>
                <a:spcPts val="0"/>
              </a:spcAft>
              <a:buClr>
                <a:srgbClr val="F3F3F8"/>
              </a:buClr>
              <a:buSzPts val="1800"/>
              <a:buNone/>
              <a:defRPr/>
            </a:lvl7pPr>
            <a:lvl8pPr lvl="7" algn="l">
              <a:lnSpc>
                <a:spcPct val="100000"/>
              </a:lnSpc>
              <a:spcBef>
                <a:spcPts val="0"/>
              </a:spcBef>
              <a:spcAft>
                <a:spcPts val="0"/>
              </a:spcAft>
              <a:buClr>
                <a:srgbClr val="F3F3F8"/>
              </a:buClr>
              <a:buSzPts val="1800"/>
              <a:buNone/>
              <a:defRPr/>
            </a:lvl8pPr>
            <a:lvl9pPr lvl="8" algn="l">
              <a:lnSpc>
                <a:spcPct val="100000"/>
              </a:lnSpc>
              <a:spcBef>
                <a:spcPts val="0"/>
              </a:spcBef>
              <a:spcAft>
                <a:spcPts val="0"/>
              </a:spcAft>
              <a:buClr>
                <a:srgbClr val="F3F3F8"/>
              </a:buClr>
              <a:buSzPts val="1800"/>
              <a:buNone/>
              <a:defRPr/>
            </a:lvl9pPr>
          </a:lstStyle>
          <a:p/>
        </p:txBody>
      </p:sp>
      <p:sp>
        <p:nvSpPr>
          <p:cNvPr id="19" name="Google Shape;19;p15"/>
          <p:cNvSpPr txBox="1"/>
          <p:nvPr>
            <p:ph idx="1" type="body"/>
          </p:nvPr>
        </p:nvSpPr>
        <p:spPr>
          <a:xfrm>
            <a:off x="1016000" y="4695914"/>
            <a:ext cx="22352001" cy="3978496"/>
          </a:xfrm>
          <a:prstGeom prst="rect">
            <a:avLst/>
          </a:prstGeom>
          <a:noFill/>
          <a:ln>
            <a:noFill/>
          </a:ln>
        </p:spPr>
        <p:txBody>
          <a:bodyPr anchorCtr="0" anchor="t" bIns="82975" lIns="82975" spcFirstLastPara="1" rIns="82975" wrap="square" tIns="82975">
            <a:normAutofit/>
          </a:bodyPr>
          <a:lstStyle>
            <a:lvl1pPr indent="-228600" lvl="0" marL="457200" algn="l">
              <a:lnSpc>
                <a:spcPct val="120000"/>
              </a:lnSpc>
              <a:spcBef>
                <a:spcPts val="0"/>
              </a:spcBef>
              <a:spcAft>
                <a:spcPts val="0"/>
              </a:spcAft>
              <a:buClr>
                <a:srgbClr val="B3C0CC"/>
              </a:buClr>
              <a:buSzPts val="1800"/>
              <a:buNone/>
              <a:defRPr/>
            </a:lvl1pPr>
            <a:lvl2pPr indent="-228600" lvl="1" marL="914400" algn="l">
              <a:lnSpc>
                <a:spcPct val="120000"/>
              </a:lnSpc>
              <a:spcBef>
                <a:spcPts val="0"/>
              </a:spcBef>
              <a:spcAft>
                <a:spcPts val="0"/>
              </a:spcAft>
              <a:buClr>
                <a:srgbClr val="B3C0CC"/>
              </a:buClr>
              <a:buSzPts val="1800"/>
              <a:buNone/>
              <a:defRPr/>
            </a:lvl2pPr>
            <a:lvl3pPr indent="-228600" lvl="2" marL="1371600" algn="l">
              <a:lnSpc>
                <a:spcPct val="120000"/>
              </a:lnSpc>
              <a:spcBef>
                <a:spcPts val="0"/>
              </a:spcBef>
              <a:spcAft>
                <a:spcPts val="0"/>
              </a:spcAft>
              <a:buClr>
                <a:srgbClr val="B3C0CC"/>
              </a:buClr>
              <a:buSzPts val="1800"/>
              <a:buNone/>
              <a:defRPr/>
            </a:lvl3pPr>
            <a:lvl4pPr indent="-228600" lvl="3" marL="1828800" algn="l">
              <a:lnSpc>
                <a:spcPct val="120000"/>
              </a:lnSpc>
              <a:spcBef>
                <a:spcPts val="0"/>
              </a:spcBef>
              <a:spcAft>
                <a:spcPts val="0"/>
              </a:spcAft>
              <a:buClr>
                <a:srgbClr val="B3C0CC"/>
              </a:buClr>
              <a:buSzPts val="1800"/>
              <a:buNone/>
              <a:defRPr/>
            </a:lvl4pPr>
            <a:lvl5pPr indent="-228600" lvl="4" marL="2286000" algn="l">
              <a:lnSpc>
                <a:spcPct val="120000"/>
              </a:lnSpc>
              <a:spcBef>
                <a:spcPts val="0"/>
              </a:spcBef>
              <a:spcAft>
                <a:spcPts val="0"/>
              </a:spcAft>
              <a:buClr>
                <a:srgbClr val="B3C0CC"/>
              </a:buClr>
              <a:buSzPts val="1800"/>
              <a:buNone/>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20" name="Google Shape;20;p15"/>
          <p:cNvSpPr txBox="1"/>
          <p:nvPr>
            <p:ph idx="2" type="body"/>
          </p:nvPr>
        </p:nvSpPr>
        <p:spPr>
          <a:xfrm>
            <a:off x="1016000" y="10879243"/>
            <a:ext cx="5179419" cy="457411"/>
          </a:xfrm>
          <a:prstGeom prst="rect">
            <a:avLst/>
          </a:prstGeom>
          <a:noFill/>
          <a:ln>
            <a:noFill/>
          </a:ln>
        </p:spPr>
        <p:txBody>
          <a:bodyPr anchorCtr="0" anchor="t" bIns="82975" lIns="82975" spcFirstLastPara="1" rIns="82975" wrap="square" tIns="82975">
            <a:normAutofit/>
          </a:bodyPr>
          <a:lstStyle>
            <a:lvl1pPr indent="-228600" lvl="0" marL="457200" algn="l">
              <a:lnSpc>
                <a:spcPct val="100000"/>
              </a:lnSpc>
              <a:spcBef>
                <a:spcPts val="0"/>
              </a:spcBef>
              <a:spcAft>
                <a:spcPts val="0"/>
              </a:spcAft>
              <a:buClr>
                <a:srgbClr val="B3C0CC"/>
              </a:buClr>
              <a:buSzPts val="1840"/>
              <a:buFont typeface="Arial"/>
              <a:buNone/>
              <a:defRPr sz="1840"/>
            </a:lvl1pPr>
            <a:lvl2pPr indent="-228600" lvl="1" marL="914400" algn="l">
              <a:lnSpc>
                <a:spcPct val="100000"/>
              </a:lnSpc>
              <a:spcBef>
                <a:spcPts val="0"/>
              </a:spcBef>
              <a:spcAft>
                <a:spcPts val="0"/>
              </a:spcAft>
              <a:buClr>
                <a:srgbClr val="B3C0CC"/>
              </a:buClr>
              <a:buSzPts val="1840"/>
              <a:buFont typeface="Arial"/>
              <a:buNone/>
              <a:defRPr sz="1840"/>
            </a:lvl2pPr>
            <a:lvl3pPr indent="-228600" lvl="2" marL="1371600" algn="l">
              <a:lnSpc>
                <a:spcPct val="100000"/>
              </a:lnSpc>
              <a:spcBef>
                <a:spcPts val="0"/>
              </a:spcBef>
              <a:spcAft>
                <a:spcPts val="0"/>
              </a:spcAft>
              <a:buClr>
                <a:srgbClr val="B3C0CC"/>
              </a:buClr>
              <a:buSzPts val="1840"/>
              <a:buFont typeface="Arial"/>
              <a:buNone/>
              <a:defRPr sz="1840"/>
            </a:lvl3pPr>
            <a:lvl4pPr indent="-228600" lvl="3" marL="1828800" algn="l">
              <a:lnSpc>
                <a:spcPct val="100000"/>
              </a:lnSpc>
              <a:spcBef>
                <a:spcPts val="0"/>
              </a:spcBef>
              <a:spcAft>
                <a:spcPts val="0"/>
              </a:spcAft>
              <a:buClr>
                <a:srgbClr val="B3C0CC"/>
              </a:buClr>
              <a:buSzPts val="1840"/>
              <a:buFont typeface="Arial"/>
              <a:buNone/>
              <a:defRPr sz="1840"/>
            </a:lvl4pPr>
            <a:lvl5pPr indent="-228600" lvl="4" marL="2286000" algn="l">
              <a:lnSpc>
                <a:spcPct val="100000"/>
              </a:lnSpc>
              <a:spcBef>
                <a:spcPts val="0"/>
              </a:spcBef>
              <a:spcAft>
                <a:spcPts val="0"/>
              </a:spcAft>
              <a:buClr>
                <a:srgbClr val="B3C0CC"/>
              </a:buClr>
              <a:buSzPts val="1840"/>
              <a:buFont typeface="Arial"/>
              <a:buNone/>
              <a:defRPr sz="1840"/>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21" name="Google Shape;21;p15"/>
          <p:cNvSpPr txBox="1"/>
          <p:nvPr>
            <p:ph idx="3" type="body"/>
          </p:nvPr>
        </p:nvSpPr>
        <p:spPr>
          <a:xfrm>
            <a:off x="1016000" y="11580307"/>
            <a:ext cx="5179419" cy="457411"/>
          </a:xfrm>
          <a:prstGeom prst="rect">
            <a:avLst/>
          </a:prstGeom>
          <a:noFill/>
          <a:ln>
            <a:noFill/>
          </a:ln>
        </p:spPr>
        <p:txBody>
          <a:bodyPr anchorCtr="0" anchor="t" bIns="82975" lIns="82975" spcFirstLastPara="1" rIns="82975" wrap="square" tIns="82975">
            <a:normAutofit/>
          </a:bodyPr>
          <a:lstStyle>
            <a:lvl1pPr indent="-228600" lvl="0" marL="457200" algn="l">
              <a:lnSpc>
                <a:spcPct val="100000"/>
              </a:lnSpc>
              <a:spcBef>
                <a:spcPts val="0"/>
              </a:spcBef>
              <a:spcAft>
                <a:spcPts val="0"/>
              </a:spcAft>
              <a:buClr>
                <a:srgbClr val="B3C0CC"/>
              </a:buClr>
              <a:buSzPts val="1840"/>
              <a:buFont typeface="Arial"/>
              <a:buNone/>
              <a:defRPr sz="1840"/>
            </a:lvl1pPr>
            <a:lvl2pPr indent="-228600" lvl="1" marL="914400" algn="l">
              <a:lnSpc>
                <a:spcPct val="100000"/>
              </a:lnSpc>
              <a:spcBef>
                <a:spcPts val="0"/>
              </a:spcBef>
              <a:spcAft>
                <a:spcPts val="0"/>
              </a:spcAft>
              <a:buClr>
                <a:srgbClr val="B3C0CC"/>
              </a:buClr>
              <a:buSzPts val="1840"/>
              <a:buFont typeface="Arial"/>
              <a:buNone/>
              <a:defRPr sz="1840"/>
            </a:lvl2pPr>
            <a:lvl3pPr indent="-228600" lvl="2" marL="1371600" algn="l">
              <a:lnSpc>
                <a:spcPct val="100000"/>
              </a:lnSpc>
              <a:spcBef>
                <a:spcPts val="0"/>
              </a:spcBef>
              <a:spcAft>
                <a:spcPts val="0"/>
              </a:spcAft>
              <a:buClr>
                <a:srgbClr val="B3C0CC"/>
              </a:buClr>
              <a:buSzPts val="1840"/>
              <a:buFont typeface="Arial"/>
              <a:buNone/>
              <a:defRPr sz="1840"/>
            </a:lvl3pPr>
            <a:lvl4pPr indent="-228600" lvl="3" marL="1828800" algn="l">
              <a:lnSpc>
                <a:spcPct val="100000"/>
              </a:lnSpc>
              <a:spcBef>
                <a:spcPts val="0"/>
              </a:spcBef>
              <a:spcAft>
                <a:spcPts val="0"/>
              </a:spcAft>
              <a:buClr>
                <a:srgbClr val="B3C0CC"/>
              </a:buClr>
              <a:buSzPts val="1840"/>
              <a:buFont typeface="Arial"/>
              <a:buNone/>
              <a:defRPr sz="1840"/>
            </a:lvl4pPr>
            <a:lvl5pPr indent="-228600" lvl="4" marL="2286000" algn="l">
              <a:lnSpc>
                <a:spcPct val="100000"/>
              </a:lnSpc>
              <a:spcBef>
                <a:spcPts val="0"/>
              </a:spcBef>
              <a:spcAft>
                <a:spcPts val="0"/>
              </a:spcAft>
              <a:buClr>
                <a:srgbClr val="B3C0CC"/>
              </a:buClr>
              <a:buSzPts val="1840"/>
              <a:buFont typeface="Arial"/>
              <a:buNone/>
              <a:defRPr sz="1840"/>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22" name="Google Shape;22;p15"/>
          <p:cNvSpPr txBox="1"/>
          <p:nvPr>
            <p:ph idx="4" type="body"/>
          </p:nvPr>
        </p:nvSpPr>
        <p:spPr>
          <a:xfrm>
            <a:off x="1016000" y="12281371"/>
            <a:ext cx="5179419" cy="457411"/>
          </a:xfrm>
          <a:prstGeom prst="rect">
            <a:avLst/>
          </a:prstGeom>
          <a:noFill/>
          <a:ln>
            <a:noFill/>
          </a:ln>
        </p:spPr>
        <p:txBody>
          <a:bodyPr anchorCtr="0" anchor="t" bIns="82975" lIns="82975" spcFirstLastPara="1" rIns="82975" wrap="square" tIns="82975">
            <a:normAutofit/>
          </a:bodyPr>
          <a:lstStyle>
            <a:lvl1pPr indent="-228600" lvl="0" marL="457200" algn="l">
              <a:lnSpc>
                <a:spcPct val="100000"/>
              </a:lnSpc>
              <a:spcBef>
                <a:spcPts val="0"/>
              </a:spcBef>
              <a:spcAft>
                <a:spcPts val="0"/>
              </a:spcAft>
              <a:buClr>
                <a:srgbClr val="B3C0CC"/>
              </a:buClr>
              <a:buSzPts val="1840"/>
              <a:buFont typeface="Arial"/>
              <a:buNone/>
              <a:defRPr sz="1840"/>
            </a:lvl1pPr>
            <a:lvl2pPr indent="-228600" lvl="1" marL="914400" algn="l">
              <a:lnSpc>
                <a:spcPct val="100000"/>
              </a:lnSpc>
              <a:spcBef>
                <a:spcPts val="0"/>
              </a:spcBef>
              <a:spcAft>
                <a:spcPts val="0"/>
              </a:spcAft>
              <a:buClr>
                <a:srgbClr val="B3C0CC"/>
              </a:buClr>
              <a:buSzPts val="1840"/>
              <a:buFont typeface="Arial"/>
              <a:buNone/>
              <a:defRPr sz="1840"/>
            </a:lvl2pPr>
            <a:lvl3pPr indent="-228600" lvl="2" marL="1371600" algn="l">
              <a:lnSpc>
                <a:spcPct val="100000"/>
              </a:lnSpc>
              <a:spcBef>
                <a:spcPts val="0"/>
              </a:spcBef>
              <a:spcAft>
                <a:spcPts val="0"/>
              </a:spcAft>
              <a:buClr>
                <a:srgbClr val="B3C0CC"/>
              </a:buClr>
              <a:buSzPts val="1840"/>
              <a:buFont typeface="Arial"/>
              <a:buNone/>
              <a:defRPr sz="1840"/>
            </a:lvl3pPr>
            <a:lvl4pPr indent="-228600" lvl="3" marL="1828800" algn="l">
              <a:lnSpc>
                <a:spcPct val="100000"/>
              </a:lnSpc>
              <a:spcBef>
                <a:spcPts val="0"/>
              </a:spcBef>
              <a:spcAft>
                <a:spcPts val="0"/>
              </a:spcAft>
              <a:buClr>
                <a:srgbClr val="B3C0CC"/>
              </a:buClr>
              <a:buSzPts val="1840"/>
              <a:buFont typeface="Arial"/>
              <a:buNone/>
              <a:defRPr sz="1840"/>
            </a:lvl4pPr>
            <a:lvl5pPr indent="-228600" lvl="4" marL="2286000" algn="l">
              <a:lnSpc>
                <a:spcPct val="100000"/>
              </a:lnSpc>
              <a:spcBef>
                <a:spcPts val="0"/>
              </a:spcBef>
              <a:spcAft>
                <a:spcPts val="0"/>
              </a:spcAft>
              <a:buClr>
                <a:srgbClr val="B3C0CC"/>
              </a:buClr>
              <a:buSzPts val="1840"/>
              <a:buFont typeface="Arial"/>
              <a:buNone/>
              <a:defRPr sz="1840"/>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23" name="Google Shape;23;p15"/>
          <p:cNvSpPr txBox="1"/>
          <p:nvPr>
            <p:ph idx="12" type="sldNum"/>
          </p:nvPr>
        </p:nvSpPr>
        <p:spPr>
          <a:xfrm>
            <a:off x="11887327" y="12347575"/>
            <a:ext cx="4265408" cy="730251"/>
          </a:xfrm>
          <a:prstGeom prst="rect">
            <a:avLst/>
          </a:prstGeom>
          <a:noFill/>
          <a:ln>
            <a:noFill/>
          </a:ln>
        </p:spPr>
        <p:txBody>
          <a:bodyPr anchorCtr="0" anchor="ctr" bIns="82975" lIns="82975" spcFirstLastPara="1" rIns="82975" wrap="square" tIns="82975">
            <a:spAutoFit/>
          </a:bodyPr>
          <a:lstStyle>
            <a:lvl1pPr indent="0" lvl="0"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목차" showMasterSp="0" type="tx">
  <p:cSld name="TITLE_AND_BODY">
    <p:bg>
      <p:bgPr>
        <a:solidFill>
          <a:srgbClr val="666666"/>
        </a:solidFill>
      </p:bgPr>
    </p:bg>
    <p:spTree>
      <p:nvGrpSpPr>
        <p:cNvPr id="24" name="Shape 24"/>
        <p:cNvGrpSpPr/>
        <p:nvPr/>
      </p:nvGrpSpPr>
      <p:grpSpPr>
        <a:xfrm>
          <a:off x="0" y="0"/>
          <a:ext cx="0" cy="0"/>
          <a:chOff x="0" y="0"/>
          <a:chExt cx="0" cy="0"/>
        </a:xfrm>
      </p:grpSpPr>
      <p:sp>
        <p:nvSpPr>
          <p:cNvPr id="25" name="Google Shape;25;p16"/>
          <p:cNvSpPr txBox="1"/>
          <p:nvPr>
            <p:ph type="title"/>
          </p:nvPr>
        </p:nvSpPr>
        <p:spPr>
          <a:xfrm>
            <a:off x="3728738" y="3477627"/>
            <a:ext cx="16958337" cy="1484389"/>
          </a:xfrm>
          <a:prstGeom prst="rect">
            <a:avLst/>
          </a:prstGeom>
          <a:noFill/>
          <a:ln>
            <a:noFill/>
          </a:ln>
        </p:spPr>
        <p:txBody>
          <a:bodyPr anchorCtr="0" anchor="t" bIns="82975" lIns="82975" spcFirstLastPara="1" rIns="82975" wrap="square" tIns="82975">
            <a:normAutofit/>
          </a:bodyPr>
          <a:lstStyle>
            <a:lvl1pPr lvl="0" algn="ctr">
              <a:lnSpc>
                <a:spcPct val="100000"/>
              </a:lnSpc>
              <a:spcBef>
                <a:spcPts val="0"/>
              </a:spcBef>
              <a:spcAft>
                <a:spcPts val="0"/>
              </a:spcAft>
              <a:buClr>
                <a:srgbClr val="F3F3F8"/>
              </a:buClr>
              <a:buSzPts val="1800"/>
              <a:buNone/>
              <a:defRPr/>
            </a:lvl1pPr>
            <a:lvl2pPr lvl="1" algn="l">
              <a:lnSpc>
                <a:spcPct val="100000"/>
              </a:lnSpc>
              <a:spcBef>
                <a:spcPts val="0"/>
              </a:spcBef>
              <a:spcAft>
                <a:spcPts val="0"/>
              </a:spcAft>
              <a:buClr>
                <a:srgbClr val="F3F3F8"/>
              </a:buClr>
              <a:buSzPts val="1800"/>
              <a:buNone/>
              <a:defRPr/>
            </a:lvl2pPr>
            <a:lvl3pPr lvl="2" algn="l">
              <a:lnSpc>
                <a:spcPct val="100000"/>
              </a:lnSpc>
              <a:spcBef>
                <a:spcPts val="0"/>
              </a:spcBef>
              <a:spcAft>
                <a:spcPts val="0"/>
              </a:spcAft>
              <a:buClr>
                <a:srgbClr val="F3F3F8"/>
              </a:buClr>
              <a:buSzPts val="1800"/>
              <a:buNone/>
              <a:defRPr/>
            </a:lvl3pPr>
            <a:lvl4pPr lvl="3" algn="l">
              <a:lnSpc>
                <a:spcPct val="100000"/>
              </a:lnSpc>
              <a:spcBef>
                <a:spcPts val="0"/>
              </a:spcBef>
              <a:spcAft>
                <a:spcPts val="0"/>
              </a:spcAft>
              <a:buClr>
                <a:srgbClr val="F3F3F8"/>
              </a:buClr>
              <a:buSzPts val="1800"/>
              <a:buNone/>
              <a:defRPr/>
            </a:lvl4pPr>
            <a:lvl5pPr lvl="4" algn="l">
              <a:lnSpc>
                <a:spcPct val="100000"/>
              </a:lnSpc>
              <a:spcBef>
                <a:spcPts val="0"/>
              </a:spcBef>
              <a:spcAft>
                <a:spcPts val="0"/>
              </a:spcAft>
              <a:buClr>
                <a:srgbClr val="F3F3F8"/>
              </a:buClr>
              <a:buSzPts val="1800"/>
              <a:buNone/>
              <a:defRPr/>
            </a:lvl5pPr>
            <a:lvl6pPr lvl="5" algn="l">
              <a:lnSpc>
                <a:spcPct val="100000"/>
              </a:lnSpc>
              <a:spcBef>
                <a:spcPts val="0"/>
              </a:spcBef>
              <a:spcAft>
                <a:spcPts val="0"/>
              </a:spcAft>
              <a:buClr>
                <a:srgbClr val="F3F3F8"/>
              </a:buClr>
              <a:buSzPts val="1800"/>
              <a:buNone/>
              <a:defRPr/>
            </a:lvl6pPr>
            <a:lvl7pPr lvl="6" algn="l">
              <a:lnSpc>
                <a:spcPct val="100000"/>
              </a:lnSpc>
              <a:spcBef>
                <a:spcPts val="0"/>
              </a:spcBef>
              <a:spcAft>
                <a:spcPts val="0"/>
              </a:spcAft>
              <a:buClr>
                <a:srgbClr val="F3F3F8"/>
              </a:buClr>
              <a:buSzPts val="1800"/>
              <a:buNone/>
              <a:defRPr/>
            </a:lvl7pPr>
            <a:lvl8pPr lvl="7" algn="l">
              <a:lnSpc>
                <a:spcPct val="100000"/>
              </a:lnSpc>
              <a:spcBef>
                <a:spcPts val="0"/>
              </a:spcBef>
              <a:spcAft>
                <a:spcPts val="0"/>
              </a:spcAft>
              <a:buClr>
                <a:srgbClr val="F3F3F8"/>
              </a:buClr>
              <a:buSzPts val="1800"/>
              <a:buNone/>
              <a:defRPr/>
            </a:lvl8pPr>
            <a:lvl9pPr lvl="8" algn="l">
              <a:lnSpc>
                <a:spcPct val="100000"/>
              </a:lnSpc>
              <a:spcBef>
                <a:spcPts val="0"/>
              </a:spcBef>
              <a:spcAft>
                <a:spcPts val="0"/>
              </a:spcAft>
              <a:buClr>
                <a:srgbClr val="F3F3F8"/>
              </a:buClr>
              <a:buSzPts val="1800"/>
              <a:buNone/>
              <a:defRPr/>
            </a:lvl9pPr>
          </a:lstStyle>
          <a:p/>
        </p:txBody>
      </p:sp>
      <p:sp>
        <p:nvSpPr>
          <p:cNvPr id="26" name="Google Shape;26;p16"/>
          <p:cNvSpPr txBox="1"/>
          <p:nvPr>
            <p:ph idx="1" type="body"/>
          </p:nvPr>
        </p:nvSpPr>
        <p:spPr>
          <a:xfrm>
            <a:off x="3780406" y="5604645"/>
            <a:ext cx="16896634" cy="708944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800"/>
              </a:spcBef>
              <a:spcAft>
                <a:spcPts val="0"/>
              </a:spcAft>
              <a:buClr>
                <a:srgbClr val="B3C0CC"/>
              </a:buClr>
              <a:buSzPts val="5000"/>
              <a:buFont typeface="Arial"/>
              <a:buNone/>
              <a:defRPr sz="5000"/>
            </a:lvl1pPr>
            <a:lvl2pPr indent="-228600" lvl="1" marL="914400" algn="ctr">
              <a:lnSpc>
                <a:spcPct val="90000"/>
              </a:lnSpc>
              <a:spcBef>
                <a:spcPts val="1800"/>
              </a:spcBef>
              <a:spcAft>
                <a:spcPts val="0"/>
              </a:spcAft>
              <a:buClr>
                <a:srgbClr val="B3C0CC"/>
              </a:buClr>
              <a:buSzPts val="5000"/>
              <a:buFont typeface="Arial"/>
              <a:buNone/>
              <a:defRPr sz="5000"/>
            </a:lvl2pPr>
            <a:lvl3pPr indent="-228600" lvl="2" marL="1371600" algn="ctr">
              <a:lnSpc>
                <a:spcPct val="90000"/>
              </a:lnSpc>
              <a:spcBef>
                <a:spcPts val="1800"/>
              </a:spcBef>
              <a:spcAft>
                <a:spcPts val="0"/>
              </a:spcAft>
              <a:buClr>
                <a:srgbClr val="B3C0CC"/>
              </a:buClr>
              <a:buSzPts val="5000"/>
              <a:buFont typeface="Arial"/>
              <a:buNone/>
              <a:defRPr sz="5000"/>
            </a:lvl3pPr>
            <a:lvl4pPr indent="-228600" lvl="3" marL="1828800" algn="ctr">
              <a:lnSpc>
                <a:spcPct val="90000"/>
              </a:lnSpc>
              <a:spcBef>
                <a:spcPts val="1800"/>
              </a:spcBef>
              <a:spcAft>
                <a:spcPts val="0"/>
              </a:spcAft>
              <a:buClr>
                <a:srgbClr val="B3C0CC"/>
              </a:buClr>
              <a:buSzPts val="5000"/>
              <a:buFont typeface="Arial"/>
              <a:buNone/>
              <a:defRPr sz="5000"/>
            </a:lvl4pPr>
            <a:lvl5pPr indent="-228600" lvl="4" marL="2286000" algn="ctr">
              <a:lnSpc>
                <a:spcPct val="90000"/>
              </a:lnSpc>
              <a:spcBef>
                <a:spcPts val="1800"/>
              </a:spcBef>
              <a:spcAft>
                <a:spcPts val="0"/>
              </a:spcAft>
              <a:buClr>
                <a:srgbClr val="B3C0CC"/>
              </a:buClr>
              <a:buSzPts val="5000"/>
              <a:buFont typeface="Arial"/>
              <a:buNone/>
              <a:defRPr sz="5000"/>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27" name="Google Shape;27;p16"/>
          <p:cNvSpPr txBox="1"/>
          <p:nvPr>
            <p:ph idx="12" type="sldNum"/>
          </p:nvPr>
        </p:nvSpPr>
        <p:spPr>
          <a:xfrm>
            <a:off x="11887327" y="12347575"/>
            <a:ext cx="4265408" cy="730251"/>
          </a:xfrm>
          <a:prstGeom prst="rect">
            <a:avLst/>
          </a:prstGeom>
          <a:noFill/>
          <a:ln>
            <a:noFill/>
          </a:ln>
        </p:spPr>
        <p:txBody>
          <a:bodyPr anchorCtr="0" anchor="ctr" bIns="82975" lIns="82975" spcFirstLastPara="1" rIns="82975" wrap="square" tIns="82975">
            <a:spAutoFit/>
          </a:bodyPr>
          <a:lstStyle>
            <a:lvl1pPr indent="0" lvl="0"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중간 표지" showMasterSp="0">
  <p:cSld name="중간 표지">
    <p:bg>
      <p:bgPr>
        <a:solidFill>
          <a:srgbClr val="666666"/>
        </a:solidFill>
      </p:bgPr>
    </p:bg>
    <p:spTree>
      <p:nvGrpSpPr>
        <p:cNvPr id="28" name="Shape 28"/>
        <p:cNvGrpSpPr/>
        <p:nvPr/>
      </p:nvGrpSpPr>
      <p:grpSpPr>
        <a:xfrm>
          <a:off x="0" y="0"/>
          <a:ext cx="0" cy="0"/>
          <a:chOff x="0" y="0"/>
          <a:chExt cx="0" cy="0"/>
        </a:xfrm>
      </p:grpSpPr>
      <p:sp>
        <p:nvSpPr>
          <p:cNvPr id="29" name="Google Shape;29;p17"/>
          <p:cNvSpPr txBox="1"/>
          <p:nvPr>
            <p:ph type="title"/>
          </p:nvPr>
        </p:nvSpPr>
        <p:spPr>
          <a:xfrm>
            <a:off x="3728738" y="3477627"/>
            <a:ext cx="16958337" cy="1484389"/>
          </a:xfrm>
          <a:prstGeom prst="rect">
            <a:avLst/>
          </a:prstGeom>
          <a:noFill/>
          <a:ln>
            <a:noFill/>
          </a:ln>
        </p:spPr>
        <p:txBody>
          <a:bodyPr anchorCtr="0" anchor="t" bIns="82975" lIns="82975" spcFirstLastPara="1" rIns="82975" wrap="square" tIns="82975">
            <a:normAutofit/>
          </a:bodyPr>
          <a:lstStyle>
            <a:lvl1pPr lvl="0" algn="ctr">
              <a:lnSpc>
                <a:spcPct val="100000"/>
              </a:lnSpc>
              <a:spcBef>
                <a:spcPts val="0"/>
              </a:spcBef>
              <a:spcAft>
                <a:spcPts val="0"/>
              </a:spcAft>
              <a:buClr>
                <a:srgbClr val="F3F3F8"/>
              </a:buClr>
              <a:buSzPts val="1800"/>
              <a:buNone/>
              <a:defRPr/>
            </a:lvl1pPr>
            <a:lvl2pPr lvl="1" algn="l">
              <a:lnSpc>
                <a:spcPct val="100000"/>
              </a:lnSpc>
              <a:spcBef>
                <a:spcPts val="0"/>
              </a:spcBef>
              <a:spcAft>
                <a:spcPts val="0"/>
              </a:spcAft>
              <a:buClr>
                <a:srgbClr val="F3F3F8"/>
              </a:buClr>
              <a:buSzPts val="1800"/>
              <a:buNone/>
              <a:defRPr/>
            </a:lvl2pPr>
            <a:lvl3pPr lvl="2" algn="l">
              <a:lnSpc>
                <a:spcPct val="100000"/>
              </a:lnSpc>
              <a:spcBef>
                <a:spcPts val="0"/>
              </a:spcBef>
              <a:spcAft>
                <a:spcPts val="0"/>
              </a:spcAft>
              <a:buClr>
                <a:srgbClr val="F3F3F8"/>
              </a:buClr>
              <a:buSzPts val="1800"/>
              <a:buNone/>
              <a:defRPr/>
            </a:lvl3pPr>
            <a:lvl4pPr lvl="3" algn="l">
              <a:lnSpc>
                <a:spcPct val="100000"/>
              </a:lnSpc>
              <a:spcBef>
                <a:spcPts val="0"/>
              </a:spcBef>
              <a:spcAft>
                <a:spcPts val="0"/>
              </a:spcAft>
              <a:buClr>
                <a:srgbClr val="F3F3F8"/>
              </a:buClr>
              <a:buSzPts val="1800"/>
              <a:buNone/>
              <a:defRPr/>
            </a:lvl4pPr>
            <a:lvl5pPr lvl="4" algn="l">
              <a:lnSpc>
                <a:spcPct val="100000"/>
              </a:lnSpc>
              <a:spcBef>
                <a:spcPts val="0"/>
              </a:spcBef>
              <a:spcAft>
                <a:spcPts val="0"/>
              </a:spcAft>
              <a:buClr>
                <a:srgbClr val="F3F3F8"/>
              </a:buClr>
              <a:buSzPts val="1800"/>
              <a:buNone/>
              <a:defRPr/>
            </a:lvl5pPr>
            <a:lvl6pPr lvl="5" algn="l">
              <a:lnSpc>
                <a:spcPct val="100000"/>
              </a:lnSpc>
              <a:spcBef>
                <a:spcPts val="0"/>
              </a:spcBef>
              <a:spcAft>
                <a:spcPts val="0"/>
              </a:spcAft>
              <a:buClr>
                <a:srgbClr val="F3F3F8"/>
              </a:buClr>
              <a:buSzPts val="1800"/>
              <a:buNone/>
              <a:defRPr/>
            </a:lvl6pPr>
            <a:lvl7pPr lvl="6" algn="l">
              <a:lnSpc>
                <a:spcPct val="100000"/>
              </a:lnSpc>
              <a:spcBef>
                <a:spcPts val="0"/>
              </a:spcBef>
              <a:spcAft>
                <a:spcPts val="0"/>
              </a:spcAft>
              <a:buClr>
                <a:srgbClr val="F3F3F8"/>
              </a:buClr>
              <a:buSzPts val="1800"/>
              <a:buNone/>
              <a:defRPr/>
            </a:lvl7pPr>
            <a:lvl8pPr lvl="7" algn="l">
              <a:lnSpc>
                <a:spcPct val="100000"/>
              </a:lnSpc>
              <a:spcBef>
                <a:spcPts val="0"/>
              </a:spcBef>
              <a:spcAft>
                <a:spcPts val="0"/>
              </a:spcAft>
              <a:buClr>
                <a:srgbClr val="F3F3F8"/>
              </a:buClr>
              <a:buSzPts val="1800"/>
              <a:buNone/>
              <a:defRPr/>
            </a:lvl8pPr>
            <a:lvl9pPr lvl="8" algn="l">
              <a:lnSpc>
                <a:spcPct val="100000"/>
              </a:lnSpc>
              <a:spcBef>
                <a:spcPts val="0"/>
              </a:spcBef>
              <a:spcAft>
                <a:spcPts val="0"/>
              </a:spcAft>
              <a:buClr>
                <a:srgbClr val="F3F3F8"/>
              </a:buClr>
              <a:buSzPts val="1800"/>
              <a:buNone/>
              <a:defRPr/>
            </a:lvl9pPr>
          </a:lstStyle>
          <a:p/>
        </p:txBody>
      </p:sp>
      <p:sp>
        <p:nvSpPr>
          <p:cNvPr id="30" name="Google Shape;30;p17"/>
          <p:cNvSpPr txBox="1"/>
          <p:nvPr>
            <p:ph idx="1" type="body"/>
          </p:nvPr>
        </p:nvSpPr>
        <p:spPr>
          <a:xfrm>
            <a:off x="3780406" y="5604645"/>
            <a:ext cx="16896634" cy="367913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800"/>
              </a:spcBef>
              <a:spcAft>
                <a:spcPts val="0"/>
              </a:spcAft>
              <a:buClr>
                <a:srgbClr val="B3C0CC"/>
              </a:buClr>
              <a:buSzPts val="5000"/>
              <a:buFont typeface="Arial"/>
              <a:buNone/>
              <a:defRPr sz="5000"/>
            </a:lvl1pPr>
            <a:lvl2pPr indent="-228600" lvl="1" marL="914400" algn="ctr">
              <a:lnSpc>
                <a:spcPct val="90000"/>
              </a:lnSpc>
              <a:spcBef>
                <a:spcPts val="1800"/>
              </a:spcBef>
              <a:spcAft>
                <a:spcPts val="0"/>
              </a:spcAft>
              <a:buClr>
                <a:srgbClr val="B3C0CC"/>
              </a:buClr>
              <a:buSzPts val="5000"/>
              <a:buFont typeface="Arial"/>
              <a:buNone/>
              <a:defRPr sz="5000"/>
            </a:lvl2pPr>
            <a:lvl3pPr indent="-228600" lvl="2" marL="1371600" algn="ctr">
              <a:lnSpc>
                <a:spcPct val="90000"/>
              </a:lnSpc>
              <a:spcBef>
                <a:spcPts val="1800"/>
              </a:spcBef>
              <a:spcAft>
                <a:spcPts val="0"/>
              </a:spcAft>
              <a:buClr>
                <a:srgbClr val="B3C0CC"/>
              </a:buClr>
              <a:buSzPts val="5000"/>
              <a:buFont typeface="Arial"/>
              <a:buNone/>
              <a:defRPr sz="5000"/>
            </a:lvl3pPr>
            <a:lvl4pPr indent="-228600" lvl="3" marL="1828800" algn="ctr">
              <a:lnSpc>
                <a:spcPct val="90000"/>
              </a:lnSpc>
              <a:spcBef>
                <a:spcPts val="1800"/>
              </a:spcBef>
              <a:spcAft>
                <a:spcPts val="0"/>
              </a:spcAft>
              <a:buClr>
                <a:srgbClr val="B3C0CC"/>
              </a:buClr>
              <a:buSzPts val="5000"/>
              <a:buFont typeface="Arial"/>
              <a:buNone/>
              <a:defRPr sz="5000"/>
            </a:lvl4pPr>
            <a:lvl5pPr indent="-228600" lvl="4" marL="2286000" algn="ctr">
              <a:lnSpc>
                <a:spcPct val="90000"/>
              </a:lnSpc>
              <a:spcBef>
                <a:spcPts val="1800"/>
              </a:spcBef>
              <a:spcAft>
                <a:spcPts val="0"/>
              </a:spcAft>
              <a:buClr>
                <a:srgbClr val="B3C0CC"/>
              </a:buClr>
              <a:buSzPts val="5000"/>
              <a:buFont typeface="Arial"/>
              <a:buNone/>
              <a:defRPr sz="5000"/>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31" name="Google Shape;31;p17"/>
          <p:cNvSpPr txBox="1"/>
          <p:nvPr>
            <p:ph idx="12" type="sldNum"/>
          </p:nvPr>
        </p:nvSpPr>
        <p:spPr>
          <a:xfrm>
            <a:off x="11887327" y="12347575"/>
            <a:ext cx="4265408" cy="730251"/>
          </a:xfrm>
          <a:prstGeom prst="rect">
            <a:avLst/>
          </a:prstGeom>
          <a:noFill/>
          <a:ln>
            <a:noFill/>
          </a:ln>
        </p:spPr>
        <p:txBody>
          <a:bodyPr anchorCtr="0" anchor="ctr" bIns="82975" lIns="82975" spcFirstLastPara="1" rIns="82975" wrap="square" tIns="82975">
            <a:spAutoFit/>
          </a:bodyPr>
          <a:lstStyle>
            <a:lvl1pPr indent="0" lvl="0"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내지 1 1" showMasterSp="0">
  <p:cSld name="내지 1_1">
    <p:bg>
      <p:bgPr>
        <a:solidFill>
          <a:srgbClr val="FFFFFF"/>
        </a:solidFill>
      </p:bgPr>
    </p:bg>
    <p:spTree>
      <p:nvGrpSpPr>
        <p:cNvPr id="32" name="Shape 32"/>
        <p:cNvGrpSpPr/>
        <p:nvPr/>
      </p:nvGrpSpPr>
      <p:grpSpPr>
        <a:xfrm>
          <a:off x="0" y="0"/>
          <a:ext cx="0" cy="0"/>
          <a:chOff x="0" y="0"/>
          <a:chExt cx="0" cy="0"/>
        </a:xfrm>
      </p:grpSpPr>
      <p:cxnSp>
        <p:nvCxnSpPr>
          <p:cNvPr id="33" name="Google Shape;33;gb21000a9b8_0_53"/>
          <p:cNvCxnSpPr/>
          <p:nvPr/>
        </p:nvCxnSpPr>
        <p:spPr>
          <a:xfrm>
            <a:off x="1016000" y="1183193"/>
            <a:ext cx="22352099" cy="0"/>
          </a:xfrm>
          <a:prstGeom prst="straightConnector1">
            <a:avLst/>
          </a:prstGeom>
          <a:noFill/>
          <a:ln cap="flat" cmpd="sng" w="9525">
            <a:solidFill>
              <a:srgbClr val="778FAE"/>
            </a:solidFill>
            <a:prstDash val="solid"/>
            <a:miter lim="8000"/>
            <a:headEnd len="sm" w="sm" type="none"/>
            <a:tailEnd len="sm" w="sm" type="none"/>
          </a:ln>
        </p:spPr>
      </p:cxnSp>
      <p:sp>
        <p:nvSpPr>
          <p:cNvPr id="34" name="Google Shape;34;gb21000a9b8_0_53"/>
          <p:cNvSpPr txBox="1"/>
          <p:nvPr>
            <p:ph idx="1" type="body"/>
          </p:nvPr>
        </p:nvSpPr>
        <p:spPr>
          <a:xfrm>
            <a:off x="1015724" y="2487022"/>
            <a:ext cx="22352700" cy="6117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700"/>
              </a:spcBef>
              <a:spcAft>
                <a:spcPts val="0"/>
              </a:spcAft>
              <a:buClr>
                <a:srgbClr val="5F7F90"/>
              </a:buClr>
              <a:buSzPts val="880"/>
              <a:buFont typeface="Arial"/>
              <a:buNone/>
              <a:defRPr sz="880">
                <a:solidFill>
                  <a:srgbClr val="5F7F90"/>
                </a:solidFill>
              </a:defRPr>
            </a:lvl1pPr>
            <a:lvl2pPr indent="-228600" lvl="1" marL="914400" algn="l">
              <a:lnSpc>
                <a:spcPct val="90000"/>
              </a:lnSpc>
              <a:spcBef>
                <a:spcPts val="700"/>
              </a:spcBef>
              <a:spcAft>
                <a:spcPts val="0"/>
              </a:spcAft>
              <a:buClr>
                <a:srgbClr val="5F7F90"/>
              </a:buClr>
              <a:buSzPts val="880"/>
              <a:buFont typeface="Arial"/>
              <a:buNone/>
              <a:defRPr sz="880">
                <a:solidFill>
                  <a:srgbClr val="5F7F90"/>
                </a:solidFill>
              </a:defRPr>
            </a:lvl2pPr>
            <a:lvl3pPr indent="-228600" lvl="2" marL="1371600" algn="l">
              <a:lnSpc>
                <a:spcPct val="90000"/>
              </a:lnSpc>
              <a:spcBef>
                <a:spcPts val="700"/>
              </a:spcBef>
              <a:spcAft>
                <a:spcPts val="0"/>
              </a:spcAft>
              <a:buClr>
                <a:srgbClr val="5F7F90"/>
              </a:buClr>
              <a:buSzPts val="880"/>
              <a:buFont typeface="Arial"/>
              <a:buNone/>
              <a:defRPr sz="880">
                <a:solidFill>
                  <a:srgbClr val="5F7F90"/>
                </a:solidFill>
              </a:defRPr>
            </a:lvl3pPr>
            <a:lvl4pPr indent="-228600" lvl="3" marL="1828800" algn="l">
              <a:lnSpc>
                <a:spcPct val="90000"/>
              </a:lnSpc>
              <a:spcBef>
                <a:spcPts val="700"/>
              </a:spcBef>
              <a:spcAft>
                <a:spcPts val="0"/>
              </a:spcAft>
              <a:buClr>
                <a:srgbClr val="5F7F90"/>
              </a:buClr>
              <a:buSzPts val="880"/>
              <a:buFont typeface="Arial"/>
              <a:buNone/>
              <a:defRPr sz="880">
                <a:solidFill>
                  <a:srgbClr val="5F7F90"/>
                </a:solidFill>
              </a:defRPr>
            </a:lvl4pPr>
            <a:lvl5pPr indent="-228600" lvl="4" marL="2286000" algn="l">
              <a:lnSpc>
                <a:spcPct val="90000"/>
              </a:lnSpc>
              <a:spcBef>
                <a:spcPts val="700"/>
              </a:spcBef>
              <a:spcAft>
                <a:spcPts val="0"/>
              </a:spcAft>
              <a:buClr>
                <a:srgbClr val="5F7F90"/>
              </a:buClr>
              <a:buSzPts val="880"/>
              <a:buFont typeface="Arial"/>
              <a:buNone/>
              <a:defRPr sz="880">
                <a:solidFill>
                  <a:srgbClr val="5F7F90"/>
                </a:solidFill>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35" name="Google Shape;35;gb21000a9b8_0_53"/>
          <p:cNvSpPr txBox="1"/>
          <p:nvPr>
            <p:ph type="title"/>
          </p:nvPr>
        </p:nvSpPr>
        <p:spPr>
          <a:xfrm>
            <a:off x="1015724" y="1614530"/>
            <a:ext cx="22352700" cy="799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202B3D"/>
              </a:buClr>
              <a:buSzPts val="3800"/>
              <a:buFont typeface="Arial"/>
              <a:buNone/>
              <a:defRPr sz="3800">
                <a:solidFill>
                  <a:srgbClr val="202B3D"/>
                </a:solidFill>
              </a:defRPr>
            </a:lvl1pPr>
            <a:lvl2pPr lvl="1" algn="l">
              <a:lnSpc>
                <a:spcPct val="100000"/>
              </a:lnSpc>
              <a:spcBef>
                <a:spcPts val="0"/>
              </a:spcBef>
              <a:spcAft>
                <a:spcPts val="0"/>
              </a:spcAft>
              <a:buClr>
                <a:srgbClr val="F3F3F8"/>
              </a:buClr>
              <a:buSzPts val="1800"/>
              <a:buNone/>
              <a:defRPr/>
            </a:lvl2pPr>
            <a:lvl3pPr lvl="2" algn="l">
              <a:lnSpc>
                <a:spcPct val="100000"/>
              </a:lnSpc>
              <a:spcBef>
                <a:spcPts val="0"/>
              </a:spcBef>
              <a:spcAft>
                <a:spcPts val="0"/>
              </a:spcAft>
              <a:buClr>
                <a:srgbClr val="F3F3F8"/>
              </a:buClr>
              <a:buSzPts val="1800"/>
              <a:buNone/>
              <a:defRPr/>
            </a:lvl3pPr>
            <a:lvl4pPr lvl="3" algn="l">
              <a:lnSpc>
                <a:spcPct val="100000"/>
              </a:lnSpc>
              <a:spcBef>
                <a:spcPts val="0"/>
              </a:spcBef>
              <a:spcAft>
                <a:spcPts val="0"/>
              </a:spcAft>
              <a:buClr>
                <a:srgbClr val="F3F3F8"/>
              </a:buClr>
              <a:buSzPts val="1800"/>
              <a:buNone/>
              <a:defRPr/>
            </a:lvl4pPr>
            <a:lvl5pPr lvl="4" algn="l">
              <a:lnSpc>
                <a:spcPct val="100000"/>
              </a:lnSpc>
              <a:spcBef>
                <a:spcPts val="0"/>
              </a:spcBef>
              <a:spcAft>
                <a:spcPts val="0"/>
              </a:spcAft>
              <a:buClr>
                <a:srgbClr val="F3F3F8"/>
              </a:buClr>
              <a:buSzPts val="1800"/>
              <a:buNone/>
              <a:defRPr/>
            </a:lvl5pPr>
            <a:lvl6pPr lvl="5" algn="l">
              <a:lnSpc>
                <a:spcPct val="100000"/>
              </a:lnSpc>
              <a:spcBef>
                <a:spcPts val="0"/>
              </a:spcBef>
              <a:spcAft>
                <a:spcPts val="0"/>
              </a:spcAft>
              <a:buClr>
                <a:srgbClr val="F3F3F8"/>
              </a:buClr>
              <a:buSzPts val="1800"/>
              <a:buNone/>
              <a:defRPr/>
            </a:lvl6pPr>
            <a:lvl7pPr lvl="6" algn="l">
              <a:lnSpc>
                <a:spcPct val="100000"/>
              </a:lnSpc>
              <a:spcBef>
                <a:spcPts val="0"/>
              </a:spcBef>
              <a:spcAft>
                <a:spcPts val="0"/>
              </a:spcAft>
              <a:buClr>
                <a:srgbClr val="F3F3F8"/>
              </a:buClr>
              <a:buSzPts val="1800"/>
              <a:buNone/>
              <a:defRPr/>
            </a:lvl7pPr>
            <a:lvl8pPr lvl="7" algn="l">
              <a:lnSpc>
                <a:spcPct val="100000"/>
              </a:lnSpc>
              <a:spcBef>
                <a:spcPts val="0"/>
              </a:spcBef>
              <a:spcAft>
                <a:spcPts val="0"/>
              </a:spcAft>
              <a:buClr>
                <a:srgbClr val="F3F3F8"/>
              </a:buClr>
              <a:buSzPts val="1800"/>
              <a:buNone/>
              <a:defRPr/>
            </a:lvl8pPr>
            <a:lvl9pPr lvl="8" algn="l">
              <a:lnSpc>
                <a:spcPct val="100000"/>
              </a:lnSpc>
              <a:spcBef>
                <a:spcPts val="0"/>
              </a:spcBef>
              <a:spcAft>
                <a:spcPts val="0"/>
              </a:spcAft>
              <a:buClr>
                <a:srgbClr val="F3F3F8"/>
              </a:buClr>
              <a:buSzPts val="1800"/>
              <a:buNone/>
              <a:defRPr/>
            </a:lvl9pPr>
          </a:lstStyle>
          <a:p/>
        </p:txBody>
      </p:sp>
      <p:sp>
        <p:nvSpPr>
          <p:cNvPr id="36" name="Google Shape;36;gb21000a9b8_0_53"/>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1pPr>
            <a:lvl2pPr indent="-228600" lvl="1" marL="9144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2pPr>
            <a:lvl3pPr indent="-228600" lvl="2" marL="13716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3pPr>
            <a:lvl4pPr indent="-228600" lvl="3" marL="18288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4pPr>
            <a:lvl5pPr indent="-228600" lvl="4" marL="22860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37" name="Google Shape;37;gb21000a9b8_0_53"/>
          <p:cNvSpPr txBox="1"/>
          <p:nvPr>
            <p:ph idx="12" type="sldNum"/>
          </p:nvPr>
        </p:nvSpPr>
        <p:spPr>
          <a:xfrm>
            <a:off x="23109484" y="659790"/>
            <a:ext cx="238200" cy="3048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1pPr>
            <a:lvl2pPr indent="0" lvl="1"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2pPr>
            <a:lvl3pPr indent="0" lvl="2"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3pPr>
            <a:lvl4pPr indent="0" lvl="3"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4pPr>
            <a:lvl5pPr indent="0" lvl="4"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5pPr>
            <a:lvl6pPr indent="0" lvl="5"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6pPr>
            <a:lvl7pPr indent="0" lvl="6"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7pPr>
            <a:lvl8pPr indent="0" lvl="7"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8pPr>
            <a:lvl9pPr indent="0" lvl="8"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gb21000a9b8_0_53"/>
          <p:cNvSpPr txBox="1"/>
          <p:nvPr>
            <p:ph idx="3" type="body"/>
          </p:nvPr>
        </p:nvSpPr>
        <p:spPr>
          <a:xfrm>
            <a:off x="1015724" y="3690258"/>
            <a:ext cx="22352400" cy="8994600"/>
          </a:xfrm>
          <a:prstGeom prst="rect">
            <a:avLst/>
          </a:prstGeom>
          <a:noFill/>
          <a:ln>
            <a:noFill/>
          </a:ln>
        </p:spPr>
        <p:txBody>
          <a:bodyPr anchorCtr="0" anchor="t" bIns="82975" lIns="82975" spcFirstLastPara="1" rIns="82975" wrap="square" tIns="82975">
            <a:noAutofit/>
          </a:bodyPr>
          <a:lstStyle>
            <a:lvl1pPr indent="-635000" lvl="0" marL="457200" algn="l">
              <a:lnSpc>
                <a:spcPct val="120000"/>
              </a:lnSpc>
              <a:spcBef>
                <a:spcPts val="0"/>
              </a:spcBef>
              <a:spcAft>
                <a:spcPts val="0"/>
              </a:spcAft>
              <a:buClr>
                <a:schemeClr val="dk1"/>
              </a:buClr>
              <a:buSzPts val="6400"/>
              <a:buFont typeface="Noto Sans Symbols"/>
              <a:buChar char="◆"/>
              <a:defRPr>
                <a:solidFill>
                  <a:schemeClr val="dk1"/>
                </a:solidFill>
              </a:defRPr>
            </a:lvl1pPr>
            <a:lvl2pPr indent="-571500" lvl="1" marL="914400" algn="l">
              <a:lnSpc>
                <a:spcPct val="120000"/>
              </a:lnSpc>
              <a:spcBef>
                <a:spcPts val="0"/>
              </a:spcBef>
              <a:spcAft>
                <a:spcPts val="0"/>
              </a:spcAft>
              <a:buClr>
                <a:schemeClr val="dk1"/>
              </a:buClr>
              <a:buSzPts val="5400"/>
              <a:buFont typeface="Noto Sans Symbols"/>
              <a:buChar char="❖"/>
              <a:defRPr sz="5400">
                <a:solidFill>
                  <a:schemeClr val="dk1"/>
                </a:solidFill>
              </a:defRPr>
            </a:lvl2pPr>
            <a:lvl3pPr indent="-533400" lvl="2" marL="1371600" algn="l">
              <a:lnSpc>
                <a:spcPct val="120000"/>
              </a:lnSpc>
              <a:spcBef>
                <a:spcPts val="0"/>
              </a:spcBef>
              <a:spcAft>
                <a:spcPts val="0"/>
              </a:spcAft>
              <a:buClr>
                <a:schemeClr val="dk1"/>
              </a:buClr>
              <a:buSzPts val="4800"/>
              <a:buFont typeface="Noto Sans Symbols"/>
              <a:buChar char="●"/>
              <a:defRPr sz="4800">
                <a:solidFill>
                  <a:schemeClr val="dk1"/>
                </a:solidFill>
              </a:defRPr>
            </a:lvl3pPr>
            <a:lvl4pPr indent="-508000" lvl="3" marL="1828800" algn="l">
              <a:lnSpc>
                <a:spcPct val="120000"/>
              </a:lnSpc>
              <a:spcBef>
                <a:spcPts val="0"/>
              </a:spcBef>
              <a:spcAft>
                <a:spcPts val="0"/>
              </a:spcAft>
              <a:buClr>
                <a:schemeClr val="dk1"/>
              </a:buClr>
              <a:buSzPts val="4400"/>
              <a:buFont typeface="Noto Sans Symbols"/>
              <a:buChar char="▪"/>
              <a:defRPr sz="4400">
                <a:solidFill>
                  <a:schemeClr val="dk1"/>
                </a:solidFill>
              </a:defRPr>
            </a:lvl4pPr>
            <a:lvl5pPr indent="-482600" lvl="4" marL="2286000" algn="l">
              <a:lnSpc>
                <a:spcPct val="120000"/>
              </a:lnSpc>
              <a:spcBef>
                <a:spcPts val="0"/>
              </a:spcBef>
              <a:spcAft>
                <a:spcPts val="0"/>
              </a:spcAft>
              <a:buClr>
                <a:schemeClr val="dk1"/>
              </a:buClr>
              <a:buSzPts val="4000"/>
              <a:buFont typeface="Arial"/>
              <a:buChar char="•"/>
              <a:defRPr sz="4000">
                <a:solidFill>
                  <a:schemeClr val="dk1"/>
                </a:solidFill>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엔딩" showMasterSp="0">
  <p:cSld name="엔딩">
    <p:spTree>
      <p:nvGrpSpPr>
        <p:cNvPr id="39" name="Shape 39"/>
        <p:cNvGrpSpPr/>
        <p:nvPr/>
      </p:nvGrpSpPr>
      <p:grpSpPr>
        <a:xfrm>
          <a:off x="0" y="0"/>
          <a:ext cx="0" cy="0"/>
          <a:chOff x="0" y="0"/>
          <a:chExt cx="0" cy="0"/>
        </a:xfrm>
      </p:grpSpPr>
      <p:sp>
        <p:nvSpPr>
          <p:cNvPr id="40" name="Google Shape;40;p19"/>
          <p:cNvSpPr txBox="1"/>
          <p:nvPr>
            <p:ph type="title"/>
          </p:nvPr>
        </p:nvSpPr>
        <p:spPr>
          <a:xfrm>
            <a:off x="1016000" y="2770924"/>
            <a:ext cx="16958337" cy="3210395"/>
          </a:xfrm>
          <a:prstGeom prst="rect">
            <a:avLst/>
          </a:prstGeom>
          <a:noFill/>
          <a:ln>
            <a:noFill/>
          </a:ln>
        </p:spPr>
        <p:txBody>
          <a:bodyPr anchorCtr="0" anchor="t" bIns="82975" lIns="82975" spcFirstLastPara="1" rIns="82975" wrap="square" tIns="82975">
            <a:normAutofit/>
          </a:bodyPr>
          <a:lstStyle>
            <a:lvl1pPr lvl="0" algn="l">
              <a:lnSpc>
                <a:spcPct val="120000"/>
              </a:lnSpc>
              <a:spcBef>
                <a:spcPts val="0"/>
              </a:spcBef>
              <a:spcAft>
                <a:spcPts val="0"/>
              </a:spcAft>
              <a:buClr>
                <a:srgbClr val="F3F3F8"/>
              </a:buClr>
              <a:buSzPts val="1800"/>
              <a:buNone/>
              <a:defRPr/>
            </a:lvl1pPr>
            <a:lvl2pPr lvl="1" algn="l">
              <a:lnSpc>
                <a:spcPct val="100000"/>
              </a:lnSpc>
              <a:spcBef>
                <a:spcPts val="0"/>
              </a:spcBef>
              <a:spcAft>
                <a:spcPts val="0"/>
              </a:spcAft>
              <a:buClr>
                <a:srgbClr val="F3F3F8"/>
              </a:buClr>
              <a:buSzPts val="1800"/>
              <a:buNone/>
              <a:defRPr/>
            </a:lvl2pPr>
            <a:lvl3pPr lvl="2" algn="l">
              <a:lnSpc>
                <a:spcPct val="100000"/>
              </a:lnSpc>
              <a:spcBef>
                <a:spcPts val="0"/>
              </a:spcBef>
              <a:spcAft>
                <a:spcPts val="0"/>
              </a:spcAft>
              <a:buClr>
                <a:srgbClr val="F3F3F8"/>
              </a:buClr>
              <a:buSzPts val="1800"/>
              <a:buNone/>
              <a:defRPr/>
            </a:lvl3pPr>
            <a:lvl4pPr lvl="3" algn="l">
              <a:lnSpc>
                <a:spcPct val="100000"/>
              </a:lnSpc>
              <a:spcBef>
                <a:spcPts val="0"/>
              </a:spcBef>
              <a:spcAft>
                <a:spcPts val="0"/>
              </a:spcAft>
              <a:buClr>
                <a:srgbClr val="F3F3F8"/>
              </a:buClr>
              <a:buSzPts val="1800"/>
              <a:buNone/>
              <a:defRPr/>
            </a:lvl4pPr>
            <a:lvl5pPr lvl="4" algn="l">
              <a:lnSpc>
                <a:spcPct val="100000"/>
              </a:lnSpc>
              <a:spcBef>
                <a:spcPts val="0"/>
              </a:spcBef>
              <a:spcAft>
                <a:spcPts val="0"/>
              </a:spcAft>
              <a:buClr>
                <a:srgbClr val="F3F3F8"/>
              </a:buClr>
              <a:buSzPts val="1800"/>
              <a:buNone/>
              <a:defRPr/>
            </a:lvl5pPr>
            <a:lvl6pPr lvl="5" algn="l">
              <a:lnSpc>
                <a:spcPct val="100000"/>
              </a:lnSpc>
              <a:spcBef>
                <a:spcPts val="0"/>
              </a:spcBef>
              <a:spcAft>
                <a:spcPts val="0"/>
              </a:spcAft>
              <a:buClr>
                <a:srgbClr val="F3F3F8"/>
              </a:buClr>
              <a:buSzPts val="1800"/>
              <a:buNone/>
              <a:defRPr/>
            </a:lvl6pPr>
            <a:lvl7pPr lvl="6" algn="l">
              <a:lnSpc>
                <a:spcPct val="100000"/>
              </a:lnSpc>
              <a:spcBef>
                <a:spcPts val="0"/>
              </a:spcBef>
              <a:spcAft>
                <a:spcPts val="0"/>
              </a:spcAft>
              <a:buClr>
                <a:srgbClr val="F3F3F8"/>
              </a:buClr>
              <a:buSzPts val="1800"/>
              <a:buNone/>
              <a:defRPr/>
            </a:lvl7pPr>
            <a:lvl8pPr lvl="7" algn="l">
              <a:lnSpc>
                <a:spcPct val="100000"/>
              </a:lnSpc>
              <a:spcBef>
                <a:spcPts val="0"/>
              </a:spcBef>
              <a:spcAft>
                <a:spcPts val="0"/>
              </a:spcAft>
              <a:buClr>
                <a:srgbClr val="F3F3F8"/>
              </a:buClr>
              <a:buSzPts val="1800"/>
              <a:buNone/>
              <a:defRPr/>
            </a:lvl8pPr>
            <a:lvl9pPr lvl="8" algn="l">
              <a:lnSpc>
                <a:spcPct val="100000"/>
              </a:lnSpc>
              <a:spcBef>
                <a:spcPts val="0"/>
              </a:spcBef>
              <a:spcAft>
                <a:spcPts val="0"/>
              </a:spcAft>
              <a:buClr>
                <a:srgbClr val="F3F3F8"/>
              </a:buClr>
              <a:buSzPts val="1800"/>
              <a:buNone/>
              <a:defRPr/>
            </a:lvl9pPr>
          </a:lstStyle>
          <a:p/>
        </p:txBody>
      </p:sp>
      <p:pic>
        <p:nvPicPr>
          <p:cNvPr descr="그림 10" id="41" name="Google Shape;41;p19"/>
          <p:cNvPicPr preferRelativeResize="0"/>
          <p:nvPr/>
        </p:nvPicPr>
        <p:blipFill rotWithShape="1">
          <a:blip r:embed="rId2">
            <a:alphaModFix/>
          </a:blip>
          <a:srcRect b="0" l="0" r="0" t="0"/>
          <a:stretch/>
        </p:blipFill>
        <p:spPr>
          <a:xfrm>
            <a:off x="22745494" y="10726445"/>
            <a:ext cx="615995" cy="653446"/>
          </a:xfrm>
          <a:prstGeom prst="rect">
            <a:avLst/>
          </a:prstGeom>
          <a:noFill/>
          <a:ln>
            <a:noFill/>
          </a:ln>
        </p:spPr>
      </p:pic>
      <p:sp>
        <p:nvSpPr>
          <p:cNvPr id="42" name="Google Shape;42;p19"/>
          <p:cNvSpPr txBox="1"/>
          <p:nvPr>
            <p:ph idx="1" type="body"/>
          </p:nvPr>
        </p:nvSpPr>
        <p:spPr>
          <a:xfrm>
            <a:off x="19646595" y="11715056"/>
            <a:ext cx="3714894" cy="342901"/>
          </a:xfrm>
          <a:prstGeom prst="rect">
            <a:avLst/>
          </a:prstGeom>
          <a:noFill/>
          <a:ln>
            <a:noFill/>
          </a:ln>
        </p:spPr>
        <p:txBody>
          <a:bodyPr anchorCtr="0" anchor="ctr" bIns="0" lIns="0" spcFirstLastPara="1" rIns="0" wrap="square" tIns="0">
            <a:spAutoFit/>
          </a:bodyPr>
          <a:lstStyle>
            <a:lvl1pPr indent="-228600" lvl="0" marL="457200" algn="r">
              <a:lnSpc>
                <a:spcPct val="90000"/>
              </a:lnSpc>
              <a:spcBef>
                <a:spcPts val="1900"/>
              </a:spcBef>
              <a:spcAft>
                <a:spcPts val="0"/>
              </a:spcAft>
              <a:buClr>
                <a:srgbClr val="B3C0CC"/>
              </a:buClr>
              <a:buSzPts val="1800"/>
              <a:buFont typeface="Arial"/>
              <a:buNone/>
              <a:defRPr sz="1800"/>
            </a:lvl1pPr>
            <a:lvl2pPr indent="-228600" lvl="1" marL="914400" algn="l">
              <a:lnSpc>
                <a:spcPct val="120000"/>
              </a:lnSpc>
              <a:spcBef>
                <a:spcPts val="0"/>
              </a:spcBef>
              <a:spcAft>
                <a:spcPts val="0"/>
              </a:spcAft>
              <a:buClr>
                <a:srgbClr val="B3C0CC"/>
              </a:buClr>
              <a:buSzPts val="1800"/>
              <a:buNone/>
              <a:defRPr/>
            </a:lvl2pPr>
            <a:lvl3pPr indent="-228600" lvl="2" marL="1371600" algn="l">
              <a:lnSpc>
                <a:spcPct val="120000"/>
              </a:lnSpc>
              <a:spcBef>
                <a:spcPts val="0"/>
              </a:spcBef>
              <a:spcAft>
                <a:spcPts val="0"/>
              </a:spcAft>
              <a:buClr>
                <a:srgbClr val="B3C0CC"/>
              </a:buClr>
              <a:buSzPts val="1800"/>
              <a:buNone/>
              <a:defRPr/>
            </a:lvl3pPr>
            <a:lvl4pPr indent="-228600" lvl="3" marL="1828800" algn="l">
              <a:lnSpc>
                <a:spcPct val="120000"/>
              </a:lnSpc>
              <a:spcBef>
                <a:spcPts val="0"/>
              </a:spcBef>
              <a:spcAft>
                <a:spcPts val="0"/>
              </a:spcAft>
              <a:buClr>
                <a:srgbClr val="B3C0CC"/>
              </a:buClr>
              <a:buSzPts val="1800"/>
              <a:buNone/>
              <a:defRPr/>
            </a:lvl4pPr>
            <a:lvl5pPr indent="-228600" lvl="4" marL="2286000" algn="l">
              <a:lnSpc>
                <a:spcPct val="120000"/>
              </a:lnSpc>
              <a:spcBef>
                <a:spcPts val="0"/>
              </a:spcBef>
              <a:spcAft>
                <a:spcPts val="0"/>
              </a:spcAft>
              <a:buClr>
                <a:srgbClr val="B3C0CC"/>
              </a:buClr>
              <a:buSzPts val="1800"/>
              <a:buNone/>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43" name="Google Shape;43;p19"/>
          <p:cNvSpPr txBox="1"/>
          <p:nvPr>
            <p:ph idx="2" type="body"/>
          </p:nvPr>
        </p:nvSpPr>
        <p:spPr>
          <a:xfrm>
            <a:off x="19646595" y="12111634"/>
            <a:ext cx="3714894" cy="342901"/>
          </a:xfrm>
          <a:prstGeom prst="rect">
            <a:avLst/>
          </a:prstGeom>
          <a:noFill/>
          <a:ln>
            <a:noFill/>
          </a:ln>
        </p:spPr>
        <p:txBody>
          <a:bodyPr anchorCtr="0" anchor="ctr" bIns="0" lIns="0" spcFirstLastPara="1" rIns="0" wrap="square" tIns="0">
            <a:spAutoFit/>
          </a:bodyPr>
          <a:lstStyle>
            <a:lvl1pPr indent="-228600" lvl="0" marL="457200" algn="r">
              <a:lnSpc>
                <a:spcPct val="90000"/>
              </a:lnSpc>
              <a:spcBef>
                <a:spcPts val="1900"/>
              </a:spcBef>
              <a:spcAft>
                <a:spcPts val="0"/>
              </a:spcAft>
              <a:buClr>
                <a:srgbClr val="B3C0CC"/>
              </a:buClr>
              <a:buSzPts val="1800"/>
              <a:buFont typeface="Arial"/>
              <a:buNone/>
              <a:defRPr sz="1800"/>
            </a:lvl1pPr>
            <a:lvl2pPr indent="-228600" lvl="1" marL="914400" algn="l">
              <a:lnSpc>
                <a:spcPct val="120000"/>
              </a:lnSpc>
              <a:spcBef>
                <a:spcPts val="0"/>
              </a:spcBef>
              <a:spcAft>
                <a:spcPts val="0"/>
              </a:spcAft>
              <a:buClr>
                <a:srgbClr val="B3C0CC"/>
              </a:buClr>
              <a:buSzPts val="1800"/>
              <a:buNone/>
              <a:defRPr/>
            </a:lvl2pPr>
            <a:lvl3pPr indent="-228600" lvl="2" marL="1371600" algn="l">
              <a:lnSpc>
                <a:spcPct val="120000"/>
              </a:lnSpc>
              <a:spcBef>
                <a:spcPts val="0"/>
              </a:spcBef>
              <a:spcAft>
                <a:spcPts val="0"/>
              </a:spcAft>
              <a:buClr>
                <a:srgbClr val="B3C0CC"/>
              </a:buClr>
              <a:buSzPts val="1800"/>
              <a:buNone/>
              <a:defRPr/>
            </a:lvl3pPr>
            <a:lvl4pPr indent="-228600" lvl="3" marL="1828800" algn="l">
              <a:lnSpc>
                <a:spcPct val="120000"/>
              </a:lnSpc>
              <a:spcBef>
                <a:spcPts val="0"/>
              </a:spcBef>
              <a:spcAft>
                <a:spcPts val="0"/>
              </a:spcAft>
              <a:buClr>
                <a:srgbClr val="B3C0CC"/>
              </a:buClr>
              <a:buSzPts val="1800"/>
              <a:buNone/>
              <a:defRPr/>
            </a:lvl4pPr>
            <a:lvl5pPr indent="-228600" lvl="4" marL="2286000" algn="l">
              <a:lnSpc>
                <a:spcPct val="120000"/>
              </a:lnSpc>
              <a:spcBef>
                <a:spcPts val="0"/>
              </a:spcBef>
              <a:spcAft>
                <a:spcPts val="0"/>
              </a:spcAft>
              <a:buClr>
                <a:srgbClr val="B3C0CC"/>
              </a:buClr>
              <a:buSzPts val="1800"/>
              <a:buNone/>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44" name="Google Shape;44;p19"/>
          <p:cNvSpPr txBox="1"/>
          <p:nvPr>
            <p:ph idx="3" type="body"/>
          </p:nvPr>
        </p:nvSpPr>
        <p:spPr>
          <a:xfrm>
            <a:off x="19646595" y="12644767"/>
            <a:ext cx="3714894" cy="304801"/>
          </a:xfrm>
          <a:prstGeom prst="rect">
            <a:avLst/>
          </a:prstGeom>
          <a:noFill/>
          <a:ln>
            <a:noFill/>
          </a:ln>
        </p:spPr>
        <p:txBody>
          <a:bodyPr anchorCtr="0" anchor="ctr" bIns="0" lIns="0" spcFirstLastPara="1" rIns="0" wrap="square" tIns="0">
            <a:spAutoFit/>
          </a:bodyPr>
          <a:lstStyle>
            <a:lvl1pPr indent="-228600" lvl="0" marL="457200" algn="r">
              <a:lnSpc>
                <a:spcPct val="90000"/>
              </a:lnSpc>
              <a:spcBef>
                <a:spcPts val="1900"/>
              </a:spcBef>
              <a:spcAft>
                <a:spcPts val="0"/>
              </a:spcAft>
              <a:buClr>
                <a:srgbClr val="838E97"/>
              </a:buClr>
              <a:buSzPts val="1600"/>
              <a:buFont typeface="Arial"/>
              <a:buNone/>
              <a:defRPr sz="1600">
                <a:solidFill>
                  <a:srgbClr val="838E97"/>
                </a:solidFill>
              </a:defRPr>
            </a:lvl1pPr>
            <a:lvl2pPr indent="-228600" lvl="1" marL="914400" algn="l">
              <a:lnSpc>
                <a:spcPct val="120000"/>
              </a:lnSpc>
              <a:spcBef>
                <a:spcPts val="0"/>
              </a:spcBef>
              <a:spcAft>
                <a:spcPts val="0"/>
              </a:spcAft>
              <a:buClr>
                <a:srgbClr val="B3C0CC"/>
              </a:buClr>
              <a:buSzPts val="1800"/>
              <a:buNone/>
              <a:defRPr/>
            </a:lvl2pPr>
            <a:lvl3pPr indent="-228600" lvl="2" marL="1371600" algn="l">
              <a:lnSpc>
                <a:spcPct val="120000"/>
              </a:lnSpc>
              <a:spcBef>
                <a:spcPts val="0"/>
              </a:spcBef>
              <a:spcAft>
                <a:spcPts val="0"/>
              </a:spcAft>
              <a:buClr>
                <a:srgbClr val="B3C0CC"/>
              </a:buClr>
              <a:buSzPts val="1800"/>
              <a:buNone/>
              <a:defRPr/>
            </a:lvl3pPr>
            <a:lvl4pPr indent="-228600" lvl="3" marL="1828800" algn="l">
              <a:lnSpc>
                <a:spcPct val="120000"/>
              </a:lnSpc>
              <a:spcBef>
                <a:spcPts val="0"/>
              </a:spcBef>
              <a:spcAft>
                <a:spcPts val="0"/>
              </a:spcAft>
              <a:buClr>
                <a:srgbClr val="B3C0CC"/>
              </a:buClr>
              <a:buSzPts val="1800"/>
              <a:buNone/>
              <a:defRPr/>
            </a:lvl4pPr>
            <a:lvl5pPr indent="-228600" lvl="4" marL="2286000" algn="l">
              <a:lnSpc>
                <a:spcPct val="120000"/>
              </a:lnSpc>
              <a:spcBef>
                <a:spcPts val="0"/>
              </a:spcBef>
              <a:spcAft>
                <a:spcPts val="0"/>
              </a:spcAft>
              <a:buClr>
                <a:srgbClr val="B3C0CC"/>
              </a:buClr>
              <a:buSzPts val="1800"/>
              <a:buNone/>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45" name="Google Shape;45;p19"/>
          <p:cNvSpPr txBox="1"/>
          <p:nvPr>
            <p:ph idx="12" type="sldNum"/>
          </p:nvPr>
        </p:nvSpPr>
        <p:spPr>
          <a:xfrm>
            <a:off x="11887327" y="12347575"/>
            <a:ext cx="4265408" cy="730251"/>
          </a:xfrm>
          <a:prstGeom prst="rect">
            <a:avLst/>
          </a:prstGeom>
          <a:noFill/>
          <a:ln>
            <a:noFill/>
          </a:ln>
        </p:spPr>
        <p:txBody>
          <a:bodyPr anchorCtr="0" anchor="ctr" bIns="82975" lIns="82975" spcFirstLastPara="1" rIns="82975" wrap="square" tIns="82975">
            <a:spAutoFit/>
          </a:bodyPr>
          <a:lstStyle>
            <a:lvl1pPr indent="0" lvl="0"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내지 1" showMasterSp="0">
  <p:cSld name="내지 1">
    <p:bg>
      <p:bgPr>
        <a:solidFill>
          <a:srgbClr val="FFFFFF"/>
        </a:solidFill>
      </p:bgPr>
    </p:bg>
    <p:spTree>
      <p:nvGrpSpPr>
        <p:cNvPr id="46" name="Shape 46"/>
        <p:cNvGrpSpPr/>
        <p:nvPr/>
      </p:nvGrpSpPr>
      <p:grpSpPr>
        <a:xfrm>
          <a:off x="0" y="0"/>
          <a:ext cx="0" cy="0"/>
          <a:chOff x="0" y="0"/>
          <a:chExt cx="0" cy="0"/>
        </a:xfrm>
      </p:grpSpPr>
      <p:cxnSp>
        <p:nvCxnSpPr>
          <p:cNvPr id="47" name="Google Shape;47;p18"/>
          <p:cNvCxnSpPr/>
          <p:nvPr/>
        </p:nvCxnSpPr>
        <p:spPr>
          <a:xfrm>
            <a:off x="1016000" y="1183193"/>
            <a:ext cx="22352001" cy="1"/>
          </a:xfrm>
          <a:prstGeom prst="straightConnector1">
            <a:avLst/>
          </a:prstGeom>
          <a:noFill/>
          <a:ln cap="flat" cmpd="sng" w="9525">
            <a:solidFill>
              <a:srgbClr val="778FAE"/>
            </a:solidFill>
            <a:prstDash val="solid"/>
            <a:miter lim="8000"/>
            <a:headEnd len="sm" w="sm" type="none"/>
            <a:tailEnd len="sm" w="sm" type="none"/>
          </a:ln>
        </p:spPr>
      </p:cxnSp>
      <p:sp>
        <p:nvSpPr>
          <p:cNvPr id="48" name="Google Shape;48;p18"/>
          <p:cNvSpPr txBox="1"/>
          <p:nvPr>
            <p:ph idx="1" type="body"/>
          </p:nvPr>
        </p:nvSpPr>
        <p:spPr>
          <a:xfrm>
            <a:off x="1015726" y="3567846"/>
            <a:ext cx="22352550" cy="585076"/>
          </a:xfrm>
          <a:prstGeom prst="rect">
            <a:avLst/>
          </a:prstGeom>
          <a:noFill/>
          <a:ln>
            <a:noFill/>
          </a:ln>
        </p:spPr>
        <p:txBody>
          <a:bodyPr anchorCtr="0" anchor="t" bIns="82975" lIns="82975" spcFirstLastPara="1" rIns="82975" wrap="square" tIns="82975">
            <a:spAutoFit/>
          </a:bodyPr>
          <a:lstStyle>
            <a:lvl1pPr indent="-228600" lvl="0" marL="457200" algn="l">
              <a:lnSpc>
                <a:spcPct val="90000"/>
              </a:lnSpc>
              <a:spcBef>
                <a:spcPts val="1800"/>
              </a:spcBef>
              <a:spcAft>
                <a:spcPts val="0"/>
              </a:spcAft>
              <a:buClr>
                <a:srgbClr val="000000"/>
              </a:buClr>
              <a:buSzPts val="2200"/>
              <a:buFont typeface="Arial"/>
              <a:buNone/>
              <a:defRPr sz="2200">
                <a:solidFill>
                  <a:srgbClr val="000000"/>
                </a:solidFill>
              </a:defRPr>
            </a:lvl1pPr>
            <a:lvl2pPr indent="-228600" lvl="1" marL="914400" algn="l">
              <a:lnSpc>
                <a:spcPct val="120000"/>
              </a:lnSpc>
              <a:spcBef>
                <a:spcPts val="0"/>
              </a:spcBef>
              <a:spcAft>
                <a:spcPts val="0"/>
              </a:spcAft>
              <a:buClr>
                <a:srgbClr val="B3C0CC"/>
              </a:buClr>
              <a:buSzPts val="1800"/>
              <a:buNone/>
              <a:defRPr/>
            </a:lvl2pPr>
            <a:lvl3pPr indent="-228600" lvl="2" marL="1371600" algn="l">
              <a:lnSpc>
                <a:spcPct val="120000"/>
              </a:lnSpc>
              <a:spcBef>
                <a:spcPts val="0"/>
              </a:spcBef>
              <a:spcAft>
                <a:spcPts val="0"/>
              </a:spcAft>
              <a:buClr>
                <a:srgbClr val="B3C0CC"/>
              </a:buClr>
              <a:buSzPts val="1800"/>
              <a:buNone/>
              <a:defRPr/>
            </a:lvl3pPr>
            <a:lvl4pPr indent="-228600" lvl="3" marL="1828800" algn="l">
              <a:lnSpc>
                <a:spcPct val="120000"/>
              </a:lnSpc>
              <a:spcBef>
                <a:spcPts val="0"/>
              </a:spcBef>
              <a:spcAft>
                <a:spcPts val="0"/>
              </a:spcAft>
              <a:buClr>
                <a:srgbClr val="B3C0CC"/>
              </a:buClr>
              <a:buSzPts val="1800"/>
              <a:buNone/>
              <a:defRPr/>
            </a:lvl4pPr>
            <a:lvl5pPr indent="-228600" lvl="4" marL="2286000" algn="l">
              <a:lnSpc>
                <a:spcPct val="120000"/>
              </a:lnSpc>
              <a:spcBef>
                <a:spcPts val="0"/>
              </a:spcBef>
              <a:spcAft>
                <a:spcPts val="0"/>
              </a:spcAft>
              <a:buClr>
                <a:srgbClr val="B3C0CC"/>
              </a:buClr>
              <a:buSzPts val="1800"/>
              <a:buNone/>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49" name="Google Shape;49;p18"/>
          <p:cNvSpPr txBox="1"/>
          <p:nvPr>
            <p:ph idx="2" type="body"/>
          </p:nvPr>
        </p:nvSpPr>
        <p:spPr>
          <a:xfrm>
            <a:off x="1015724" y="2487022"/>
            <a:ext cx="22352551" cy="611725"/>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700"/>
              </a:spcBef>
              <a:spcAft>
                <a:spcPts val="0"/>
              </a:spcAft>
              <a:buClr>
                <a:srgbClr val="5F7F90"/>
              </a:buClr>
              <a:buSzPts val="880"/>
              <a:buFont typeface="Arial"/>
              <a:buNone/>
              <a:defRPr sz="880">
                <a:solidFill>
                  <a:srgbClr val="5F7F90"/>
                </a:solidFill>
              </a:defRPr>
            </a:lvl1pPr>
            <a:lvl2pPr indent="-228600" lvl="1" marL="914400" algn="l">
              <a:lnSpc>
                <a:spcPct val="90000"/>
              </a:lnSpc>
              <a:spcBef>
                <a:spcPts val="700"/>
              </a:spcBef>
              <a:spcAft>
                <a:spcPts val="0"/>
              </a:spcAft>
              <a:buClr>
                <a:srgbClr val="5F7F90"/>
              </a:buClr>
              <a:buSzPts val="880"/>
              <a:buFont typeface="Arial"/>
              <a:buNone/>
              <a:defRPr sz="880">
                <a:solidFill>
                  <a:srgbClr val="5F7F90"/>
                </a:solidFill>
              </a:defRPr>
            </a:lvl2pPr>
            <a:lvl3pPr indent="-228600" lvl="2" marL="1371600" algn="l">
              <a:lnSpc>
                <a:spcPct val="90000"/>
              </a:lnSpc>
              <a:spcBef>
                <a:spcPts val="700"/>
              </a:spcBef>
              <a:spcAft>
                <a:spcPts val="0"/>
              </a:spcAft>
              <a:buClr>
                <a:srgbClr val="5F7F90"/>
              </a:buClr>
              <a:buSzPts val="880"/>
              <a:buFont typeface="Arial"/>
              <a:buNone/>
              <a:defRPr sz="880">
                <a:solidFill>
                  <a:srgbClr val="5F7F90"/>
                </a:solidFill>
              </a:defRPr>
            </a:lvl3pPr>
            <a:lvl4pPr indent="-228600" lvl="3" marL="1828800" algn="l">
              <a:lnSpc>
                <a:spcPct val="90000"/>
              </a:lnSpc>
              <a:spcBef>
                <a:spcPts val="700"/>
              </a:spcBef>
              <a:spcAft>
                <a:spcPts val="0"/>
              </a:spcAft>
              <a:buClr>
                <a:srgbClr val="5F7F90"/>
              </a:buClr>
              <a:buSzPts val="880"/>
              <a:buFont typeface="Arial"/>
              <a:buNone/>
              <a:defRPr sz="880">
                <a:solidFill>
                  <a:srgbClr val="5F7F90"/>
                </a:solidFill>
              </a:defRPr>
            </a:lvl4pPr>
            <a:lvl5pPr indent="-228600" lvl="4" marL="2286000" algn="l">
              <a:lnSpc>
                <a:spcPct val="90000"/>
              </a:lnSpc>
              <a:spcBef>
                <a:spcPts val="700"/>
              </a:spcBef>
              <a:spcAft>
                <a:spcPts val="0"/>
              </a:spcAft>
              <a:buClr>
                <a:srgbClr val="5F7F90"/>
              </a:buClr>
              <a:buSzPts val="880"/>
              <a:buFont typeface="Arial"/>
              <a:buNone/>
              <a:defRPr sz="880">
                <a:solidFill>
                  <a:srgbClr val="5F7F90"/>
                </a:solidFill>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50" name="Google Shape;50;p18"/>
          <p:cNvSpPr txBox="1"/>
          <p:nvPr>
            <p:ph type="title"/>
          </p:nvPr>
        </p:nvSpPr>
        <p:spPr>
          <a:xfrm>
            <a:off x="1015724" y="1614530"/>
            <a:ext cx="22352551" cy="799459"/>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202B3D"/>
              </a:buClr>
              <a:buSzPts val="3800"/>
              <a:buFont typeface="Arial"/>
              <a:buNone/>
              <a:defRPr sz="3800">
                <a:solidFill>
                  <a:srgbClr val="202B3D"/>
                </a:solidFill>
              </a:defRPr>
            </a:lvl1pPr>
            <a:lvl2pPr lvl="1" algn="l">
              <a:lnSpc>
                <a:spcPct val="100000"/>
              </a:lnSpc>
              <a:spcBef>
                <a:spcPts val="0"/>
              </a:spcBef>
              <a:spcAft>
                <a:spcPts val="0"/>
              </a:spcAft>
              <a:buClr>
                <a:srgbClr val="F3F3F8"/>
              </a:buClr>
              <a:buSzPts val="1800"/>
              <a:buNone/>
              <a:defRPr/>
            </a:lvl2pPr>
            <a:lvl3pPr lvl="2" algn="l">
              <a:lnSpc>
                <a:spcPct val="100000"/>
              </a:lnSpc>
              <a:spcBef>
                <a:spcPts val="0"/>
              </a:spcBef>
              <a:spcAft>
                <a:spcPts val="0"/>
              </a:spcAft>
              <a:buClr>
                <a:srgbClr val="F3F3F8"/>
              </a:buClr>
              <a:buSzPts val="1800"/>
              <a:buNone/>
              <a:defRPr/>
            </a:lvl3pPr>
            <a:lvl4pPr lvl="3" algn="l">
              <a:lnSpc>
                <a:spcPct val="100000"/>
              </a:lnSpc>
              <a:spcBef>
                <a:spcPts val="0"/>
              </a:spcBef>
              <a:spcAft>
                <a:spcPts val="0"/>
              </a:spcAft>
              <a:buClr>
                <a:srgbClr val="F3F3F8"/>
              </a:buClr>
              <a:buSzPts val="1800"/>
              <a:buNone/>
              <a:defRPr/>
            </a:lvl4pPr>
            <a:lvl5pPr lvl="4" algn="l">
              <a:lnSpc>
                <a:spcPct val="100000"/>
              </a:lnSpc>
              <a:spcBef>
                <a:spcPts val="0"/>
              </a:spcBef>
              <a:spcAft>
                <a:spcPts val="0"/>
              </a:spcAft>
              <a:buClr>
                <a:srgbClr val="F3F3F8"/>
              </a:buClr>
              <a:buSzPts val="1800"/>
              <a:buNone/>
              <a:defRPr/>
            </a:lvl5pPr>
            <a:lvl6pPr lvl="5" algn="l">
              <a:lnSpc>
                <a:spcPct val="100000"/>
              </a:lnSpc>
              <a:spcBef>
                <a:spcPts val="0"/>
              </a:spcBef>
              <a:spcAft>
                <a:spcPts val="0"/>
              </a:spcAft>
              <a:buClr>
                <a:srgbClr val="F3F3F8"/>
              </a:buClr>
              <a:buSzPts val="1800"/>
              <a:buNone/>
              <a:defRPr/>
            </a:lvl6pPr>
            <a:lvl7pPr lvl="6" algn="l">
              <a:lnSpc>
                <a:spcPct val="100000"/>
              </a:lnSpc>
              <a:spcBef>
                <a:spcPts val="0"/>
              </a:spcBef>
              <a:spcAft>
                <a:spcPts val="0"/>
              </a:spcAft>
              <a:buClr>
                <a:srgbClr val="F3F3F8"/>
              </a:buClr>
              <a:buSzPts val="1800"/>
              <a:buNone/>
              <a:defRPr/>
            </a:lvl7pPr>
            <a:lvl8pPr lvl="7" algn="l">
              <a:lnSpc>
                <a:spcPct val="100000"/>
              </a:lnSpc>
              <a:spcBef>
                <a:spcPts val="0"/>
              </a:spcBef>
              <a:spcAft>
                <a:spcPts val="0"/>
              </a:spcAft>
              <a:buClr>
                <a:srgbClr val="F3F3F8"/>
              </a:buClr>
              <a:buSzPts val="1800"/>
              <a:buNone/>
              <a:defRPr/>
            </a:lvl8pPr>
            <a:lvl9pPr lvl="8" algn="l">
              <a:lnSpc>
                <a:spcPct val="100000"/>
              </a:lnSpc>
              <a:spcBef>
                <a:spcPts val="0"/>
              </a:spcBef>
              <a:spcAft>
                <a:spcPts val="0"/>
              </a:spcAft>
              <a:buClr>
                <a:srgbClr val="F3F3F8"/>
              </a:buClr>
              <a:buSzPts val="1800"/>
              <a:buNone/>
              <a:defRPr/>
            </a:lvl9pPr>
          </a:lstStyle>
          <a:p/>
        </p:txBody>
      </p:sp>
      <p:sp>
        <p:nvSpPr>
          <p:cNvPr id="51" name="Google Shape;51;p18"/>
          <p:cNvSpPr txBox="1"/>
          <p:nvPr>
            <p:ph idx="3" type="body"/>
          </p:nvPr>
        </p:nvSpPr>
        <p:spPr>
          <a:xfrm>
            <a:off x="1017138" y="624577"/>
            <a:ext cx="18919219" cy="393851"/>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1pPr>
            <a:lvl2pPr indent="-228600" lvl="1" marL="9144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2pPr>
            <a:lvl3pPr indent="-228600" lvl="2" marL="13716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3pPr>
            <a:lvl4pPr indent="-228600" lvl="3" marL="18288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4pPr>
            <a:lvl5pPr indent="-228600" lvl="4" marL="2286000" algn="l">
              <a:lnSpc>
                <a:spcPct val="90000"/>
              </a:lnSpc>
              <a:spcBef>
                <a:spcPts val="0"/>
              </a:spcBef>
              <a:spcAft>
                <a:spcPts val="0"/>
              </a:spcAft>
              <a:buClr>
                <a:srgbClr val="202B3D"/>
              </a:buClr>
              <a:buSzPts val="4200"/>
              <a:buFont typeface="Arial"/>
              <a:buNone/>
              <a:defRPr sz="4200">
                <a:solidFill>
                  <a:srgbClr val="202B3D"/>
                </a:solidFill>
                <a:latin typeface="Arial"/>
                <a:ea typeface="Arial"/>
                <a:cs typeface="Arial"/>
                <a:sym typeface="Arial"/>
              </a:defRPr>
            </a:lvl5pPr>
            <a:lvl6pPr indent="-342900" lvl="5" marL="2743200" algn="l">
              <a:lnSpc>
                <a:spcPct val="120000"/>
              </a:lnSpc>
              <a:spcBef>
                <a:spcPts val="0"/>
              </a:spcBef>
              <a:spcAft>
                <a:spcPts val="0"/>
              </a:spcAft>
              <a:buClr>
                <a:srgbClr val="B3C0CC"/>
              </a:buClr>
              <a:buSzPts val="1800"/>
              <a:buChar char="•"/>
              <a:defRPr/>
            </a:lvl6pPr>
            <a:lvl7pPr indent="-342900" lvl="6" marL="3200400" algn="l">
              <a:lnSpc>
                <a:spcPct val="120000"/>
              </a:lnSpc>
              <a:spcBef>
                <a:spcPts val="0"/>
              </a:spcBef>
              <a:spcAft>
                <a:spcPts val="0"/>
              </a:spcAft>
              <a:buClr>
                <a:srgbClr val="B3C0CC"/>
              </a:buClr>
              <a:buSzPts val="1800"/>
              <a:buChar char="•"/>
              <a:defRPr/>
            </a:lvl7pPr>
            <a:lvl8pPr indent="-342900" lvl="7" marL="3657600" algn="l">
              <a:lnSpc>
                <a:spcPct val="120000"/>
              </a:lnSpc>
              <a:spcBef>
                <a:spcPts val="0"/>
              </a:spcBef>
              <a:spcAft>
                <a:spcPts val="0"/>
              </a:spcAft>
              <a:buClr>
                <a:srgbClr val="B3C0CC"/>
              </a:buClr>
              <a:buSzPts val="1800"/>
              <a:buChar char="•"/>
              <a:defRPr/>
            </a:lvl8pPr>
            <a:lvl9pPr indent="-342900" lvl="8" marL="4114800" algn="l">
              <a:lnSpc>
                <a:spcPct val="120000"/>
              </a:lnSpc>
              <a:spcBef>
                <a:spcPts val="0"/>
              </a:spcBef>
              <a:spcAft>
                <a:spcPts val="0"/>
              </a:spcAft>
              <a:buClr>
                <a:srgbClr val="B3C0CC"/>
              </a:buClr>
              <a:buSzPts val="1800"/>
              <a:buChar char="•"/>
              <a:defRPr/>
            </a:lvl9pPr>
          </a:lstStyle>
          <a:p/>
        </p:txBody>
      </p:sp>
      <p:sp>
        <p:nvSpPr>
          <p:cNvPr id="52" name="Google Shape;52;p18"/>
          <p:cNvSpPr txBox="1"/>
          <p:nvPr>
            <p:ph idx="12" type="sldNum"/>
          </p:nvPr>
        </p:nvSpPr>
        <p:spPr>
          <a:xfrm>
            <a:off x="23109484" y="659790"/>
            <a:ext cx="238253" cy="304801"/>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1pPr>
            <a:lvl2pPr indent="0" lvl="1"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2pPr>
            <a:lvl3pPr indent="0" lvl="2"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3pPr>
            <a:lvl4pPr indent="0" lvl="3"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4pPr>
            <a:lvl5pPr indent="0" lvl="4"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5pPr>
            <a:lvl6pPr indent="0" lvl="5"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6pPr>
            <a:lvl7pPr indent="0" lvl="6"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7pPr>
            <a:lvl8pPr indent="0" lvl="7"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8pPr>
            <a:lvl9pPr indent="0" lvl="8" marL="0" marR="0" algn="r">
              <a:lnSpc>
                <a:spcPct val="100000"/>
              </a:lnSpc>
              <a:spcBef>
                <a:spcPts val="0"/>
              </a:spcBef>
              <a:spcAft>
                <a:spcPts val="0"/>
              </a:spcAft>
              <a:buClr>
                <a:srgbClr val="37485D"/>
              </a:buClr>
              <a:buSzPts val="1600"/>
              <a:buFont typeface="Arial"/>
              <a:buNone/>
              <a:defRPr b="0" i="0" sz="1600" u="none" cap="none" strike="noStrike">
                <a:solidFill>
                  <a:srgbClr val="37485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8"/>
          <p:cNvSpPr/>
          <p:nvPr>
            <p:ph idx="4" type="pic"/>
          </p:nvPr>
        </p:nvSpPr>
        <p:spPr>
          <a:xfrm>
            <a:off x="1016000" y="6378449"/>
            <a:ext cx="10985500" cy="6306295"/>
          </a:xfrm>
          <a:prstGeom prst="rect">
            <a:avLst/>
          </a:prstGeom>
          <a:noFill/>
          <a:ln cap="flat" cmpd="sng" w="9525">
            <a:solidFill>
              <a:srgbClr val="B3C0CC"/>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1pPr>
            <a:lvl2pPr lvl="1"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2pPr>
            <a:lvl3pPr lvl="2"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3pPr>
            <a:lvl4pPr lvl="3"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4pPr>
            <a:lvl5pPr lvl="4"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5pPr>
            <a:lvl6pPr lvl="5"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6pPr>
            <a:lvl7pPr lvl="6"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7pPr>
            <a:lvl8pPr lvl="7"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8pPr>
            <a:lvl9pPr lvl="8"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9pPr>
          </a:lstStyle>
          <a:p/>
        </p:txBody>
      </p:sp>
      <p:sp>
        <p:nvSpPr>
          <p:cNvPr id="54" name="Google Shape;54;p18"/>
          <p:cNvSpPr/>
          <p:nvPr>
            <p:ph idx="5" type="pic"/>
          </p:nvPr>
        </p:nvSpPr>
        <p:spPr>
          <a:xfrm>
            <a:off x="12377136" y="6378449"/>
            <a:ext cx="10985501" cy="6306295"/>
          </a:xfrm>
          <a:prstGeom prst="rect">
            <a:avLst/>
          </a:prstGeom>
          <a:noFill/>
          <a:ln cap="flat" cmpd="sng" w="9525">
            <a:solidFill>
              <a:srgbClr val="B3C0CC"/>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1pPr>
            <a:lvl2pPr lvl="1"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2pPr>
            <a:lvl3pPr lvl="2"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3pPr>
            <a:lvl4pPr lvl="3"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4pPr>
            <a:lvl5pPr lvl="4"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5pPr>
            <a:lvl6pPr lvl="5"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6pPr>
            <a:lvl7pPr lvl="6"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7pPr>
            <a:lvl8pPr lvl="7"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8pPr>
            <a:lvl9pPr lvl="8"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1016000" y="2757539"/>
            <a:ext cx="22352001" cy="1484389"/>
          </a:xfrm>
          <a:prstGeom prst="rect">
            <a:avLst/>
          </a:prstGeom>
          <a:noFill/>
          <a:ln>
            <a:noFill/>
          </a:ln>
        </p:spPr>
        <p:txBody>
          <a:bodyPr anchorCtr="0" anchor="t" bIns="82975" lIns="82975" spcFirstLastPara="1" rIns="82975" wrap="square" tIns="82975">
            <a:normAutofit/>
          </a:bodyPr>
          <a:lstStyle>
            <a:lvl1pPr lvl="0"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1pPr>
            <a:lvl2pPr lvl="1"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2pPr>
            <a:lvl3pPr lvl="2"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3pPr>
            <a:lvl4pPr lvl="3"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4pPr>
            <a:lvl5pPr lvl="4"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5pPr>
            <a:lvl6pPr lvl="5"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6pPr>
            <a:lvl7pPr lvl="6"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7pPr>
            <a:lvl8pPr lvl="7"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8pPr>
            <a:lvl9pPr lvl="8" marR="0" rtl="0" algn="l">
              <a:lnSpc>
                <a:spcPct val="100000"/>
              </a:lnSpc>
              <a:spcBef>
                <a:spcPts val="0"/>
              </a:spcBef>
              <a:spcAft>
                <a:spcPts val="0"/>
              </a:spcAft>
              <a:buClr>
                <a:srgbClr val="F3F3F8"/>
              </a:buClr>
              <a:buSzPts val="8400"/>
              <a:buFont typeface="Arial"/>
              <a:buNone/>
              <a:defRPr b="0" i="0" sz="8400" u="none" cap="none" strike="noStrike">
                <a:solidFill>
                  <a:srgbClr val="F3F3F8"/>
                </a:solidFill>
                <a:latin typeface="Arial"/>
                <a:ea typeface="Arial"/>
                <a:cs typeface="Arial"/>
                <a:sym typeface="Arial"/>
              </a:defRPr>
            </a:lvl9pPr>
          </a:lstStyle>
          <a:p/>
        </p:txBody>
      </p:sp>
      <p:sp>
        <p:nvSpPr>
          <p:cNvPr id="7" name="Google Shape;7;p14"/>
          <p:cNvSpPr txBox="1"/>
          <p:nvPr>
            <p:ph idx="1" type="body"/>
          </p:nvPr>
        </p:nvSpPr>
        <p:spPr>
          <a:xfrm>
            <a:off x="1016000" y="4695914"/>
            <a:ext cx="22352001" cy="3978496"/>
          </a:xfrm>
          <a:prstGeom prst="rect">
            <a:avLst/>
          </a:prstGeom>
          <a:noFill/>
          <a:ln>
            <a:noFill/>
          </a:ln>
        </p:spPr>
        <p:txBody>
          <a:bodyPr anchorCtr="0" anchor="t" bIns="82975" lIns="82975" spcFirstLastPara="1" rIns="82975" wrap="square" tIns="82975">
            <a:normAutofit/>
          </a:bodyPr>
          <a:lstStyle>
            <a:lvl1pPr indent="-228600" lvl="0" marL="45720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1pPr>
            <a:lvl2pPr indent="-228600" lvl="1" marL="91440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2pPr>
            <a:lvl3pPr indent="-228600" lvl="2" marL="137160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3pPr>
            <a:lvl4pPr indent="-228600" lvl="3" marL="182880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4pPr>
            <a:lvl5pPr indent="-228600" lvl="4" marL="2286000" marR="0" rtl="0" algn="l">
              <a:lnSpc>
                <a:spcPct val="120000"/>
              </a:lnSpc>
              <a:spcBef>
                <a:spcPts val="0"/>
              </a:spcBef>
              <a:spcAft>
                <a:spcPts val="0"/>
              </a:spcAft>
              <a:buClr>
                <a:srgbClr val="B3C0CC"/>
              </a:buClr>
              <a:buSzPts val="6400"/>
              <a:buFont typeface="Arial"/>
              <a:buNone/>
              <a:defRPr b="0" i="0" sz="6400" u="none" cap="none" strike="noStrike">
                <a:solidFill>
                  <a:srgbClr val="B3C0CC"/>
                </a:solidFill>
                <a:latin typeface="Arial"/>
                <a:ea typeface="Arial"/>
                <a:cs typeface="Arial"/>
                <a:sym typeface="Arial"/>
              </a:defRPr>
            </a:lvl5pPr>
            <a:lvl6pPr indent="-635000" lvl="5" marL="2743200"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6pPr>
            <a:lvl7pPr indent="-635000" lvl="6" marL="3200400"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7pPr>
            <a:lvl8pPr indent="-635000" lvl="7" marL="3657600"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8pPr>
            <a:lvl9pPr indent="-635000" lvl="8" marL="4114800" marR="0" rtl="0" algn="l">
              <a:lnSpc>
                <a:spcPct val="120000"/>
              </a:lnSpc>
              <a:spcBef>
                <a:spcPts val="0"/>
              </a:spcBef>
              <a:spcAft>
                <a:spcPts val="0"/>
              </a:spcAft>
              <a:buClr>
                <a:srgbClr val="B3C0CC"/>
              </a:buClr>
              <a:buSzPts val="6400"/>
              <a:buFont typeface="Arial"/>
              <a:buChar char="•"/>
              <a:defRPr b="0" i="0" sz="6400" u="none" cap="none" strike="noStrike">
                <a:solidFill>
                  <a:srgbClr val="B3C0CC"/>
                </a:solidFill>
                <a:latin typeface="Arial"/>
                <a:ea typeface="Arial"/>
                <a:cs typeface="Arial"/>
                <a:sym typeface="Arial"/>
              </a:defRPr>
            </a:lvl9pPr>
          </a:lstStyle>
          <a:p/>
        </p:txBody>
      </p:sp>
      <p:cxnSp>
        <p:nvCxnSpPr>
          <p:cNvPr id="8" name="Google Shape;8;p14"/>
          <p:cNvCxnSpPr/>
          <p:nvPr/>
        </p:nvCxnSpPr>
        <p:spPr>
          <a:xfrm>
            <a:off x="1016000" y="11504584"/>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9" name="Google Shape;9;p14"/>
          <p:cNvCxnSpPr/>
          <p:nvPr/>
        </p:nvCxnSpPr>
        <p:spPr>
          <a:xfrm>
            <a:off x="1016000" y="10803521"/>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10" name="Google Shape;10;p14"/>
          <p:cNvCxnSpPr/>
          <p:nvPr/>
        </p:nvCxnSpPr>
        <p:spPr>
          <a:xfrm>
            <a:off x="1016000" y="12205648"/>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11" name="Google Shape;11;p14"/>
          <p:cNvCxnSpPr/>
          <p:nvPr/>
        </p:nvCxnSpPr>
        <p:spPr>
          <a:xfrm>
            <a:off x="1016000" y="12906712"/>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12" name="Google Shape;12;p14"/>
          <p:cNvCxnSpPr/>
          <p:nvPr/>
        </p:nvCxnSpPr>
        <p:spPr>
          <a:xfrm>
            <a:off x="1016000" y="11504584"/>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13" name="Google Shape;13;p14"/>
          <p:cNvCxnSpPr/>
          <p:nvPr/>
        </p:nvCxnSpPr>
        <p:spPr>
          <a:xfrm>
            <a:off x="1016000" y="10803521"/>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14" name="Google Shape;14;p14"/>
          <p:cNvCxnSpPr/>
          <p:nvPr/>
        </p:nvCxnSpPr>
        <p:spPr>
          <a:xfrm>
            <a:off x="1016000" y="12205648"/>
            <a:ext cx="5076080" cy="1"/>
          </a:xfrm>
          <a:prstGeom prst="straightConnector1">
            <a:avLst/>
          </a:prstGeom>
          <a:noFill/>
          <a:ln cap="flat" cmpd="sng" w="12700">
            <a:solidFill>
              <a:srgbClr val="37485D"/>
            </a:solidFill>
            <a:prstDash val="solid"/>
            <a:miter lim="8000"/>
            <a:headEnd len="sm" w="sm" type="none"/>
            <a:tailEnd len="sm" w="sm" type="none"/>
          </a:ln>
        </p:spPr>
      </p:cxnSp>
      <p:cxnSp>
        <p:nvCxnSpPr>
          <p:cNvPr id="15" name="Google Shape;15;p14"/>
          <p:cNvCxnSpPr/>
          <p:nvPr/>
        </p:nvCxnSpPr>
        <p:spPr>
          <a:xfrm>
            <a:off x="1016000" y="12906712"/>
            <a:ext cx="5076080" cy="1"/>
          </a:xfrm>
          <a:prstGeom prst="straightConnector1">
            <a:avLst/>
          </a:prstGeom>
          <a:noFill/>
          <a:ln cap="flat" cmpd="sng" w="12700">
            <a:solidFill>
              <a:srgbClr val="37485D"/>
            </a:solidFill>
            <a:prstDash val="solid"/>
            <a:miter lim="8000"/>
            <a:headEnd len="sm" w="sm" type="none"/>
            <a:tailEnd len="sm" w="sm" type="none"/>
          </a:ln>
        </p:spPr>
      </p:cxnSp>
      <p:sp>
        <p:nvSpPr>
          <p:cNvPr id="16" name="Google Shape;16;p14"/>
          <p:cNvSpPr txBox="1"/>
          <p:nvPr>
            <p:ph idx="12" type="sldNum"/>
          </p:nvPr>
        </p:nvSpPr>
        <p:spPr>
          <a:xfrm>
            <a:off x="11887327" y="12347575"/>
            <a:ext cx="4265408" cy="730251"/>
          </a:xfrm>
          <a:prstGeom prst="rect">
            <a:avLst/>
          </a:prstGeom>
          <a:noFill/>
          <a:ln>
            <a:noFill/>
          </a:ln>
        </p:spPr>
        <p:txBody>
          <a:bodyPr anchorCtr="0" anchor="ctr" bIns="82975" lIns="82975" spcFirstLastPara="1" rIns="82975" wrap="square" tIns="82975">
            <a:spAutoFit/>
          </a:bodyPr>
          <a:lstStyle>
            <a:lvl1pPr indent="0" lvl="0"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colab.research.google.com/drive/1ig4v_NMel4rD3a9MHYNCkjNgVp-izJul?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forms.gle/r5y61o3tiVgrpVAB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4294967295" type="ctrTitle"/>
          </p:nvPr>
        </p:nvSpPr>
        <p:spPr>
          <a:xfrm>
            <a:off x="1016000" y="2757539"/>
            <a:ext cx="22352001" cy="1484389"/>
          </a:xfrm>
          <a:prstGeom prst="rect">
            <a:avLst/>
          </a:prstGeom>
          <a:noFill/>
          <a:ln>
            <a:noFill/>
          </a:ln>
        </p:spPr>
        <p:txBody>
          <a:bodyPr anchorCtr="0" anchor="t" bIns="82975" lIns="82975" spcFirstLastPara="1" rIns="82975" wrap="square" tIns="82975">
            <a:normAutofit/>
          </a:bodyPr>
          <a:lstStyle/>
          <a:p>
            <a:pPr indent="-9018" lvl="0" marL="9018" marR="0" rtl="0" algn="l">
              <a:lnSpc>
                <a:spcPct val="100000"/>
              </a:lnSpc>
              <a:spcBef>
                <a:spcPts val="0"/>
              </a:spcBef>
              <a:spcAft>
                <a:spcPts val="0"/>
              </a:spcAft>
              <a:buClr>
                <a:srgbClr val="F3F3F8"/>
              </a:buClr>
              <a:buSzPts val="8400"/>
              <a:buFont typeface="Arial"/>
              <a:buNone/>
            </a:pPr>
            <a:r>
              <a:rPr b="0" i="0" lang="en-US" sz="8400" u="none" cap="none" strike="noStrike">
                <a:solidFill>
                  <a:srgbClr val="F3F3F8"/>
                </a:solidFill>
                <a:latin typeface="Arial"/>
                <a:ea typeface="Arial"/>
                <a:cs typeface="Arial"/>
                <a:sym typeface="Arial"/>
              </a:rPr>
              <a:t>SQL을 이용한 데이터 분석</a:t>
            </a:r>
            <a:endParaRPr b="0" i="0" sz="8400" u="none" cap="none" strike="noStrike">
              <a:solidFill>
                <a:srgbClr val="F3F3F8"/>
              </a:solidFill>
              <a:latin typeface="Arial"/>
              <a:ea typeface="Arial"/>
              <a:cs typeface="Arial"/>
              <a:sym typeface="Arial"/>
            </a:endParaRPr>
          </a:p>
        </p:txBody>
      </p:sp>
      <p:sp>
        <p:nvSpPr>
          <p:cNvPr id="60" name="Google Shape;60;p1"/>
          <p:cNvSpPr txBox="1"/>
          <p:nvPr>
            <p:ph idx="3" type="body"/>
          </p:nvPr>
        </p:nvSpPr>
        <p:spPr>
          <a:xfrm>
            <a:off x="1016000" y="11657797"/>
            <a:ext cx="5179419" cy="457411"/>
          </a:xfrm>
          <a:prstGeom prst="rect">
            <a:avLst/>
          </a:prstGeom>
          <a:noFill/>
          <a:ln>
            <a:noFill/>
          </a:ln>
        </p:spPr>
        <p:txBody>
          <a:bodyPr anchorCtr="0" anchor="t" bIns="82975" lIns="82975" spcFirstLastPara="1" rIns="82975" wrap="square" tIns="82975">
            <a:normAutofit/>
          </a:bodyPr>
          <a:lstStyle/>
          <a:p>
            <a:pPr indent="-4346" lvl="0" marL="4346" rtl="0" algn="l">
              <a:lnSpc>
                <a:spcPct val="100000"/>
              </a:lnSpc>
              <a:spcBef>
                <a:spcPts val="0"/>
              </a:spcBef>
              <a:spcAft>
                <a:spcPts val="0"/>
              </a:spcAft>
              <a:buClr>
                <a:srgbClr val="B3C0CC"/>
              </a:buClr>
              <a:buSzPts val="1840"/>
              <a:buFont typeface="Arial"/>
              <a:buNone/>
            </a:pPr>
            <a:r>
              <a:rPr lang="en-US"/>
              <a:t>한기용</a:t>
            </a:r>
            <a:endParaRPr/>
          </a:p>
        </p:txBody>
      </p:sp>
      <p:sp>
        <p:nvSpPr>
          <p:cNvPr id="61" name="Google Shape;61;p1"/>
          <p:cNvSpPr txBox="1"/>
          <p:nvPr>
            <p:ph idx="4" type="body"/>
          </p:nvPr>
        </p:nvSpPr>
        <p:spPr>
          <a:xfrm>
            <a:off x="1016000" y="12358861"/>
            <a:ext cx="5179419" cy="457411"/>
          </a:xfrm>
          <a:prstGeom prst="rect">
            <a:avLst/>
          </a:prstGeom>
          <a:noFill/>
          <a:ln>
            <a:noFill/>
          </a:ln>
        </p:spPr>
        <p:txBody>
          <a:bodyPr anchorCtr="0" anchor="t" bIns="82975" lIns="82975" spcFirstLastPara="1" rIns="82975" wrap="square" tIns="82975">
            <a:normAutofit/>
          </a:bodyPr>
          <a:lstStyle/>
          <a:p>
            <a:pPr indent="-4346" lvl="0" marL="4346" rtl="0" algn="l">
              <a:lnSpc>
                <a:spcPct val="100000"/>
              </a:lnSpc>
              <a:spcBef>
                <a:spcPts val="0"/>
              </a:spcBef>
              <a:spcAft>
                <a:spcPts val="0"/>
              </a:spcAft>
              <a:buClr>
                <a:srgbClr val="B3C0CC"/>
              </a:buClr>
              <a:buSzPts val="1840"/>
              <a:buFont typeface="Arial"/>
              <a:buNone/>
            </a:pPr>
            <a:r>
              <a:rPr lang="en-US"/>
              <a:t>keeyonghan@hotmail.com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d05595bceb_0_0"/>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19" name="Google Shape;119;gd05595bceb_0_0"/>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관계형 데이터베이스</a:t>
            </a:r>
            <a:r>
              <a:rPr lang="en-US"/>
              <a:t>의 구조</a:t>
            </a:r>
            <a:endParaRPr/>
          </a:p>
          <a:p>
            <a:pPr indent="-571500" lvl="1" marL="914400" rtl="0" algn="l">
              <a:lnSpc>
                <a:spcPct val="120000"/>
              </a:lnSpc>
              <a:spcBef>
                <a:spcPts val="0"/>
              </a:spcBef>
              <a:spcAft>
                <a:spcPts val="0"/>
              </a:spcAft>
              <a:buSzPts val="5400"/>
              <a:buChar char="❖"/>
            </a:pPr>
            <a:r>
              <a:rPr lang="en-US"/>
              <a:t>관계형 데이터베이스는 2 단계로 구성됨</a:t>
            </a:r>
            <a:endParaRPr/>
          </a:p>
          <a:p>
            <a:pPr indent="-533400" lvl="2" marL="1371600" rtl="0" algn="l">
              <a:lnSpc>
                <a:spcPct val="120000"/>
              </a:lnSpc>
              <a:spcBef>
                <a:spcPts val="0"/>
              </a:spcBef>
              <a:spcAft>
                <a:spcPts val="0"/>
              </a:spcAft>
              <a:buSzPts val="4800"/>
              <a:buChar char="●"/>
            </a:pPr>
            <a:r>
              <a:rPr lang="en-US"/>
              <a:t>가장 밑단에는 테이블들이 존재 (테이블은 엑셀의 시트에 해당)</a:t>
            </a:r>
            <a:endParaRPr/>
          </a:p>
          <a:p>
            <a:pPr indent="-533400" lvl="2" marL="1371600" rtl="0" algn="l">
              <a:lnSpc>
                <a:spcPct val="120000"/>
              </a:lnSpc>
              <a:spcBef>
                <a:spcPts val="0"/>
              </a:spcBef>
              <a:spcAft>
                <a:spcPts val="0"/>
              </a:spcAft>
              <a:buSzPts val="4800"/>
              <a:buChar char="●"/>
            </a:pPr>
            <a:r>
              <a:rPr lang="en-US"/>
              <a:t>테이블들은 데이터베이스(혹은 스키마)라는 폴더 밑으로 구성</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sp>
        <p:nvSpPr>
          <p:cNvPr id="120" name="Google Shape;120;gd05595bceb_0_0"/>
          <p:cNvSpPr/>
          <p:nvPr/>
        </p:nvSpPr>
        <p:spPr>
          <a:xfrm>
            <a:off x="3325152" y="6199901"/>
            <a:ext cx="4059600" cy="16215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t>raw_data</a:t>
            </a:r>
            <a:endParaRPr sz="4000"/>
          </a:p>
        </p:txBody>
      </p:sp>
      <p:sp>
        <p:nvSpPr>
          <p:cNvPr id="121" name="Google Shape;121;gd05595bceb_0_0"/>
          <p:cNvSpPr/>
          <p:nvPr/>
        </p:nvSpPr>
        <p:spPr>
          <a:xfrm>
            <a:off x="7611778" y="6199901"/>
            <a:ext cx="4059600" cy="16215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t>analytics</a:t>
            </a:r>
            <a:endParaRPr sz="4000"/>
          </a:p>
        </p:txBody>
      </p:sp>
      <p:sp>
        <p:nvSpPr>
          <p:cNvPr id="122" name="Google Shape;122;gd05595bceb_0_0"/>
          <p:cNvSpPr/>
          <p:nvPr/>
        </p:nvSpPr>
        <p:spPr>
          <a:xfrm>
            <a:off x="11861158" y="6199901"/>
            <a:ext cx="4059600" cy="16215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t>PII</a:t>
            </a:r>
            <a:endParaRPr sz="4000"/>
          </a:p>
        </p:txBody>
      </p:sp>
      <p:sp>
        <p:nvSpPr>
          <p:cNvPr id="123" name="Google Shape;123;gd05595bceb_0_0"/>
          <p:cNvSpPr txBox="1"/>
          <p:nvPr/>
        </p:nvSpPr>
        <p:spPr>
          <a:xfrm>
            <a:off x="3525441" y="8224524"/>
            <a:ext cx="3859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patient</a:t>
            </a:r>
            <a:endParaRPr sz="3000"/>
          </a:p>
          <a:p>
            <a:pPr indent="0" lvl="0" marL="0" rtl="0" algn="l">
              <a:spcBef>
                <a:spcPts val="0"/>
              </a:spcBef>
              <a:spcAft>
                <a:spcPts val="0"/>
              </a:spcAft>
              <a:buNone/>
            </a:pPr>
            <a:r>
              <a:rPr lang="en-US" sz="3000"/>
              <a:t>patientData</a:t>
            </a:r>
            <a:endParaRPr sz="3000"/>
          </a:p>
          <a:p>
            <a:pPr indent="0" lvl="0" marL="0" rtl="0" algn="l">
              <a:spcBef>
                <a:spcPts val="0"/>
              </a:spcBef>
              <a:spcAft>
                <a:spcPts val="0"/>
              </a:spcAft>
              <a:buNone/>
            </a:pPr>
            <a:r>
              <a:rPr lang="en-US" sz="3000"/>
              <a:t>patientProfile</a:t>
            </a:r>
            <a:endParaRPr sz="3000"/>
          </a:p>
          <a:p>
            <a:pPr indent="0" lvl="0" marL="0" rtl="0" algn="l">
              <a:spcBef>
                <a:spcPts val="0"/>
              </a:spcBef>
              <a:spcAft>
                <a:spcPts val="0"/>
              </a:spcAft>
              <a:buNone/>
            </a:pPr>
            <a:r>
              <a:rPr lang="en-US" sz="3000"/>
              <a:t>patientDisease</a:t>
            </a:r>
            <a:endParaRPr sz="3000"/>
          </a:p>
          <a:p>
            <a:pPr indent="0" lvl="0" marL="0" rtl="0" algn="l">
              <a:spcBef>
                <a:spcPts val="0"/>
              </a:spcBef>
              <a:spcAft>
                <a:spcPts val="0"/>
              </a:spcAft>
              <a:buNone/>
            </a:pPr>
            <a:r>
              <a:rPr lang="en-US" sz="3000"/>
              <a:t>alert</a:t>
            </a:r>
            <a:endParaRPr sz="3000"/>
          </a:p>
          <a:p>
            <a:pPr indent="0" lvl="0" marL="0" rtl="0" algn="l">
              <a:spcBef>
                <a:spcPts val="0"/>
              </a:spcBef>
              <a:spcAft>
                <a:spcPts val="0"/>
              </a:spcAft>
              <a:buNone/>
            </a:pPr>
            <a:r>
              <a:rPr lang="en-US" sz="3000"/>
              <a:t>….</a:t>
            </a:r>
            <a:endParaRPr sz="3000"/>
          </a:p>
        </p:txBody>
      </p:sp>
      <p:sp>
        <p:nvSpPr>
          <p:cNvPr id="124" name="Google Shape;124;gd05595bceb_0_0"/>
          <p:cNvSpPr txBox="1"/>
          <p:nvPr/>
        </p:nvSpPr>
        <p:spPr>
          <a:xfrm>
            <a:off x="7629011" y="8224524"/>
            <a:ext cx="3859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patientSummary</a:t>
            </a:r>
            <a:endParaRPr sz="3000"/>
          </a:p>
          <a:p>
            <a:pPr indent="0" lvl="0" marL="0" rtl="0" algn="l">
              <a:spcBef>
                <a:spcPts val="0"/>
              </a:spcBef>
              <a:spcAft>
                <a:spcPts val="0"/>
              </a:spcAft>
              <a:buNone/>
            </a:pPr>
            <a:r>
              <a:rPr lang="en-US" sz="3000"/>
              <a:t>vitalSummary</a:t>
            </a:r>
            <a:endParaRPr sz="3000"/>
          </a:p>
          <a:p>
            <a:pPr indent="0" lvl="0" marL="0" rtl="0" algn="l">
              <a:spcBef>
                <a:spcPts val="0"/>
              </a:spcBef>
              <a:spcAft>
                <a:spcPts val="0"/>
              </a:spcAft>
              <a:buNone/>
            </a:pPr>
            <a:r>
              <a:rPr lang="en-US" sz="3000"/>
              <a:t>alertSummary</a:t>
            </a:r>
            <a:endParaRPr sz="3000"/>
          </a:p>
          <a:p>
            <a:pPr indent="0" lvl="0" marL="0" rtl="0" algn="l">
              <a:spcBef>
                <a:spcPts val="0"/>
              </a:spcBef>
              <a:spcAft>
                <a:spcPts val="0"/>
              </a:spcAft>
              <a:buNone/>
            </a:pPr>
            <a:r>
              <a:rPr lang="en-US" sz="3000"/>
              <a:t>….</a:t>
            </a:r>
            <a:endParaRPr sz="3000"/>
          </a:p>
        </p:txBody>
      </p:sp>
      <p:sp>
        <p:nvSpPr>
          <p:cNvPr id="125" name="Google Shape;125;gd05595bceb_0_0"/>
          <p:cNvSpPr/>
          <p:nvPr/>
        </p:nvSpPr>
        <p:spPr>
          <a:xfrm>
            <a:off x="16128358" y="6199901"/>
            <a:ext cx="4059600" cy="16215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t>...</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05595bceb_0_19"/>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31" name="Google Shape;131;gd05595bceb_0_19"/>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관계형 데이터베이스의 구조</a:t>
            </a:r>
            <a:endParaRPr/>
          </a:p>
          <a:p>
            <a:pPr indent="-571500" lvl="1" marL="914400" rtl="0" algn="l">
              <a:lnSpc>
                <a:spcPct val="120000"/>
              </a:lnSpc>
              <a:spcBef>
                <a:spcPts val="0"/>
              </a:spcBef>
              <a:spcAft>
                <a:spcPts val="0"/>
              </a:spcAft>
              <a:buSzPts val="5400"/>
              <a:buChar char="❖"/>
            </a:pPr>
            <a:r>
              <a:rPr lang="en-US"/>
              <a:t>테이블의 구조 (테이블 스키마라고 부르기도 함)</a:t>
            </a:r>
            <a:endParaRPr/>
          </a:p>
          <a:p>
            <a:pPr indent="-533400" lvl="2" marL="1371600" rtl="0" algn="l">
              <a:lnSpc>
                <a:spcPct val="120000"/>
              </a:lnSpc>
              <a:spcBef>
                <a:spcPts val="0"/>
              </a:spcBef>
              <a:spcAft>
                <a:spcPts val="0"/>
              </a:spcAft>
              <a:buSzPts val="4800"/>
              <a:buChar char="●"/>
            </a:pPr>
            <a:r>
              <a:rPr lang="en-US"/>
              <a:t>테이블은 레코드들로 구성</a:t>
            </a:r>
            <a:endParaRPr/>
          </a:p>
          <a:p>
            <a:pPr indent="-533400" lvl="2" marL="1371600" rtl="0" algn="l">
              <a:lnSpc>
                <a:spcPct val="120000"/>
              </a:lnSpc>
              <a:spcBef>
                <a:spcPts val="0"/>
              </a:spcBef>
              <a:spcAft>
                <a:spcPts val="0"/>
              </a:spcAft>
              <a:buSzPts val="4800"/>
              <a:buChar char="●"/>
            </a:pPr>
            <a:r>
              <a:rPr lang="en-US"/>
              <a:t>레코드는 하나 이상의 필드로 구성</a:t>
            </a:r>
            <a:endParaRPr/>
          </a:p>
          <a:p>
            <a:pPr indent="-533400" lvl="2" marL="1371600" rtl="0" algn="l">
              <a:lnSpc>
                <a:spcPct val="120000"/>
              </a:lnSpc>
              <a:spcBef>
                <a:spcPts val="0"/>
              </a:spcBef>
              <a:spcAft>
                <a:spcPts val="0"/>
              </a:spcAft>
              <a:buSzPts val="4800"/>
              <a:buChar char="●"/>
            </a:pPr>
            <a:r>
              <a:rPr lang="en-US"/>
              <a:t>필드는 이름과 타입으로 구성됨</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graphicFrame>
        <p:nvGraphicFramePr>
          <p:cNvPr id="132" name="Google Shape;132;gd05595bceb_0_19"/>
          <p:cNvGraphicFramePr/>
          <p:nvPr/>
        </p:nvGraphicFramePr>
        <p:xfrm>
          <a:off x="754750" y="7279475"/>
          <a:ext cx="3000000" cy="3000000"/>
        </p:xfrm>
        <a:graphic>
          <a:graphicData uri="http://schemas.openxmlformats.org/drawingml/2006/table">
            <a:tbl>
              <a:tblPr>
                <a:noFill/>
                <a:tableStyleId>{016D3734-217D-41D0-B68C-2B9E555BABD0}</a:tableStyleId>
              </a:tblPr>
              <a:tblGrid>
                <a:gridCol w="3205450"/>
                <a:gridCol w="3205450"/>
              </a:tblGrid>
              <a:tr h="5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컬럼</a:t>
                      </a:r>
                      <a:endParaRPr sz="40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타입</a:t>
                      </a:r>
                      <a:endParaRPr sz="4000" u="none" cap="none" strike="noStrike"/>
                    </a:p>
                  </a:txBody>
                  <a:tcPr marT="91425" marB="91425" marR="91425" marL="91425">
                    <a:solidFill>
                      <a:srgbClr val="CCCCCC"/>
                    </a:solidFill>
                  </a:tcPr>
                </a:tc>
              </a:tr>
              <a:tr h="5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userId</a:t>
                      </a:r>
                      <a:endParaRPr sz="4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int</a:t>
                      </a:r>
                      <a:endParaRPr sz="4000" u="none" cap="none" strike="noStrike"/>
                    </a:p>
                  </a:txBody>
                  <a:tcPr marT="91425" marB="91425" marR="91425" marL="91425"/>
                </a:tc>
              </a:tr>
              <a:tr h="5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solidFill>
                            <a:schemeClr val="dk1"/>
                          </a:solidFill>
                        </a:rPr>
                        <a:t>sessionId</a:t>
                      </a:r>
                      <a:endParaRPr sz="4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varchar(32)</a:t>
                      </a:r>
                      <a:endParaRPr sz="4000" u="none" cap="none" strike="noStrike"/>
                    </a:p>
                  </a:txBody>
                  <a:tcPr marT="91425" marB="91425" marR="91425" marL="91425"/>
                </a:tc>
              </a:tr>
              <a:tr h="5000">
                <a:tc>
                  <a:txBody>
                    <a:bodyPr/>
                    <a:lstStyle/>
                    <a:p>
                      <a:pPr indent="0" lvl="0" marL="0" marR="0" rtl="0" algn="l">
                        <a:lnSpc>
                          <a:spcPct val="100000"/>
                        </a:lnSpc>
                        <a:spcBef>
                          <a:spcPts val="0"/>
                        </a:spcBef>
                        <a:spcAft>
                          <a:spcPts val="0"/>
                        </a:spcAft>
                        <a:buClr>
                          <a:schemeClr val="dk1"/>
                        </a:buClr>
                        <a:buSzPts val="1100"/>
                        <a:buFont typeface="Arial"/>
                        <a:buNone/>
                      </a:pPr>
                      <a:r>
                        <a:rPr lang="en-US" sz="4000" u="none" cap="none" strike="noStrike">
                          <a:solidFill>
                            <a:schemeClr val="dk1"/>
                          </a:solidFill>
                        </a:rPr>
                        <a:t>channel</a:t>
                      </a:r>
                      <a:endParaRPr sz="4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varchar(32)</a:t>
                      </a:r>
                      <a:endParaRPr sz="4000" u="none" cap="none" strike="noStrike"/>
                    </a:p>
                  </a:txBody>
                  <a:tcPr marT="91425" marB="91425" marR="91425" marL="91425"/>
                </a:tc>
              </a:tr>
            </a:tbl>
          </a:graphicData>
        </a:graphic>
      </p:graphicFrame>
      <p:graphicFrame>
        <p:nvGraphicFramePr>
          <p:cNvPr id="133" name="Google Shape;133;gd05595bceb_0_19"/>
          <p:cNvGraphicFramePr/>
          <p:nvPr/>
        </p:nvGraphicFramePr>
        <p:xfrm>
          <a:off x="8229775" y="7265736"/>
          <a:ext cx="3000000" cy="3000000"/>
        </p:xfrm>
        <a:graphic>
          <a:graphicData uri="http://schemas.openxmlformats.org/drawingml/2006/table">
            <a:tbl>
              <a:tblPr>
                <a:noFill/>
                <a:tableStyleId>{016D3734-217D-41D0-B68C-2B9E555BABD0}</a:tableStyleId>
              </a:tblPr>
              <a:tblGrid>
                <a:gridCol w="1917375"/>
                <a:gridCol w="9238175"/>
                <a:gridCol w="3696450"/>
              </a:tblGrid>
              <a:tr h="893125">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userId</a:t>
                      </a:r>
                      <a:endParaRPr sz="40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sessionId</a:t>
                      </a:r>
                      <a:endParaRPr sz="40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4000" u="none" cap="none" strike="noStrike">
                          <a:solidFill>
                            <a:schemeClr val="dk1"/>
                          </a:solidFill>
                        </a:rPr>
                        <a:t>channel</a:t>
                      </a:r>
                      <a:endParaRPr sz="4000" u="none" cap="none" strike="noStrike"/>
                    </a:p>
                  </a:txBody>
                  <a:tcPr marT="91425" marB="91425" marR="91425" marL="91425">
                    <a:solidFill>
                      <a:srgbClr val="CCCCCC"/>
                    </a:solidFill>
                  </a:tcPr>
                </a:tc>
              </a:tr>
              <a:tr h="951400">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779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7cdace91c487558e27ce54df7cdb299c</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Instagram</a:t>
                      </a:r>
                      <a:endParaRPr sz="4000" u="none" cap="none" strike="noStrike"/>
                    </a:p>
                  </a:txBody>
                  <a:tcPr marT="91425" marB="91425" marR="91425" marL="91425"/>
                </a:tc>
              </a:tr>
              <a:tr h="951400">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230</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94f192dee566b018e0acf31e1f99a2d9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Naver</a:t>
                      </a:r>
                      <a:endParaRPr sz="4000" u="none" cap="none" strike="noStrike"/>
                    </a:p>
                  </a:txBody>
                  <a:tcPr marT="91425" marB="91425" marR="91425" marL="91425"/>
                </a:tc>
              </a:tr>
              <a:tr h="951400">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369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7ed2d3454c5eea71148b11d0c25104ff</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Youtube</a:t>
                      </a:r>
                      <a:endParaRPr sz="4000" u="none" cap="none" strike="noStrike"/>
                    </a:p>
                  </a:txBody>
                  <a:tcPr marT="91425" marB="91425" marR="91425" marL="91425"/>
                </a:tc>
              </a:tr>
              <a:tr h="951400">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248</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f1daf122cde863010844459363cd31db</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Naver</a:t>
                      </a:r>
                      <a:endParaRPr sz="4000" u="none" cap="none" strike="noStrike"/>
                    </a:p>
                  </a:txBody>
                  <a:tcPr marT="91425" marB="91425" marR="91425" marL="91425"/>
                </a:tc>
              </a:tr>
            </a:tbl>
          </a:graphicData>
        </a:graphic>
      </p:graphicFrame>
      <p:sp>
        <p:nvSpPr>
          <p:cNvPr id="134" name="Google Shape;134;gd05595bceb_0_19"/>
          <p:cNvSpPr txBox="1"/>
          <p:nvPr/>
        </p:nvSpPr>
        <p:spPr>
          <a:xfrm>
            <a:off x="2079675" y="10823900"/>
            <a:ext cx="3550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t>테이</a:t>
            </a:r>
            <a:r>
              <a:rPr lang="en-US" sz="4000"/>
              <a:t>블 스키마</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b46fe4324f_0_151"/>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40" name="Google Shape;140;gb46fe4324f_0_151"/>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관계형 데이터베이스 예제 - 웹서비스 사용자/세션 정보 (1)</a:t>
            </a:r>
            <a:endParaRPr/>
          </a:p>
          <a:p>
            <a:pPr indent="-571500" lvl="1" marL="914400" rtl="0" algn="l">
              <a:lnSpc>
                <a:spcPct val="120000"/>
              </a:lnSpc>
              <a:spcBef>
                <a:spcPts val="0"/>
              </a:spcBef>
              <a:spcAft>
                <a:spcPts val="0"/>
              </a:spcAft>
              <a:buSzPts val="5400"/>
              <a:buFont typeface="Arial"/>
              <a:buChar char="❖"/>
            </a:pPr>
            <a:r>
              <a:rPr lang="en-US"/>
              <a:t>사용자 ID: 보통 웹서비스에서는 등록된 사용자마다 부여하</a:t>
            </a:r>
            <a:r>
              <a:rPr lang="en-US"/>
              <a:t>는 </a:t>
            </a:r>
            <a:r>
              <a:rPr lang="en-US"/>
              <a:t>유일한 ID</a:t>
            </a:r>
            <a:endParaRPr/>
          </a:p>
          <a:p>
            <a:pPr indent="-571500" lvl="1" marL="914400" rtl="0" algn="l">
              <a:lnSpc>
                <a:spcPct val="120000"/>
              </a:lnSpc>
              <a:spcBef>
                <a:spcPts val="0"/>
              </a:spcBef>
              <a:spcAft>
                <a:spcPts val="0"/>
              </a:spcAft>
              <a:buSzPts val="5400"/>
              <a:buChar char="❖"/>
            </a:pPr>
            <a:r>
              <a:rPr lang="en-US"/>
              <a:t>세션 ID: 세션마</a:t>
            </a:r>
            <a:r>
              <a:rPr lang="en-US"/>
              <a:t>다 부여되는 ID</a:t>
            </a:r>
            <a:endParaRPr/>
          </a:p>
          <a:p>
            <a:pPr indent="-533400" lvl="2" marL="1371600" rtl="0" algn="l">
              <a:lnSpc>
                <a:spcPct val="120000"/>
              </a:lnSpc>
              <a:spcBef>
                <a:spcPts val="0"/>
              </a:spcBef>
              <a:spcAft>
                <a:spcPts val="0"/>
              </a:spcAft>
              <a:buSzPts val="4800"/>
              <a:buChar char="●"/>
            </a:pPr>
            <a:r>
              <a:rPr lang="en-US"/>
              <a:t>세</a:t>
            </a:r>
            <a:r>
              <a:rPr lang="en-US"/>
              <a:t>션: 사용자의 방문을 논리적인 단위로 나눈 것</a:t>
            </a:r>
            <a:endParaRPr/>
          </a:p>
          <a:p>
            <a:pPr indent="-533400" lvl="3" marL="1828800" rtl="0" algn="l">
              <a:lnSpc>
                <a:spcPct val="120000"/>
              </a:lnSpc>
              <a:spcBef>
                <a:spcPts val="0"/>
              </a:spcBef>
              <a:spcAft>
                <a:spcPts val="0"/>
              </a:spcAft>
              <a:buSzPts val="4800"/>
              <a:buChar char="▪"/>
            </a:pPr>
            <a:r>
              <a:rPr lang="en-US"/>
              <a:t>사용자가 외부 링크(보통 광고)를 타고 오거나 직접 방문해서 올 경우 세션을 생성</a:t>
            </a:r>
            <a:endParaRPr/>
          </a:p>
          <a:p>
            <a:pPr indent="-533400" lvl="2" marL="1371600" rtl="0" algn="l">
              <a:lnSpc>
                <a:spcPct val="120000"/>
              </a:lnSpc>
              <a:spcBef>
                <a:spcPts val="0"/>
              </a:spcBef>
              <a:spcAft>
                <a:spcPts val="0"/>
              </a:spcAft>
              <a:buSzPts val="4800"/>
              <a:buChar char="●"/>
            </a:pPr>
            <a:r>
              <a:rPr lang="en-US"/>
              <a:t>즉 하나의 사용자는 여러 개의 세션을 가질 수 있음</a:t>
            </a:r>
            <a:endParaRPr/>
          </a:p>
          <a:p>
            <a:pPr indent="-533400" lvl="2" marL="1371600" rtl="0" algn="l">
              <a:lnSpc>
                <a:spcPct val="120000"/>
              </a:lnSpc>
              <a:spcBef>
                <a:spcPts val="0"/>
              </a:spcBef>
              <a:spcAft>
                <a:spcPts val="0"/>
              </a:spcAft>
              <a:buSzPts val="4800"/>
              <a:buChar char="●"/>
            </a:pPr>
            <a:r>
              <a:rPr lang="en-US"/>
              <a:t>보통 세션의 경우 세션을 만들어낸 접</a:t>
            </a:r>
            <a:r>
              <a:rPr lang="en-US"/>
              <a:t>점(경유지)</a:t>
            </a:r>
            <a:r>
              <a:rPr lang="en-US"/>
              <a:t>를 채널이란 이름으로 기록해둠</a:t>
            </a:r>
            <a:endParaRPr/>
          </a:p>
          <a:p>
            <a:pPr indent="-508000" lvl="3" marL="1828800" rtl="0" algn="l">
              <a:lnSpc>
                <a:spcPct val="120000"/>
              </a:lnSpc>
              <a:spcBef>
                <a:spcPts val="0"/>
              </a:spcBef>
              <a:spcAft>
                <a:spcPts val="0"/>
              </a:spcAft>
              <a:buSzPts val="4400"/>
              <a:buChar char="▪"/>
            </a:pPr>
            <a:r>
              <a:rPr lang="en-US"/>
              <a:t>마케팅 관련 기여도 분석을 위함</a:t>
            </a:r>
            <a:endParaRPr/>
          </a:p>
          <a:p>
            <a:pPr indent="-533400" lvl="2" marL="1371600" rtl="0" algn="l">
              <a:lnSpc>
                <a:spcPct val="120000"/>
              </a:lnSpc>
              <a:spcBef>
                <a:spcPts val="0"/>
              </a:spcBef>
              <a:spcAft>
                <a:spcPts val="0"/>
              </a:spcAft>
              <a:buSzPts val="4800"/>
              <a:buChar char="●"/>
            </a:pPr>
            <a:r>
              <a:rPr lang="en-US"/>
              <a:t>또한 세션이 생긴 시간도 기록</a:t>
            </a:r>
            <a:endParaRPr/>
          </a:p>
          <a:p>
            <a:pPr indent="-571500" lvl="1" marL="914400" rtl="0" algn="l">
              <a:lnSpc>
                <a:spcPct val="120000"/>
              </a:lnSpc>
              <a:spcBef>
                <a:spcPts val="0"/>
              </a:spcBef>
              <a:spcAft>
                <a:spcPts val="0"/>
              </a:spcAft>
              <a:buSzPts val="5400"/>
              <a:buChar char="❖"/>
            </a:pPr>
            <a:r>
              <a:rPr lang="en-US"/>
              <a:t>이 정보를 기반으로 다양한 데이터 분석과 지표 설정이 가능</a:t>
            </a:r>
            <a:endParaRPr/>
          </a:p>
          <a:p>
            <a:pPr indent="-533400" lvl="2" marL="1371600" rtl="0" algn="l">
              <a:lnSpc>
                <a:spcPct val="120000"/>
              </a:lnSpc>
              <a:spcBef>
                <a:spcPts val="0"/>
              </a:spcBef>
              <a:spcAft>
                <a:spcPts val="0"/>
              </a:spcAft>
              <a:buSzPts val="4800"/>
              <a:buChar char="●"/>
            </a:pPr>
            <a:r>
              <a:rPr lang="en-US"/>
              <a:t>마케팅 관련, 사용자 트래픽 관련 </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b46fe4324f_0_156"/>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46" name="Google Shape;146;gb46fe4324f_0_156"/>
          <p:cNvSpPr txBox="1"/>
          <p:nvPr>
            <p:ph idx="3" type="body"/>
          </p:nvPr>
        </p:nvSpPr>
        <p:spPr>
          <a:xfrm>
            <a:off x="1015725" y="1556649"/>
            <a:ext cx="22352400" cy="45363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관계형 데이터베이스 예제 - 웹서비스 사용자/세션 정보 (2)</a:t>
            </a:r>
            <a:endParaRPr/>
          </a:p>
          <a:p>
            <a:pPr indent="-533400" lvl="1" marL="914400" rtl="0" algn="l">
              <a:lnSpc>
                <a:spcPct val="115000"/>
              </a:lnSpc>
              <a:spcBef>
                <a:spcPts val="0"/>
              </a:spcBef>
              <a:spcAft>
                <a:spcPts val="0"/>
              </a:spcAft>
              <a:buClr>
                <a:srgbClr val="595959"/>
              </a:buClr>
              <a:buSzPts val="4800"/>
              <a:buFont typeface="Arial"/>
              <a:buChar char="❖"/>
            </a:pPr>
            <a:r>
              <a:rPr lang="en-US" sz="4800">
                <a:solidFill>
                  <a:srgbClr val="595959"/>
                </a:solidFill>
              </a:rPr>
              <a:t>사용자 ID 100번: 총 3개의 세션(파란 배경)을 갖는 예제</a:t>
            </a:r>
            <a:endParaRPr sz="4800">
              <a:solidFill>
                <a:srgbClr val="595959"/>
              </a:solidFill>
            </a:endParaRPr>
          </a:p>
          <a:p>
            <a:pPr indent="-533400" lvl="2" marL="1371600" rtl="0" algn="l">
              <a:lnSpc>
                <a:spcPct val="115000"/>
              </a:lnSpc>
              <a:spcBef>
                <a:spcPts val="0"/>
              </a:spcBef>
              <a:spcAft>
                <a:spcPts val="0"/>
              </a:spcAft>
              <a:buClr>
                <a:srgbClr val="595959"/>
              </a:buClr>
              <a:buSzPts val="4800"/>
              <a:buFont typeface="Arial"/>
              <a:buChar char="●"/>
            </a:pPr>
            <a:r>
              <a:rPr lang="en-US">
                <a:solidFill>
                  <a:srgbClr val="595959"/>
                </a:solidFill>
              </a:rPr>
              <a:t>세션 1: 구글 키워드 광고로 시작한 세션</a:t>
            </a:r>
            <a:endParaRPr>
              <a:solidFill>
                <a:srgbClr val="595959"/>
              </a:solidFill>
            </a:endParaRPr>
          </a:p>
          <a:p>
            <a:pPr indent="-533400" lvl="2" marL="1371600" rtl="0" algn="l">
              <a:lnSpc>
                <a:spcPct val="115000"/>
              </a:lnSpc>
              <a:spcBef>
                <a:spcPts val="0"/>
              </a:spcBef>
              <a:spcAft>
                <a:spcPts val="0"/>
              </a:spcAft>
              <a:buClr>
                <a:srgbClr val="595959"/>
              </a:buClr>
              <a:buSzPts val="4800"/>
              <a:buFont typeface="Arial"/>
              <a:buChar char="●"/>
            </a:pPr>
            <a:r>
              <a:rPr lang="en-US">
                <a:solidFill>
                  <a:srgbClr val="595959"/>
                </a:solidFill>
              </a:rPr>
              <a:t>세션 2: 페이스북 광고를 통해 생긴 세션</a:t>
            </a:r>
            <a:endParaRPr>
              <a:solidFill>
                <a:srgbClr val="595959"/>
              </a:solidFill>
            </a:endParaRPr>
          </a:p>
          <a:p>
            <a:pPr indent="-533400" lvl="2" marL="1371600" rtl="0" algn="l">
              <a:lnSpc>
                <a:spcPct val="115000"/>
              </a:lnSpc>
              <a:spcBef>
                <a:spcPts val="0"/>
              </a:spcBef>
              <a:spcAft>
                <a:spcPts val="0"/>
              </a:spcAft>
              <a:buClr>
                <a:srgbClr val="595959"/>
              </a:buClr>
              <a:buSzPts val="4800"/>
              <a:buFont typeface="Arial"/>
              <a:buChar char="●"/>
            </a:pPr>
            <a:r>
              <a:rPr lang="en-US">
                <a:solidFill>
                  <a:srgbClr val="595959"/>
                </a:solidFill>
              </a:rPr>
              <a:t>세션 3: 네이버 광고를 통해 생긴 세션</a:t>
            </a:r>
            <a:endParaRPr>
              <a:solidFill>
                <a:srgbClr val="595959"/>
              </a:solidFill>
            </a:endParaRPr>
          </a:p>
          <a:p>
            <a:pPr indent="0" lvl="0" marL="0" rtl="0" algn="l">
              <a:lnSpc>
                <a:spcPct val="120000"/>
              </a:lnSpc>
              <a:spcBef>
                <a:spcPts val="1600"/>
              </a:spcBef>
              <a:spcAft>
                <a:spcPts val="0"/>
              </a:spcAft>
              <a:buSzPts val="6400"/>
              <a:buNone/>
            </a:pPr>
            <a:r>
              <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sp>
        <p:nvSpPr>
          <p:cNvPr id="147" name="Google Shape;147;gb46fe4324f_0_156"/>
          <p:cNvSpPr/>
          <p:nvPr/>
        </p:nvSpPr>
        <p:spPr>
          <a:xfrm>
            <a:off x="4222732" y="6702654"/>
            <a:ext cx="3303000" cy="2587200"/>
          </a:xfrm>
          <a:prstGeom prst="roundRect">
            <a:avLst>
              <a:gd fmla="val 16667" name="adj"/>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09:30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구글 광고 타고 방문</a:t>
            </a:r>
            <a:endParaRPr b="0" i="0" sz="4000" u="none" cap="none" strike="noStrike">
              <a:solidFill>
                <a:srgbClr val="000000"/>
              </a:solidFill>
              <a:latin typeface="Arial"/>
              <a:ea typeface="Arial"/>
              <a:cs typeface="Arial"/>
              <a:sym typeface="Arial"/>
            </a:endParaRPr>
          </a:p>
        </p:txBody>
      </p:sp>
      <p:sp>
        <p:nvSpPr>
          <p:cNvPr id="148" name="Google Shape;148;gb46fe4324f_0_156"/>
          <p:cNvSpPr/>
          <p:nvPr/>
        </p:nvSpPr>
        <p:spPr>
          <a:xfrm>
            <a:off x="8434496" y="6702654"/>
            <a:ext cx="3303000" cy="25872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09:31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상품 광고 클릭</a:t>
            </a:r>
            <a:endParaRPr b="0" i="0" sz="4000" u="none" cap="none" strike="noStrike">
              <a:solidFill>
                <a:srgbClr val="000000"/>
              </a:solidFill>
              <a:latin typeface="Arial"/>
              <a:ea typeface="Arial"/>
              <a:cs typeface="Arial"/>
              <a:sym typeface="Arial"/>
            </a:endParaRPr>
          </a:p>
        </p:txBody>
      </p:sp>
      <p:sp>
        <p:nvSpPr>
          <p:cNvPr id="149" name="Google Shape;149;gb46fe4324f_0_156"/>
          <p:cNvSpPr/>
          <p:nvPr/>
        </p:nvSpPr>
        <p:spPr>
          <a:xfrm>
            <a:off x="7649098" y="7555840"/>
            <a:ext cx="656700" cy="793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50" name="Google Shape;150;gb46fe4324f_0_156"/>
          <p:cNvSpPr/>
          <p:nvPr/>
        </p:nvSpPr>
        <p:spPr>
          <a:xfrm>
            <a:off x="12646261" y="6702654"/>
            <a:ext cx="3303000" cy="25872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09:33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상품 리뷰 페이지 클릭</a:t>
            </a:r>
            <a:endParaRPr b="0" i="0" sz="4000" u="none" cap="none" strike="noStrike">
              <a:solidFill>
                <a:srgbClr val="000000"/>
              </a:solidFill>
              <a:latin typeface="Arial"/>
              <a:ea typeface="Arial"/>
              <a:cs typeface="Arial"/>
              <a:sym typeface="Arial"/>
            </a:endParaRPr>
          </a:p>
        </p:txBody>
      </p:sp>
      <p:sp>
        <p:nvSpPr>
          <p:cNvPr id="151" name="Google Shape;151;gb46fe4324f_0_156"/>
          <p:cNvSpPr/>
          <p:nvPr/>
        </p:nvSpPr>
        <p:spPr>
          <a:xfrm>
            <a:off x="11860863" y="7555840"/>
            <a:ext cx="656700" cy="793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52" name="Google Shape;152;gb46fe4324f_0_156"/>
          <p:cNvSpPr/>
          <p:nvPr/>
        </p:nvSpPr>
        <p:spPr>
          <a:xfrm>
            <a:off x="16858025" y="6702654"/>
            <a:ext cx="3303000" cy="2587200"/>
          </a:xfrm>
          <a:prstGeom prst="roundRect">
            <a:avLst>
              <a:gd fmla="val 16667" name="adj"/>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09:45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페이스북 광고 타고 방문</a:t>
            </a:r>
            <a:endParaRPr b="0" i="0" sz="4000" u="none" cap="none" strike="noStrike">
              <a:solidFill>
                <a:srgbClr val="000000"/>
              </a:solidFill>
              <a:latin typeface="Arial"/>
              <a:ea typeface="Arial"/>
              <a:cs typeface="Arial"/>
              <a:sym typeface="Arial"/>
            </a:endParaRPr>
          </a:p>
        </p:txBody>
      </p:sp>
      <p:sp>
        <p:nvSpPr>
          <p:cNvPr id="153" name="Google Shape;153;gb46fe4324f_0_156"/>
          <p:cNvSpPr/>
          <p:nvPr/>
        </p:nvSpPr>
        <p:spPr>
          <a:xfrm>
            <a:off x="16072627" y="7555840"/>
            <a:ext cx="656700" cy="793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54" name="Google Shape;154;gb46fe4324f_0_156"/>
          <p:cNvSpPr/>
          <p:nvPr/>
        </p:nvSpPr>
        <p:spPr>
          <a:xfrm>
            <a:off x="17998336" y="9364103"/>
            <a:ext cx="772800" cy="1243800"/>
          </a:xfrm>
          <a:prstGeom prst="downArrow">
            <a:avLst>
              <a:gd fmla="val 50000" name="adj1"/>
              <a:gd fmla="val 50000" name="adj2"/>
            </a:avLst>
          </a:prstGeom>
          <a:solidFill>
            <a:srgbClr val="EFEFE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55" name="Google Shape;155;gb46fe4324f_0_156"/>
          <p:cNvSpPr/>
          <p:nvPr/>
        </p:nvSpPr>
        <p:spPr>
          <a:xfrm>
            <a:off x="16858025" y="10701660"/>
            <a:ext cx="3303000" cy="25872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09:47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다른 상품</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광고 클릭</a:t>
            </a:r>
            <a:endParaRPr b="0" i="0" sz="4000" u="none" cap="none" strike="noStrike">
              <a:solidFill>
                <a:srgbClr val="000000"/>
              </a:solidFill>
              <a:latin typeface="Arial"/>
              <a:ea typeface="Arial"/>
              <a:cs typeface="Arial"/>
              <a:sym typeface="Arial"/>
            </a:endParaRPr>
          </a:p>
        </p:txBody>
      </p:sp>
      <p:sp>
        <p:nvSpPr>
          <p:cNvPr id="156" name="Google Shape;156;gb46fe4324f_0_156"/>
          <p:cNvSpPr/>
          <p:nvPr/>
        </p:nvSpPr>
        <p:spPr>
          <a:xfrm flipH="1">
            <a:off x="16072564" y="11620302"/>
            <a:ext cx="656700" cy="793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57" name="Google Shape;157;gb46fe4324f_0_156"/>
          <p:cNvSpPr/>
          <p:nvPr/>
        </p:nvSpPr>
        <p:spPr>
          <a:xfrm>
            <a:off x="12646261" y="10701660"/>
            <a:ext cx="3303000" cy="2587200"/>
          </a:xfrm>
          <a:prstGeom prst="roundRect">
            <a:avLst>
              <a:gd fmla="val 16667" name="adj"/>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10:30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네이버 광고 타고 방문</a:t>
            </a:r>
            <a:endParaRPr b="0" i="0" sz="4000" u="none" cap="none" strike="noStrike">
              <a:solidFill>
                <a:srgbClr val="000000"/>
              </a:solidFill>
              <a:latin typeface="Arial"/>
              <a:ea typeface="Arial"/>
              <a:cs typeface="Arial"/>
              <a:sym typeface="Arial"/>
            </a:endParaRPr>
          </a:p>
        </p:txBody>
      </p:sp>
      <p:sp>
        <p:nvSpPr>
          <p:cNvPr id="158" name="Google Shape;158;gb46fe4324f_0_156"/>
          <p:cNvSpPr/>
          <p:nvPr/>
        </p:nvSpPr>
        <p:spPr>
          <a:xfrm flipH="1">
            <a:off x="11860800" y="11620302"/>
            <a:ext cx="656700" cy="793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59" name="Google Shape;159;gb46fe4324f_0_156"/>
          <p:cNvSpPr/>
          <p:nvPr/>
        </p:nvSpPr>
        <p:spPr>
          <a:xfrm>
            <a:off x="8266026" y="10701660"/>
            <a:ext cx="3303000" cy="25872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10:35 AM</a:t>
            </a:r>
            <a:endParaRPr b="0"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상품 구매</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46fe4324f_0_121"/>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65" name="Google Shape;165;gb46fe4324f_0_121"/>
          <p:cNvSpPr txBox="1"/>
          <p:nvPr>
            <p:ph idx="3" type="body"/>
          </p:nvPr>
        </p:nvSpPr>
        <p:spPr>
          <a:xfrm>
            <a:off x="1015725" y="1556648"/>
            <a:ext cx="22352400" cy="14472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관계형 데이터베이스 예제: 데이터베이스와 테이블 (1)</a:t>
            </a:r>
            <a:endParaRPr/>
          </a:p>
          <a:p>
            <a:pPr indent="0" lvl="0" marL="0" rtl="0" algn="l">
              <a:lnSpc>
                <a:spcPct val="120000"/>
              </a:lnSpc>
              <a:spcBef>
                <a:spcPts val="0"/>
              </a:spcBef>
              <a:spcAft>
                <a:spcPts val="0"/>
              </a:spcAft>
              <a:buSzPts val="6400"/>
              <a:buNone/>
            </a:pPr>
            <a:r>
              <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sp>
        <p:nvSpPr>
          <p:cNvPr id="166" name="Google Shape;166;gb46fe4324f_0_121"/>
          <p:cNvSpPr/>
          <p:nvPr/>
        </p:nvSpPr>
        <p:spPr>
          <a:xfrm>
            <a:off x="1190225" y="3684050"/>
            <a:ext cx="14821200" cy="8983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b46fe4324f_0_121"/>
          <p:cNvSpPr txBox="1"/>
          <p:nvPr/>
        </p:nvSpPr>
        <p:spPr>
          <a:xfrm>
            <a:off x="1473625" y="3882425"/>
            <a:ext cx="102159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raw_data 데이터베이스 (</a:t>
            </a:r>
            <a:r>
              <a:rPr b="1" lang="en-US" sz="4800"/>
              <a:t>스키마)</a:t>
            </a:r>
            <a:endParaRPr b="1" i="0" sz="4800" u="none" cap="none" strike="noStrike">
              <a:solidFill>
                <a:srgbClr val="000000"/>
              </a:solidFill>
              <a:latin typeface="Arial"/>
              <a:ea typeface="Arial"/>
              <a:cs typeface="Arial"/>
              <a:sym typeface="Arial"/>
            </a:endParaRPr>
          </a:p>
        </p:txBody>
      </p:sp>
      <p:sp>
        <p:nvSpPr>
          <p:cNvPr id="168" name="Google Shape;168;gb46fe4324f_0_121"/>
          <p:cNvSpPr/>
          <p:nvPr/>
        </p:nvSpPr>
        <p:spPr>
          <a:xfrm>
            <a:off x="16436525" y="3684050"/>
            <a:ext cx="7237200" cy="8983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b46fe4324f_0_121"/>
          <p:cNvSpPr txBox="1"/>
          <p:nvPr/>
        </p:nvSpPr>
        <p:spPr>
          <a:xfrm>
            <a:off x="16637425" y="3882425"/>
            <a:ext cx="6858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marketing 데이터베이스</a:t>
            </a:r>
            <a:endParaRPr b="1" i="0" sz="4800" u="none" cap="none" strike="noStrike">
              <a:solidFill>
                <a:srgbClr val="000000"/>
              </a:solidFill>
              <a:latin typeface="Arial"/>
              <a:ea typeface="Arial"/>
              <a:cs typeface="Arial"/>
              <a:sym typeface="Arial"/>
            </a:endParaRPr>
          </a:p>
        </p:txBody>
      </p:sp>
      <p:graphicFrame>
        <p:nvGraphicFramePr>
          <p:cNvPr id="170" name="Google Shape;170;gb46fe4324f_0_121"/>
          <p:cNvGraphicFramePr/>
          <p:nvPr/>
        </p:nvGraphicFramePr>
        <p:xfrm>
          <a:off x="1473625" y="5189150"/>
          <a:ext cx="3000000" cy="3000000"/>
        </p:xfrm>
        <a:graphic>
          <a:graphicData uri="http://schemas.openxmlformats.org/drawingml/2006/table">
            <a:tbl>
              <a:tblPr>
                <a:noFill/>
                <a:tableStyleId>{016D3734-217D-41D0-B68C-2B9E555BABD0}</a:tableStyleId>
              </a:tblPr>
              <a:tblGrid>
                <a:gridCol w="3205450"/>
                <a:gridCol w="3205450"/>
              </a:tblGrid>
              <a:tr h="381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컬럼</a:t>
                      </a:r>
                      <a:endParaRPr sz="40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타입</a:t>
                      </a:r>
                      <a:endParaRPr sz="4000" u="none" cap="none" strike="noStrike"/>
                    </a:p>
                  </a:txBody>
                  <a:tcPr marT="91425" marB="91425" marR="91425" marL="91425">
                    <a:solidFill>
                      <a:srgbClr val="CCCCCC"/>
                    </a:solidFill>
                  </a:tcPr>
                </a:tc>
              </a:tr>
              <a:tr h="381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userId</a:t>
                      </a:r>
                      <a:endParaRPr sz="4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int</a:t>
                      </a:r>
                      <a:endParaRPr sz="4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solidFill>
                            <a:schemeClr val="dk1"/>
                          </a:solidFill>
                        </a:rPr>
                        <a:t>sessionId</a:t>
                      </a:r>
                      <a:endParaRPr sz="4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varchar(32)</a:t>
                      </a:r>
                      <a:endParaRPr sz="4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4000" u="none" cap="none" strike="noStrike">
                          <a:solidFill>
                            <a:schemeClr val="dk1"/>
                          </a:solidFill>
                        </a:rPr>
                        <a:t>channel</a:t>
                      </a:r>
                      <a:endParaRPr sz="4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varchar(32)</a:t>
                      </a:r>
                      <a:endParaRPr sz="4000" u="none" cap="none" strike="noStrike"/>
                    </a:p>
                  </a:txBody>
                  <a:tcPr marT="91425" marB="91425" marR="91425" marL="91425"/>
                </a:tc>
              </a:tr>
            </a:tbl>
          </a:graphicData>
        </a:graphic>
      </p:graphicFrame>
      <p:graphicFrame>
        <p:nvGraphicFramePr>
          <p:cNvPr id="171" name="Google Shape;171;gb46fe4324f_0_121"/>
          <p:cNvGraphicFramePr/>
          <p:nvPr/>
        </p:nvGraphicFramePr>
        <p:xfrm>
          <a:off x="8484025" y="5189150"/>
          <a:ext cx="3000000" cy="3000000"/>
        </p:xfrm>
        <a:graphic>
          <a:graphicData uri="http://schemas.openxmlformats.org/drawingml/2006/table">
            <a:tbl>
              <a:tblPr>
                <a:noFill/>
                <a:tableStyleId>{016D3734-217D-41D0-B68C-2B9E555BABD0}</a:tableStyleId>
              </a:tblPr>
              <a:tblGrid>
                <a:gridCol w="3205450"/>
                <a:gridCol w="3205450"/>
              </a:tblGrid>
              <a:tr h="381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컬럼</a:t>
                      </a:r>
                      <a:endParaRPr sz="4000" u="none" cap="none" strike="noStrike"/>
                    </a:p>
                  </a:txBody>
                  <a:tcPr marT="91425" marB="91425" marR="91425" marL="91425">
                    <a:lnB cap="flat" cmpd="sng" w="9525">
                      <a:solidFill>
                        <a:srgbClr val="9E9E9E"/>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타입</a:t>
                      </a:r>
                      <a:endParaRPr sz="4000" u="none" cap="none" strike="noStrike"/>
                    </a:p>
                  </a:txBody>
                  <a:tcPr marT="91425" marB="91425" marR="91425" marL="91425">
                    <a:lnB cap="flat" cmpd="sng" w="9525">
                      <a:solidFill>
                        <a:srgbClr val="9E9E9E"/>
                      </a:solidFill>
                      <a:prstDash val="solid"/>
                      <a:round/>
                      <a:headEnd len="sm" w="sm" type="none"/>
                      <a:tailEnd len="sm" w="sm" type="none"/>
                    </a:lnB>
                    <a:solidFill>
                      <a:srgbClr val="CCCCCC"/>
                    </a:solidFill>
                  </a:tcPr>
                </a:tc>
              </a:tr>
              <a:tr h="381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sessionId</a:t>
                      </a:r>
                      <a:endParaRPr sz="4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varchar(32)</a:t>
                      </a:r>
                      <a:endParaRPr sz="4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ts</a:t>
                      </a:r>
                      <a:endParaRPr sz="40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timestamp</a:t>
                      </a:r>
                      <a:endParaRPr sz="40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72" name="Google Shape;172;gb46fe4324f_0_121"/>
          <p:cNvSpPr txBox="1"/>
          <p:nvPr/>
        </p:nvSpPr>
        <p:spPr>
          <a:xfrm>
            <a:off x="1473625" y="8530625"/>
            <a:ext cx="6858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user_session_channel</a:t>
            </a:r>
            <a:endParaRPr b="1" i="0" sz="4000" u="none" cap="none" strike="noStrike">
              <a:solidFill>
                <a:srgbClr val="000000"/>
              </a:solidFill>
              <a:latin typeface="Arial"/>
              <a:ea typeface="Arial"/>
              <a:cs typeface="Arial"/>
              <a:sym typeface="Arial"/>
            </a:endParaRPr>
          </a:p>
        </p:txBody>
      </p:sp>
      <p:sp>
        <p:nvSpPr>
          <p:cNvPr id="173" name="Google Shape;173;gb46fe4324f_0_121"/>
          <p:cNvSpPr txBox="1"/>
          <p:nvPr/>
        </p:nvSpPr>
        <p:spPr>
          <a:xfrm>
            <a:off x="8407825" y="8530625"/>
            <a:ext cx="6858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session_timestamp</a:t>
            </a:r>
            <a:endParaRPr b="1" i="0" sz="4000" u="none" cap="none" strike="noStrike">
              <a:solidFill>
                <a:srgbClr val="000000"/>
              </a:solidFill>
              <a:latin typeface="Arial"/>
              <a:ea typeface="Arial"/>
              <a:cs typeface="Arial"/>
              <a:sym typeface="Arial"/>
            </a:endParaRPr>
          </a:p>
        </p:txBody>
      </p:sp>
      <p:sp>
        <p:nvSpPr>
          <p:cNvPr id="174" name="Google Shape;174;gb46fe4324f_0_121"/>
          <p:cNvSpPr txBox="1"/>
          <p:nvPr/>
        </p:nvSpPr>
        <p:spPr>
          <a:xfrm>
            <a:off x="17456725" y="5526075"/>
            <a:ext cx="52143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b46fe4324f_0_116"/>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80" name="Google Shape;180;gb46fe4324f_0_116"/>
          <p:cNvSpPr txBox="1"/>
          <p:nvPr>
            <p:ph idx="3" type="body"/>
          </p:nvPr>
        </p:nvSpPr>
        <p:spPr>
          <a:xfrm>
            <a:off x="1015725" y="1556648"/>
            <a:ext cx="22352400" cy="1419000"/>
          </a:xfrm>
          <a:prstGeom prst="rect">
            <a:avLst/>
          </a:prstGeom>
          <a:noFill/>
          <a:ln>
            <a:noFill/>
          </a:ln>
        </p:spPr>
        <p:txBody>
          <a:bodyPr anchorCtr="0" anchor="t" bIns="82975" lIns="82975" spcFirstLastPara="1" rIns="82975" wrap="square" tIns="82975">
            <a:noAutofit/>
          </a:bodyPr>
          <a:lstStyle/>
          <a:p>
            <a:pPr indent="-457200" lvl="0" marL="457200" rtl="0" algn="l">
              <a:lnSpc>
                <a:spcPct val="120000"/>
              </a:lnSpc>
              <a:spcBef>
                <a:spcPts val="0"/>
              </a:spcBef>
              <a:spcAft>
                <a:spcPts val="0"/>
              </a:spcAft>
              <a:buSzPts val="6400"/>
              <a:buFont typeface="Arial"/>
              <a:buChar char="◆"/>
            </a:pPr>
            <a:r>
              <a:rPr lang="en-US"/>
              <a:t>관계형 데이터베이스 예제: 데이터베이스와 테이블 (2)</a:t>
            </a:r>
            <a:endParaRPr/>
          </a:p>
          <a:p>
            <a:pPr indent="0" lvl="0" marL="0" rtl="0" algn="l">
              <a:lnSpc>
                <a:spcPct val="120000"/>
              </a:lnSpc>
              <a:spcBef>
                <a:spcPts val="0"/>
              </a:spcBef>
              <a:spcAft>
                <a:spcPts val="0"/>
              </a:spcAft>
              <a:buSzPts val="6400"/>
              <a:buNone/>
            </a:pPr>
            <a:r>
              <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graphicFrame>
        <p:nvGraphicFramePr>
          <p:cNvPr id="181" name="Google Shape;181;gb46fe4324f_0_116"/>
          <p:cNvGraphicFramePr/>
          <p:nvPr/>
        </p:nvGraphicFramePr>
        <p:xfrm>
          <a:off x="952500" y="3629825"/>
          <a:ext cx="3000000" cy="3000000"/>
        </p:xfrm>
        <a:graphic>
          <a:graphicData uri="http://schemas.openxmlformats.org/drawingml/2006/table">
            <a:tbl>
              <a:tblPr>
                <a:noFill/>
                <a:tableStyleId>{016D3734-217D-41D0-B68C-2B9E555BABD0}</a:tableStyleId>
              </a:tblPr>
              <a:tblGrid>
                <a:gridCol w="2821350"/>
                <a:gridCol w="2384150"/>
                <a:gridCol w="10703750"/>
                <a:gridCol w="5379650"/>
              </a:tblGrid>
              <a:tr h="1227175">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레코드 번호</a:t>
                      </a:r>
                      <a:endParaRPr sz="40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userId</a:t>
                      </a:r>
                      <a:endParaRPr sz="40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sessionId</a:t>
                      </a:r>
                      <a:endParaRPr sz="40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4000" u="none" cap="none" strike="noStrike">
                          <a:solidFill>
                            <a:schemeClr val="dk1"/>
                          </a:solidFill>
                        </a:rPr>
                        <a:t>channel</a:t>
                      </a:r>
                      <a:endParaRPr sz="4000" u="none" cap="none" strike="noStrike"/>
                    </a:p>
                  </a:txBody>
                  <a:tcPr marT="91425" marB="91425" marR="91425" marL="91425">
                    <a:solidFill>
                      <a:srgbClr val="EFEFEF"/>
                    </a:solidFill>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1</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779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7cdace91c487558e27ce54df7cdb299c</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Instagram</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2</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230</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94f192dee566b018e0acf31e1f99a2d9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Naver</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3</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369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7ed2d3454c5eea71148b11d0c25104ff</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Youtube</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4</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248</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f1daf122cde863010844459363cd31db</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Naver</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5</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676</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fd0efcca272f704a760c3b61dcc70fd0</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Instagram</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6</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40</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8804f94e16ba5b680e239a554a08f7d2</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Youtube</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7</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468</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c5f441cd5f43eb2f2c024e1f8b5d00cd</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Instagram</a:t>
                      </a:r>
                      <a:endParaRPr sz="4000" u="none" cap="none" strike="noStrike"/>
                    </a:p>
                  </a:txBody>
                  <a:tcPr marT="91425" marB="91425" marR="91425" marL="91425"/>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8</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69</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d5fcc35c94879a4afad61cacca56192c</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Facebook</a:t>
                      </a:r>
                      <a:endParaRPr sz="4000" u="none" cap="none" strike="noStrike"/>
                    </a:p>
                  </a:txBody>
                  <a:tcPr marT="91425" marB="91425" marR="91425" marL="91425"/>
                </a:tc>
              </a:tr>
            </a:tbl>
          </a:graphicData>
        </a:graphic>
      </p:graphicFrame>
      <p:sp>
        <p:nvSpPr>
          <p:cNvPr id="182" name="Google Shape;182;gb46fe4324f_0_116"/>
          <p:cNvSpPr txBox="1"/>
          <p:nvPr/>
        </p:nvSpPr>
        <p:spPr>
          <a:xfrm>
            <a:off x="7657350" y="11619550"/>
            <a:ext cx="6858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user_session_channel</a:t>
            </a:r>
            <a:endParaRPr b="1" i="0" sz="4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b46fe4324f_0_143"/>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88" name="Google Shape;188;gb46fe4324f_0_143"/>
          <p:cNvSpPr txBox="1"/>
          <p:nvPr>
            <p:ph idx="3" type="body"/>
          </p:nvPr>
        </p:nvSpPr>
        <p:spPr>
          <a:xfrm>
            <a:off x="1015725" y="1556648"/>
            <a:ext cx="22352400" cy="1419000"/>
          </a:xfrm>
          <a:prstGeom prst="rect">
            <a:avLst/>
          </a:prstGeom>
          <a:noFill/>
          <a:ln>
            <a:noFill/>
          </a:ln>
        </p:spPr>
        <p:txBody>
          <a:bodyPr anchorCtr="0" anchor="t" bIns="82975" lIns="82975" spcFirstLastPara="1" rIns="82975" wrap="square" tIns="82975">
            <a:noAutofit/>
          </a:bodyPr>
          <a:lstStyle/>
          <a:p>
            <a:pPr indent="-457200" lvl="0" marL="457200" rtl="0" algn="l">
              <a:lnSpc>
                <a:spcPct val="120000"/>
              </a:lnSpc>
              <a:spcBef>
                <a:spcPts val="0"/>
              </a:spcBef>
              <a:spcAft>
                <a:spcPts val="0"/>
              </a:spcAft>
              <a:buSzPts val="6400"/>
              <a:buFont typeface="Arial"/>
              <a:buChar char="◆"/>
            </a:pPr>
            <a:r>
              <a:rPr lang="en-US"/>
              <a:t>관계형 데이터베이스: 데이터베이스와 테이블 예제 (3)</a:t>
            </a:r>
            <a:endParaRPr/>
          </a:p>
          <a:p>
            <a:pPr indent="0" lvl="0" marL="0" rtl="0" algn="l">
              <a:lnSpc>
                <a:spcPct val="120000"/>
              </a:lnSpc>
              <a:spcBef>
                <a:spcPts val="0"/>
              </a:spcBef>
              <a:spcAft>
                <a:spcPts val="0"/>
              </a:spcAft>
              <a:buSzPts val="6400"/>
              <a:buNone/>
            </a:pPr>
            <a:r>
              <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graphicFrame>
        <p:nvGraphicFramePr>
          <p:cNvPr id="189" name="Google Shape;189;gb46fe4324f_0_143"/>
          <p:cNvGraphicFramePr/>
          <p:nvPr/>
        </p:nvGraphicFramePr>
        <p:xfrm>
          <a:off x="952500" y="3629825"/>
          <a:ext cx="3000000" cy="3000000"/>
        </p:xfrm>
        <a:graphic>
          <a:graphicData uri="http://schemas.openxmlformats.org/drawingml/2006/table">
            <a:tbl>
              <a:tblPr>
                <a:noFill/>
                <a:tableStyleId>{016D3734-217D-41D0-B68C-2B9E555BABD0}</a:tableStyleId>
              </a:tblPr>
              <a:tblGrid>
                <a:gridCol w="2821350"/>
                <a:gridCol w="10703750"/>
                <a:gridCol w="5379650"/>
              </a:tblGrid>
              <a:tr h="1227175">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레코드 번호</a:t>
                      </a:r>
                      <a:endParaRPr sz="40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sessionId</a:t>
                      </a:r>
                      <a:endParaRPr sz="40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solidFill>
                            <a:schemeClr val="dk1"/>
                          </a:solidFill>
                        </a:rPr>
                        <a:t>timestamp</a:t>
                      </a:r>
                      <a:endParaRPr sz="4000" u="none" cap="none" strike="noStrike"/>
                    </a:p>
                  </a:txBody>
                  <a:tcPr marT="91425" marB="91425" marR="91425" marL="91425">
                    <a:lnB cap="flat" cmpd="sng" w="9525">
                      <a:solidFill>
                        <a:srgbClr val="CCCCCC"/>
                      </a:solidFill>
                      <a:prstDash val="solid"/>
                      <a:round/>
                      <a:headEnd len="sm" w="sm" type="none"/>
                      <a:tailEnd len="sm" w="sm" type="none"/>
                    </a:lnB>
                    <a:solidFill>
                      <a:srgbClr val="EFEFEF"/>
                    </a:solidFill>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1</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7cdace91c487558e27ce54df7cdb299c</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0:36:00</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2</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94f192dee566b018e0acf31e1f99a2d9</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2:53:49</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3</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7ed2d3454c5eea71148b11d0c25104ff</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12:18:27</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4</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f1daf122cde863010844459363cd31db</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13:41:29</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5</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fd0efcca272f704a760c3b61dcc70fd0</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14:17:54</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6</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8804f94e16ba5b680e239a554a08f7d2</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14:42:50</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7</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c5f441cd5f43eb2f2c024e1f8b5d00cd</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15:08:16</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2450">
                <a:tc>
                  <a:txBody>
                    <a:bodyPr/>
                    <a:lstStyle/>
                    <a:p>
                      <a:pPr indent="0" lvl="0" marL="0" marR="0" rtl="0" algn="l">
                        <a:lnSpc>
                          <a:spcPct val="100000"/>
                        </a:lnSpc>
                        <a:spcBef>
                          <a:spcPts val="0"/>
                        </a:spcBef>
                        <a:spcAft>
                          <a:spcPts val="0"/>
                        </a:spcAft>
                        <a:buClr>
                          <a:srgbClr val="000000"/>
                        </a:buClr>
                        <a:buSzPts val="4000"/>
                        <a:buFont typeface="Arial"/>
                        <a:buNone/>
                      </a:pPr>
                      <a:r>
                        <a:rPr lang="en-US" sz="4000" u="none" cap="none" strike="noStrike"/>
                        <a:t>8</a:t>
                      </a:r>
                      <a:endParaRPr sz="40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d5fcc35c94879a4afad61cacca56192c</a:t>
                      </a:r>
                      <a:endParaRPr sz="4000" u="none" cap="none" strike="noStrike"/>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Clr>
                          <a:srgbClr val="000000"/>
                        </a:buClr>
                        <a:buSzPts val="4000"/>
                        <a:buFont typeface="Arial"/>
                        <a:buNone/>
                      </a:pPr>
                      <a:r>
                        <a:rPr lang="en-US" sz="4000" u="none" cap="none" strike="noStrike"/>
                        <a:t>2019-05-01 15:20:27</a:t>
                      </a:r>
                      <a:endParaRPr sz="4000" u="none" cap="none" strike="noStrike"/>
                    </a:p>
                  </a:txBody>
                  <a:tcPr marT="19050" marB="19050" marR="28575" marL="285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90" name="Google Shape;190;gb46fe4324f_0_143"/>
          <p:cNvSpPr txBox="1"/>
          <p:nvPr/>
        </p:nvSpPr>
        <p:spPr>
          <a:xfrm>
            <a:off x="7657350" y="11619550"/>
            <a:ext cx="6858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session_timestamp</a:t>
            </a:r>
            <a:endParaRPr b="1" i="0" sz="4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46fe4324f_0_135"/>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96" name="Google Shape;196;gb46fe4324f_0_135"/>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소개</a:t>
            </a:r>
            <a:endParaRPr/>
          </a:p>
          <a:p>
            <a:pPr indent="-571500" lvl="1" marL="914400" rtl="0" algn="l">
              <a:lnSpc>
                <a:spcPct val="120000"/>
              </a:lnSpc>
              <a:spcBef>
                <a:spcPts val="0"/>
              </a:spcBef>
              <a:spcAft>
                <a:spcPts val="0"/>
              </a:spcAft>
              <a:buSzPts val="5400"/>
              <a:buFont typeface="Arial"/>
              <a:buChar char="❖"/>
            </a:pPr>
            <a:r>
              <a:rPr lang="en-US"/>
              <a:t>SQL: Structured Query Language</a:t>
            </a:r>
            <a:endParaRPr/>
          </a:p>
          <a:p>
            <a:pPr indent="-571500" lvl="1" marL="914400" rtl="0" algn="l">
              <a:lnSpc>
                <a:spcPct val="120000"/>
              </a:lnSpc>
              <a:spcBef>
                <a:spcPts val="0"/>
              </a:spcBef>
              <a:spcAft>
                <a:spcPts val="0"/>
              </a:spcAft>
              <a:buSzPts val="5400"/>
              <a:buFont typeface="Arial"/>
              <a:buChar char="❖"/>
            </a:pPr>
            <a:r>
              <a:rPr lang="en-US"/>
              <a:t>SQL은 1970년대 초반에 IBM이 개발한 구조화된 데이터 질의 언어</a:t>
            </a:r>
            <a:endParaRPr/>
          </a:p>
          <a:p>
            <a:pPr indent="-533400" lvl="2" marL="1371600" rtl="0" algn="l">
              <a:lnSpc>
                <a:spcPct val="120000"/>
              </a:lnSpc>
              <a:spcBef>
                <a:spcPts val="0"/>
              </a:spcBef>
              <a:spcAft>
                <a:spcPts val="0"/>
              </a:spcAft>
              <a:buSzPts val="4800"/>
              <a:buFont typeface="Arial"/>
              <a:buChar char="●"/>
            </a:pPr>
            <a:r>
              <a:rPr lang="en-US"/>
              <a:t>주로 관계형 데이터베이스에 있는 데이터(테이블)를 질의하는 언어</a:t>
            </a:r>
            <a:endParaRPr/>
          </a:p>
          <a:p>
            <a:pPr indent="-571500" lvl="1" marL="914400" rtl="0" algn="l">
              <a:lnSpc>
                <a:spcPct val="120000"/>
              </a:lnSpc>
              <a:spcBef>
                <a:spcPts val="0"/>
              </a:spcBef>
              <a:spcAft>
                <a:spcPts val="0"/>
              </a:spcAft>
              <a:buSzPts val="5400"/>
              <a:buFont typeface="Arial"/>
              <a:buChar char="❖"/>
            </a:pPr>
            <a:r>
              <a:rPr lang="en-US"/>
              <a:t>두 종류의 언어로 구성됨</a:t>
            </a:r>
            <a:endParaRPr/>
          </a:p>
          <a:p>
            <a:pPr indent="-533400" lvl="2" marL="1371600" rtl="0" algn="l">
              <a:lnSpc>
                <a:spcPct val="120000"/>
              </a:lnSpc>
              <a:spcBef>
                <a:spcPts val="0"/>
              </a:spcBef>
              <a:spcAft>
                <a:spcPts val="0"/>
              </a:spcAft>
              <a:buSzPts val="4800"/>
              <a:buFont typeface="Arial"/>
              <a:buChar char="●"/>
            </a:pPr>
            <a:r>
              <a:rPr lang="en-US"/>
              <a:t>DDL (Data Definition Language):</a:t>
            </a:r>
            <a:endParaRPr/>
          </a:p>
          <a:p>
            <a:pPr indent="-508000" lvl="3" marL="1828800" rtl="0" algn="l">
              <a:lnSpc>
                <a:spcPct val="120000"/>
              </a:lnSpc>
              <a:spcBef>
                <a:spcPts val="0"/>
              </a:spcBef>
              <a:spcAft>
                <a:spcPts val="0"/>
              </a:spcAft>
              <a:buSzPts val="4400"/>
              <a:buChar char="▪"/>
            </a:pPr>
            <a:r>
              <a:rPr lang="en-US"/>
              <a:t>테이블의 구조를 정의하는 언어</a:t>
            </a:r>
            <a:endParaRPr/>
          </a:p>
          <a:p>
            <a:pPr indent="-533400" lvl="2" marL="1371600" rtl="0" algn="l">
              <a:lnSpc>
                <a:spcPct val="120000"/>
              </a:lnSpc>
              <a:spcBef>
                <a:spcPts val="0"/>
              </a:spcBef>
              <a:spcAft>
                <a:spcPts val="0"/>
              </a:spcAft>
              <a:buSzPts val="4800"/>
              <a:buFont typeface="Arial"/>
              <a:buChar char="●"/>
            </a:pPr>
            <a:r>
              <a:rPr lang="en-US"/>
              <a:t>DML (Data Manipulation Language):</a:t>
            </a:r>
            <a:endParaRPr/>
          </a:p>
          <a:p>
            <a:pPr indent="-508000" lvl="3" marL="1828800" rtl="0" algn="l">
              <a:lnSpc>
                <a:spcPct val="120000"/>
              </a:lnSpc>
              <a:spcBef>
                <a:spcPts val="0"/>
              </a:spcBef>
              <a:spcAft>
                <a:spcPts val="0"/>
              </a:spcAft>
              <a:buSzPts val="4400"/>
              <a:buChar char="▪"/>
            </a:pPr>
            <a:r>
              <a:rPr lang="en-US"/>
              <a:t>테이블에 레코드를 추가/삭제/갱신해주는데 사용하는 언어</a:t>
            </a:r>
            <a:endParaRPr/>
          </a:p>
          <a:p>
            <a:pPr indent="-450850" lvl="0" marL="857250" rtl="0" algn="l">
              <a:lnSpc>
                <a:spcPct val="120000"/>
              </a:lnSpc>
              <a:spcBef>
                <a:spcPts val="0"/>
              </a:spcBef>
              <a:spcAft>
                <a:spcPts val="0"/>
              </a:spcAft>
              <a:buClr>
                <a:schemeClr val="dk1"/>
              </a:buClr>
              <a:buSzPts val="6400"/>
              <a:buFont typeface="Noto Sans Symbols"/>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b46fe4324f_0_185"/>
          <p:cNvSpPr txBox="1"/>
          <p:nvPr>
            <p:ph type="title"/>
          </p:nvPr>
        </p:nvSpPr>
        <p:spPr>
          <a:xfrm>
            <a:off x="3728738" y="3477627"/>
            <a:ext cx="16958400" cy="1484400"/>
          </a:xfrm>
          <a:prstGeom prst="rect">
            <a:avLst/>
          </a:prstGeom>
          <a:noFill/>
          <a:ln>
            <a:noFill/>
          </a:ln>
        </p:spPr>
        <p:txBody>
          <a:bodyPr anchorCtr="0" anchor="t" bIns="82975" lIns="82975" spcFirstLastPara="1" rIns="82975" wrap="square" tIns="82975">
            <a:noAutofit/>
          </a:bodyPr>
          <a:lstStyle/>
          <a:p>
            <a:pPr indent="0" lvl="0" marL="0" rtl="0" algn="ctr">
              <a:lnSpc>
                <a:spcPct val="100000"/>
              </a:lnSpc>
              <a:spcBef>
                <a:spcPts val="0"/>
              </a:spcBef>
              <a:spcAft>
                <a:spcPts val="0"/>
              </a:spcAft>
              <a:buSzPts val="1800"/>
              <a:buNone/>
            </a:pPr>
            <a:r>
              <a:rPr lang="en-US"/>
              <a:t>Redshift 소개</a:t>
            </a:r>
            <a:r>
              <a:rPr lang="en-US"/>
              <a:t>와 론치 데모</a:t>
            </a:r>
            <a:endParaRPr/>
          </a:p>
        </p:txBody>
      </p:sp>
      <p:sp>
        <p:nvSpPr>
          <p:cNvPr id="202" name="Google Shape;202;gb46fe4324f_0_185"/>
          <p:cNvSpPr txBox="1"/>
          <p:nvPr>
            <p:ph idx="1" type="body"/>
          </p:nvPr>
        </p:nvSpPr>
        <p:spPr>
          <a:xfrm>
            <a:off x="3780406" y="5604645"/>
            <a:ext cx="16896599" cy="3679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800"/>
              </a:spcBef>
              <a:spcAft>
                <a:spcPts val="0"/>
              </a:spcAft>
              <a:buSzPts val="5000"/>
              <a:buNone/>
            </a:pPr>
            <a:r>
              <a:rPr lang="en-US"/>
              <a:t>Redshift</a:t>
            </a:r>
            <a:r>
              <a:rPr lang="en-US"/>
              <a:t>에 대해 배워보고 작은 인스턴스 하나를 론치해보자</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05595bceb_0_323"/>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08" name="Google Shape;208;gd05595bceb_0_323"/>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SzPts val="6400"/>
              <a:buFont typeface="Arial"/>
              <a:buChar char="◆"/>
            </a:pPr>
            <a:r>
              <a:rPr lang="en-US"/>
              <a:t>Redshift: Scalable SQL 엔진 (1)</a:t>
            </a:r>
            <a:endParaRPr/>
          </a:p>
          <a:p>
            <a:pPr indent="-571500" lvl="1" marL="914400" rtl="0" algn="l">
              <a:lnSpc>
                <a:spcPct val="115000"/>
              </a:lnSpc>
              <a:spcBef>
                <a:spcPts val="0"/>
              </a:spcBef>
              <a:spcAft>
                <a:spcPts val="0"/>
              </a:spcAft>
              <a:buSzPts val="5400"/>
              <a:buFont typeface="Arial"/>
              <a:buChar char="❖"/>
            </a:pPr>
            <a:r>
              <a:rPr lang="en-US"/>
              <a:t>Up to 2 PB of data in a cluster of servers</a:t>
            </a:r>
            <a:endParaRPr/>
          </a:p>
          <a:p>
            <a:pPr indent="-571500" lvl="1" marL="914400" rtl="0" algn="l">
              <a:lnSpc>
                <a:spcPct val="115000"/>
              </a:lnSpc>
              <a:spcBef>
                <a:spcPts val="0"/>
              </a:spcBef>
              <a:spcAft>
                <a:spcPts val="0"/>
              </a:spcAft>
              <a:buSzPts val="5400"/>
              <a:buFont typeface="Arial"/>
              <a:buChar char="❖"/>
            </a:pPr>
            <a:r>
              <a:rPr lang="en-US"/>
              <a:t>Still OLAP</a:t>
            </a:r>
            <a:endParaRPr/>
          </a:p>
          <a:p>
            <a:pPr indent="-533400" lvl="2" marL="1371600" rtl="0" algn="l">
              <a:lnSpc>
                <a:spcPct val="115000"/>
              </a:lnSpc>
              <a:spcBef>
                <a:spcPts val="0"/>
              </a:spcBef>
              <a:spcAft>
                <a:spcPts val="0"/>
              </a:spcAft>
              <a:buSzPts val="4800"/>
              <a:buFont typeface="Arial"/>
              <a:buChar char="●"/>
            </a:pPr>
            <a:r>
              <a:rPr lang="en-US"/>
              <a:t>The response time won’t be in a sub-second</a:t>
            </a:r>
            <a:endParaRPr/>
          </a:p>
          <a:p>
            <a:pPr indent="-533400" lvl="2" marL="1371600" rtl="0" algn="l">
              <a:lnSpc>
                <a:spcPct val="115000"/>
              </a:lnSpc>
              <a:spcBef>
                <a:spcPts val="0"/>
              </a:spcBef>
              <a:spcAft>
                <a:spcPts val="0"/>
              </a:spcAft>
              <a:buSzPts val="4800"/>
              <a:buFont typeface="Arial"/>
              <a:buChar char="●"/>
            </a:pPr>
            <a:r>
              <a:rPr lang="en-US"/>
              <a:t>You shouldn’t use this in your customer facing service</a:t>
            </a:r>
            <a:endParaRPr/>
          </a:p>
          <a:p>
            <a:pPr indent="-571500" lvl="1" marL="914400" rtl="0" algn="l">
              <a:lnSpc>
                <a:spcPct val="115000"/>
              </a:lnSpc>
              <a:spcBef>
                <a:spcPts val="0"/>
              </a:spcBef>
              <a:spcAft>
                <a:spcPts val="0"/>
              </a:spcAft>
              <a:buSzPts val="5400"/>
              <a:buFont typeface="Arial"/>
              <a:buChar char="❖"/>
            </a:pPr>
            <a:r>
              <a:rPr lang="en-US"/>
              <a:t>Columnar storage</a:t>
            </a:r>
            <a:endParaRPr/>
          </a:p>
          <a:p>
            <a:pPr indent="-533400" lvl="2" marL="1371600" rtl="0" algn="l">
              <a:lnSpc>
                <a:spcPct val="115000"/>
              </a:lnSpc>
              <a:spcBef>
                <a:spcPts val="0"/>
              </a:spcBef>
              <a:spcAft>
                <a:spcPts val="0"/>
              </a:spcAft>
              <a:buSzPts val="4800"/>
              <a:buFont typeface="Arial"/>
              <a:buChar char="●"/>
            </a:pPr>
            <a:r>
              <a:rPr lang="en-US"/>
              <a:t>Adding or dropping or renaming a column in a table is very fast</a:t>
            </a:r>
            <a:endParaRPr/>
          </a:p>
          <a:p>
            <a:pPr indent="-533400" lvl="2" marL="1371600" rtl="0" algn="l">
              <a:lnSpc>
                <a:spcPct val="115000"/>
              </a:lnSpc>
              <a:spcBef>
                <a:spcPts val="0"/>
              </a:spcBef>
              <a:spcAft>
                <a:spcPts val="0"/>
              </a:spcAft>
              <a:buSzPts val="4800"/>
              <a:buFont typeface="Arial"/>
              <a:buChar char="●"/>
            </a:pPr>
            <a:r>
              <a:rPr lang="en-US"/>
              <a:t>Per column compression is used</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728738" y="3477627"/>
            <a:ext cx="16958337" cy="1484389"/>
          </a:xfrm>
          <a:prstGeom prst="rect">
            <a:avLst/>
          </a:prstGeom>
          <a:noFill/>
          <a:ln>
            <a:noFill/>
          </a:ln>
        </p:spPr>
        <p:txBody>
          <a:bodyPr anchorCtr="0" anchor="t" bIns="82975" lIns="82975" spcFirstLastPara="1" rIns="82975" wrap="square" tIns="82975">
            <a:normAutofit/>
          </a:bodyPr>
          <a:lstStyle/>
          <a:p>
            <a:pPr indent="-9018" lvl="0" marL="9018" rtl="0" algn="ctr">
              <a:lnSpc>
                <a:spcPct val="100000"/>
              </a:lnSpc>
              <a:spcBef>
                <a:spcPts val="0"/>
              </a:spcBef>
              <a:spcAft>
                <a:spcPts val="0"/>
              </a:spcAft>
              <a:buClr>
                <a:srgbClr val="F3F3F8"/>
              </a:buClr>
              <a:buSzPts val="6900"/>
              <a:buFont typeface="Arial"/>
              <a:buNone/>
            </a:pPr>
            <a:r>
              <a:rPr lang="en-US"/>
              <a:t>Contents</a:t>
            </a:r>
            <a:endParaRPr/>
          </a:p>
        </p:txBody>
      </p:sp>
      <p:sp>
        <p:nvSpPr>
          <p:cNvPr id="67" name="Google Shape;67;p2"/>
          <p:cNvSpPr txBox="1"/>
          <p:nvPr>
            <p:ph idx="1" type="body"/>
          </p:nvPr>
        </p:nvSpPr>
        <p:spPr>
          <a:xfrm>
            <a:off x="3780406" y="5604645"/>
            <a:ext cx="16896634" cy="7089443"/>
          </a:xfrm>
          <a:prstGeom prst="rect">
            <a:avLst/>
          </a:prstGeom>
          <a:noFill/>
          <a:ln>
            <a:noFill/>
          </a:ln>
        </p:spPr>
        <p:txBody>
          <a:bodyPr anchorCtr="0" anchor="t" bIns="0" lIns="0" spcFirstLastPara="1" rIns="0" wrap="square" tIns="0">
            <a:normAutofit/>
          </a:bodyPr>
          <a:lstStyle/>
          <a:p>
            <a:pPr indent="-457200" lvl="0" marL="457200" rtl="0" algn="l">
              <a:lnSpc>
                <a:spcPct val="90000"/>
              </a:lnSpc>
              <a:spcBef>
                <a:spcPts val="0"/>
              </a:spcBef>
              <a:spcAft>
                <a:spcPts val="0"/>
              </a:spcAft>
              <a:buSzPts val="5000"/>
              <a:buAutoNum type="arabicPeriod"/>
            </a:pPr>
            <a:r>
              <a:rPr lang="en-US"/>
              <a:t>배움이란?</a:t>
            </a:r>
            <a:endParaRPr/>
          </a:p>
          <a:p>
            <a:pPr indent="-457200" lvl="0" marL="457200" rtl="0" algn="l">
              <a:lnSpc>
                <a:spcPct val="90000"/>
              </a:lnSpc>
              <a:spcBef>
                <a:spcPts val="0"/>
              </a:spcBef>
              <a:spcAft>
                <a:spcPts val="0"/>
              </a:spcAft>
              <a:buSzPts val="5000"/>
              <a:buAutoNum type="arabicPeriod"/>
            </a:pPr>
            <a:r>
              <a:rPr lang="en-US"/>
              <a:t>SQL이란?</a:t>
            </a:r>
            <a:endParaRPr/>
          </a:p>
          <a:p>
            <a:pPr indent="-546100" lvl="0" marL="457200" rtl="0" algn="l">
              <a:spcBef>
                <a:spcPts val="0"/>
              </a:spcBef>
              <a:spcAft>
                <a:spcPts val="0"/>
              </a:spcAft>
              <a:buSzPts val="5000"/>
              <a:buAutoNum type="arabicPeriod"/>
            </a:pPr>
            <a:r>
              <a:rPr lang="en-US"/>
              <a:t>Redshift 소개와 론치 데모</a:t>
            </a:r>
            <a:endParaRPr/>
          </a:p>
          <a:p>
            <a:pPr indent="-457200" lvl="0" marL="457200" rtl="0" algn="l">
              <a:lnSpc>
                <a:spcPct val="90000"/>
              </a:lnSpc>
              <a:spcBef>
                <a:spcPts val="0"/>
              </a:spcBef>
              <a:spcAft>
                <a:spcPts val="0"/>
              </a:spcAft>
              <a:buSzPts val="5000"/>
              <a:buAutoNum type="arabicPeriod"/>
            </a:pPr>
            <a:r>
              <a:rPr lang="en-US"/>
              <a:t>SQL 실습</a:t>
            </a:r>
            <a:endParaRPr/>
          </a:p>
          <a:p>
            <a:pPr indent="-457200" lvl="0" marL="457200" rtl="0" algn="l">
              <a:lnSpc>
                <a:spcPct val="90000"/>
              </a:lnSpc>
              <a:spcBef>
                <a:spcPts val="0"/>
              </a:spcBef>
              <a:spcAft>
                <a:spcPts val="0"/>
              </a:spcAft>
              <a:buSzPts val="5000"/>
              <a:buAutoNum type="arabicPeriod"/>
            </a:pPr>
            <a:r>
              <a:rPr lang="en-US"/>
              <a:t>숙제</a:t>
            </a:r>
            <a:endParaRPr/>
          </a:p>
          <a:p>
            <a:pPr indent="0" lvl="0" marL="0" rtl="0" algn="l">
              <a:lnSpc>
                <a:spcPct val="90000"/>
              </a:lnSpc>
              <a:spcBef>
                <a:spcPts val="0"/>
              </a:spcBef>
              <a:spcAft>
                <a:spcPts val="0"/>
              </a:spcAft>
              <a:buSzPts val="5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d05595bceb_0_335"/>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14" name="Google Shape;214;gd05595bceb_0_335"/>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SzPts val="6400"/>
              <a:buFont typeface="Arial"/>
              <a:buChar char="◆"/>
            </a:pPr>
            <a:r>
              <a:rPr lang="en-US"/>
              <a:t>Redshift: Scalable SQL 엔진 (2)</a:t>
            </a:r>
            <a:endParaRPr/>
          </a:p>
          <a:p>
            <a:pPr indent="-571500" lvl="1" marL="914400" rtl="0" algn="l">
              <a:lnSpc>
                <a:spcPct val="115000"/>
              </a:lnSpc>
              <a:spcBef>
                <a:spcPts val="0"/>
              </a:spcBef>
              <a:spcAft>
                <a:spcPts val="0"/>
              </a:spcAft>
              <a:buSzPts val="5400"/>
              <a:buFont typeface="Arial"/>
              <a:buChar char="❖"/>
            </a:pPr>
            <a:r>
              <a:rPr lang="en-US"/>
              <a:t>Support bulk-update</a:t>
            </a:r>
            <a:endParaRPr/>
          </a:p>
          <a:p>
            <a:pPr indent="-533400" lvl="2" marL="1371600" rtl="0" algn="l">
              <a:lnSpc>
                <a:spcPct val="115000"/>
              </a:lnSpc>
              <a:spcBef>
                <a:spcPts val="0"/>
              </a:spcBef>
              <a:spcAft>
                <a:spcPts val="0"/>
              </a:spcAft>
              <a:buSzPts val="4800"/>
              <a:buFont typeface="Arial"/>
              <a:buChar char="●"/>
            </a:pPr>
            <a:r>
              <a:rPr lang="en-US"/>
              <a:t>Upload CSV/JSON files to S3 and copy from the S3 to Redshift</a:t>
            </a:r>
            <a:endParaRPr/>
          </a:p>
          <a:p>
            <a:pPr indent="-571500" lvl="1" marL="914400" rtl="0" algn="l">
              <a:lnSpc>
                <a:spcPct val="115000"/>
              </a:lnSpc>
              <a:spcBef>
                <a:spcPts val="0"/>
              </a:spcBef>
              <a:spcAft>
                <a:spcPts val="0"/>
              </a:spcAft>
              <a:buSzPts val="5400"/>
              <a:buFont typeface="Arial"/>
              <a:buChar char="❖"/>
            </a:pPr>
            <a:r>
              <a:rPr b="1" lang="en-US"/>
              <a:t>Fixed</a:t>
            </a:r>
            <a:r>
              <a:rPr lang="en-US"/>
              <a:t> Capacity SQL engine</a:t>
            </a:r>
            <a:endParaRPr/>
          </a:p>
          <a:p>
            <a:pPr indent="-533400" lvl="2" marL="1371600" rtl="0" algn="l">
              <a:lnSpc>
                <a:spcPct val="115000"/>
              </a:lnSpc>
              <a:spcBef>
                <a:spcPts val="0"/>
              </a:spcBef>
              <a:spcAft>
                <a:spcPts val="0"/>
              </a:spcAft>
              <a:buSzPts val="4800"/>
              <a:buFont typeface="Arial"/>
              <a:buChar char="●"/>
            </a:pPr>
            <a:r>
              <a:rPr lang="en-US"/>
              <a:t>vs. Snowflake vs. BigQuery</a:t>
            </a:r>
            <a:endParaRPr/>
          </a:p>
          <a:p>
            <a:pPr indent="-571500" lvl="1" marL="914400" rtl="0" algn="l">
              <a:lnSpc>
                <a:spcPct val="115000"/>
              </a:lnSpc>
              <a:spcBef>
                <a:spcPts val="0"/>
              </a:spcBef>
              <a:spcAft>
                <a:spcPts val="0"/>
              </a:spcAft>
              <a:buSzPts val="5400"/>
              <a:buFont typeface="Arial"/>
              <a:buChar char="❖"/>
            </a:pPr>
            <a:r>
              <a:rPr lang="en-US"/>
              <a:t>Doesn’t guarantee primary key uniqueness!</a:t>
            </a:r>
            <a:endParaRPr sz="4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05595bceb_0_329"/>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20" name="Google Shape;220;gd05595bceb_0_329"/>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457200" lvl="0" marL="457200" rtl="0" algn="l">
              <a:lnSpc>
                <a:spcPct val="100000"/>
              </a:lnSpc>
              <a:spcBef>
                <a:spcPts val="0"/>
              </a:spcBef>
              <a:spcAft>
                <a:spcPts val="0"/>
              </a:spcAft>
              <a:buSzPts val="6400"/>
              <a:buFont typeface="Arial"/>
              <a:buChar char="◆"/>
            </a:pPr>
            <a:r>
              <a:rPr lang="en-US"/>
              <a:t>Redshift is Postgresql 8.x compatible</a:t>
            </a:r>
            <a:endParaRPr/>
          </a:p>
          <a:p>
            <a:pPr indent="-571500" lvl="1" marL="914400" rtl="0" algn="l">
              <a:lnSpc>
                <a:spcPct val="115000"/>
              </a:lnSpc>
              <a:spcBef>
                <a:spcPts val="0"/>
              </a:spcBef>
              <a:spcAft>
                <a:spcPts val="0"/>
              </a:spcAft>
              <a:buSzPts val="5400"/>
              <a:buFont typeface="Arial"/>
              <a:buChar char="❖"/>
            </a:pPr>
            <a:r>
              <a:rPr lang="en-US"/>
              <a:t>But Redshift doesn’t support full features of Postgresql 8.x</a:t>
            </a:r>
            <a:endParaRPr/>
          </a:p>
          <a:p>
            <a:pPr indent="-533400" lvl="2" marL="1371600" rtl="0" algn="l">
              <a:lnSpc>
                <a:spcPct val="115000"/>
              </a:lnSpc>
              <a:spcBef>
                <a:spcPts val="0"/>
              </a:spcBef>
              <a:spcAft>
                <a:spcPts val="0"/>
              </a:spcAft>
              <a:buSzPts val="4800"/>
              <a:buChar char="●"/>
            </a:pPr>
            <a:r>
              <a:rPr lang="en-US"/>
              <a:t>no Text type for example</a:t>
            </a:r>
            <a:endParaRPr/>
          </a:p>
          <a:p>
            <a:pPr indent="-571500" lvl="1" marL="914400" rtl="0" algn="l">
              <a:lnSpc>
                <a:spcPct val="115000"/>
              </a:lnSpc>
              <a:spcBef>
                <a:spcPts val="0"/>
              </a:spcBef>
              <a:spcAft>
                <a:spcPts val="0"/>
              </a:spcAft>
              <a:buSzPts val="5400"/>
              <a:buFont typeface="Arial"/>
              <a:buChar char="❖"/>
            </a:pPr>
            <a:r>
              <a:rPr lang="en-US"/>
              <a:t>Accessible through most Postgresql 8.x clients/libraries</a:t>
            </a:r>
            <a:endParaRPr/>
          </a:p>
          <a:p>
            <a:pPr indent="-533400" lvl="2" marL="1371600" rtl="0" algn="l">
              <a:lnSpc>
                <a:spcPct val="115000"/>
              </a:lnSpc>
              <a:spcBef>
                <a:spcPts val="0"/>
              </a:spcBef>
              <a:spcAft>
                <a:spcPts val="0"/>
              </a:spcAft>
              <a:buSzPts val="4800"/>
              <a:buFont typeface="Arial"/>
              <a:buChar char="●"/>
            </a:pPr>
            <a:r>
              <a:rPr lang="en-US"/>
              <a:t>JDBC/ODBC</a:t>
            </a:r>
            <a:endParaRPr/>
          </a:p>
          <a:p>
            <a:pPr indent="-571500" lvl="1" marL="914400" rtl="0" algn="l">
              <a:lnSpc>
                <a:spcPct val="115000"/>
              </a:lnSpc>
              <a:spcBef>
                <a:spcPts val="0"/>
              </a:spcBef>
              <a:spcAft>
                <a:spcPts val="0"/>
              </a:spcAft>
              <a:buSzPts val="5400"/>
              <a:buFont typeface="Arial"/>
              <a:buChar char="❖"/>
            </a:pPr>
            <a:r>
              <a:rPr lang="en-US"/>
              <a:t>SQL is the main language to interact</a:t>
            </a:r>
            <a:endParaRPr/>
          </a:p>
          <a:p>
            <a:pPr indent="-533400" lvl="2" marL="1371600" rtl="0" algn="l">
              <a:lnSpc>
                <a:spcPct val="115000"/>
              </a:lnSpc>
              <a:spcBef>
                <a:spcPts val="0"/>
              </a:spcBef>
              <a:spcAft>
                <a:spcPts val="0"/>
              </a:spcAft>
              <a:buSzPts val="4800"/>
              <a:buFont typeface="Arial"/>
              <a:buChar char="●"/>
            </a:pPr>
            <a:r>
              <a:rPr lang="en-US"/>
              <a:t>Table schema design matters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E"/>
        </a:solidFill>
      </p:bgPr>
    </p:bg>
    <p:spTree>
      <p:nvGrpSpPr>
        <p:cNvPr id="224" name="Shape 224"/>
        <p:cNvGrpSpPr/>
        <p:nvPr/>
      </p:nvGrpSpPr>
      <p:grpSpPr>
        <a:xfrm>
          <a:off x="0" y="0"/>
          <a:ext cx="0" cy="0"/>
          <a:chOff x="0" y="0"/>
          <a:chExt cx="0" cy="0"/>
        </a:xfrm>
      </p:grpSpPr>
      <p:sp>
        <p:nvSpPr>
          <p:cNvPr id="225" name="Google Shape;225;gd05595bceb_0_51"/>
          <p:cNvSpPr txBox="1"/>
          <p:nvPr>
            <p:ph type="title"/>
          </p:nvPr>
        </p:nvSpPr>
        <p:spPr>
          <a:xfrm>
            <a:off x="831200" y="373933"/>
            <a:ext cx="22721700" cy="1527300"/>
          </a:xfrm>
          <a:prstGeom prst="rect">
            <a:avLst/>
          </a:prstGeom>
          <a:ln cap="flat" cmpd="sng" w="9525">
            <a:solidFill>
              <a:srgbClr val="FFFFFE"/>
            </a:solidFill>
            <a:prstDash val="solid"/>
            <a:round/>
            <a:headEnd len="sm" w="sm" type="none"/>
            <a:tailEnd len="sm" w="sm" type="none"/>
          </a:ln>
        </p:spPr>
        <p:txBody>
          <a:bodyPr anchorCtr="0" anchor="t" bIns="82975" lIns="82975" spcFirstLastPara="1" rIns="82975" wrap="square" tIns="82975">
            <a:normAutofit/>
          </a:bodyPr>
          <a:lstStyle/>
          <a:p>
            <a:pPr indent="0" lvl="0" marL="0" rtl="0" algn="ctr">
              <a:spcBef>
                <a:spcPts val="0"/>
              </a:spcBef>
              <a:spcAft>
                <a:spcPts val="0"/>
              </a:spcAft>
              <a:buNone/>
            </a:pPr>
            <a:r>
              <a:rPr lang="en-US">
                <a:solidFill>
                  <a:schemeClr val="dk1"/>
                </a:solidFill>
              </a:rPr>
              <a:t>Redshift Options and Pricing</a:t>
            </a:r>
            <a:endParaRPr>
              <a:solidFill>
                <a:schemeClr val="dk1"/>
              </a:solidFill>
            </a:endParaRPr>
          </a:p>
        </p:txBody>
      </p:sp>
      <p:graphicFrame>
        <p:nvGraphicFramePr>
          <p:cNvPr id="226" name="Google Shape;226;gd05595bceb_0_51"/>
          <p:cNvGraphicFramePr/>
          <p:nvPr/>
        </p:nvGraphicFramePr>
        <p:xfrm>
          <a:off x="1693328" y="2412028"/>
          <a:ext cx="3000000" cy="3000000"/>
        </p:xfrm>
        <a:graphic>
          <a:graphicData uri="http://schemas.openxmlformats.org/drawingml/2006/table">
            <a:tbl>
              <a:tblPr bandRow="1" firstRow="1">
                <a:noFill/>
                <a:tableStyleId>{CDCCF798-4781-4056-B34C-5672F972FD59}</a:tableStyleId>
              </a:tblPr>
              <a:tblGrid>
                <a:gridCol w="3321725"/>
                <a:gridCol w="3321725"/>
                <a:gridCol w="3321725"/>
                <a:gridCol w="3321725"/>
                <a:gridCol w="3321725"/>
                <a:gridCol w="3321725"/>
              </a:tblGrid>
              <a:tr h="1057400">
                <a:tc>
                  <a:txBody>
                    <a:bodyPr/>
                    <a:lstStyle/>
                    <a:p>
                      <a:pPr indent="0" lvl="0" marL="0" marR="0" rtl="0" algn="l">
                        <a:spcBef>
                          <a:spcPts val="0"/>
                        </a:spcBef>
                        <a:spcAft>
                          <a:spcPts val="0"/>
                        </a:spcAft>
                        <a:buNone/>
                      </a:pPr>
                      <a:r>
                        <a:t/>
                      </a:r>
                      <a:endParaRPr sz="3700"/>
                    </a:p>
                  </a:txBody>
                  <a:tcPr marT="91475" marB="91475" marR="243875" marL="243875"/>
                </a:tc>
                <a:tc>
                  <a:txBody>
                    <a:bodyPr/>
                    <a:lstStyle/>
                    <a:p>
                      <a:pPr indent="0" lvl="0" marL="0" marR="0" rtl="0" algn="l">
                        <a:spcBef>
                          <a:spcPts val="0"/>
                        </a:spcBef>
                        <a:spcAft>
                          <a:spcPts val="0"/>
                        </a:spcAft>
                        <a:buNone/>
                      </a:pPr>
                      <a:r>
                        <a:rPr lang="en-US" sz="3700"/>
                        <a:t>vCPU</a:t>
                      </a:r>
                      <a:endParaRPr sz="3700"/>
                    </a:p>
                  </a:txBody>
                  <a:tcPr marT="91475" marB="91475" marR="243875" marL="243875"/>
                </a:tc>
                <a:tc>
                  <a:txBody>
                    <a:bodyPr/>
                    <a:lstStyle/>
                    <a:p>
                      <a:pPr indent="0" lvl="0" marL="0" marR="0" rtl="0" algn="l">
                        <a:spcBef>
                          <a:spcPts val="0"/>
                        </a:spcBef>
                        <a:spcAft>
                          <a:spcPts val="0"/>
                        </a:spcAft>
                        <a:buNone/>
                      </a:pPr>
                      <a:r>
                        <a:rPr lang="en-US" sz="3700"/>
                        <a:t>Memory</a:t>
                      </a:r>
                      <a:endParaRPr sz="3700"/>
                    </a:p>
                  </a:txBody>
                  <a:tcPr marT="91475" marB="91475" marR="243875" marL="243875"/>
                </a:tc>
                <a:tc>
                  <a:txBody>
                    <a:bodyPr/>
                    <a:lstStyle/>
                    <a:p>
                      <a:pPr indent="0" lvl="0" marL="0" marR="0" rtl="0" algn="l">
                        <a:spcBef>
                          <a:spcPts val="0"/>
                        </a:spcBef>
                        <a:spcAft>
                          <a:spcPts val="0"/>
                        </a:spcAft>
                        <a:buNone/>
                      </a:pPr>
                      <a:r>
                        <a:rPr lang="en-US" sz="3700"/>
                        <a:t>Storage</a:t>
                      </a:r>
                      <a:endParaRPr sz="3700"/>
                    </a:p>
                  </a:txBody>
                  <a:tcPr marT="91475" marB="91475" marR="243875" marL="243875"/>
                </a:tc>
                <a:tc>
                  <a:txBody>
                    <a:bodyPr/>
                    <a:lstStyle/>
                    <a:p>
                      <a:pPr indent="0" lvl="0" marL="0" marR="0" rtl="0" algn="l">
                        <a:spcBef>
                          <a:spcPts val="0"/>
                        </a:spcBef>
                        <a:spcAft>
                          <a:spcPts val="0"/>
                        </a:spcAft>
                        <a:buNone/>
                      </a:pPr>
                      <a:r>
                        <a:rPr lang="en-US" sz="3700"/>
                        <a:t>Price</a:t>
                      </a:r>
                      <a:endParaRPr sz="3700"/>
                    </a:p>
                  </a:txBody>
                  <a:tcPr marT="91475" marB="91475" marR="243875" marL="243875"/>
                </a:tc>
                <a:tc>
                  <a:txBody>
                    <a:bodyPr/>
                    <a:lstStyle/>
                    <a:p>
                      <a:pPr indent="0" lvl="0" marL="0" marR="0" rtl="0" algn="l">
                        <a:spcBef>
                          <a:spcPts val="0"/>
                        </a:spcBef>
                        <a:spcAft>
                          <a:spcPts val="0"/>
                        </a:spcAft>
                        <a:buNone/>
                      </a:pPr>
                      <a:r>
                        <a:rPr lang="en-US" sz="3700"/>
                        <a:t>Monthly</a:t>
                      </a:r>
                      <a:endParaRPr sz="3700"/>
                    </a:p>
                  </a:txBody>
                  <a:tcPr marT="91475" marB="91475" marR="243875" marL="243875"/>
                </a:tc>
              </a:tr>
              <a:tr h="1057400">
                <a:tc gridSpan="5">
                  <a:txBody>
                    <a:bodyPr/>
                    <a:lstStyle/>
                    <a:p>
                      <a:pPr indent="0" lvl="0" marL="0" marR="0" rtl="0" algn="l">
                        <a:spcBef>
                          <a:spcPts val="0"/>
                        </a:spcBef>
                        <a:spcAft>
                          <a:spcPts val="0"/>
                        </a:spcAft>
                        <a:buNone/>
                      </a:pPr>
                      <a:r>
                        <a:rPr b="1" lang="en-US" sz="3700"/>
                        <a:t>Dense Storage</a:t>
                      </a:r>
                      <a:endParaRPr b="1" sz="3700"/>
                    </a:p>
                  </a:txBody>
                  <a:tcPr marT="91475" marB="91475" marR="243875" marL="243875"/>
                </a:tc>
                <a:tc hMerge="1"/>
                <a:tc hMerge="1"/>
                <a:tc hMerge="1"/>
                <a:tc hMerge="1"/>
                <a:tc>
                  <a:txBody>
                    <a:bodyPr/>
                    <a:lstStyle/>
                    <a:p>
                      <a:pPr indent="0" lvl="0" marL="0" marR="0" rtl="0" algn="l">
                        <a:spcBef>
                          <a:spcPts val="0"/>
                        </a:spcBef>
                        <a:spcAft>
                          <a:spcPts val="0"/>
                        </a:spcAft>
                        <a:buNone/>
                      </a:pPr>
                      <a:r>
                        <a:t/>
                      </a:r>
                      <a:endParaRPr b="1" sz="3700"/>
                    </a:p>
                  </a:txBody>
                  <a:tcPr marT="91475" marB="91475" marR="243875" marL="243875"/>
                </a:tc>
              </a:tr>
              <a:tr h="1057400">
                <a:tc>
                  <a:txBody>
                    <a:bodyPr/>
                    <a:lstStyle/>
                    <a:p>
                      <a:pPr indent="0" lvl="0" marL="0" marR="0" rtl="0" algn="l">
                        <a:spcBef>
                          <a:spcPts val="0"/>
                        </a:spcBef>
                        <a:spcAft>
                          <a:spcPts val="0"/>
                        </a:spcAft>
                        <a:buNone/>
                      </a:pPr>
                      <a:r>
                        <a:rPr b="1" lang="en-US" sz="3700"/>
                        <a:t>ds2.xlarge</a:t>
                      </a:r>
                      <a:endParaRPr b="1" sz="3700"/>
                    </a:p>
                  </a:txBody>
                  <a:tcPr marT="91475" marB="91475" marR="243875" marL="243875"/>
                </a:tc>
                <a:tc>
                  <a:txBody>
                    <a:bodyPr/>
                    <a:lstStyle/>
                    <a:p>
                      <a:pPr indent="0" lvl="0" marL="0" marR="0" rtl="0" algn="l">
                        <a:spcBef>
                          <a:spcPts val="0"/>
                        </a:spcBef>
                        <a:spcAft>
                          <a:spcPts val="0"/>
                        </a:spcAft>
                        <a:buNone/>
                      </a:pPr>
                      <a:r>
                        <a:rPr b="1" lang="en-US" sz="3700"/>
                        <a:t>4</a:t>
                      </a:r>
                      <a:endParaRPr b="1" sz="3700"/>
                    </a:p>
                  </a:txBody>
                  <a:tcPr marT="91475" marB="91475" marR="243875" marL="243875"/>
                </a:tc>
                <a:tc>
                  <a:txBody>
                    <a:bodyPr/>
                    <a:lstStyle/>
                    <a:p>
                      <a:pPr indent="0" lvl="0" marL="0" marR="0" rtl="0" algn="l">
                        <a:spcBef>
                          <a:spcPts val="0"/>
                        </a:spcBef>
                        <a:spcAft>
                          <a:spcPts val="0"/>
                        </a:spcAft>
                        <a:buNone/>
                      </a:pPr>
                      <a:r>
                        <a:rPr b="1" lang="en-US" sz="3700"/>
                        <a:t>31</a:t>
                      </a:r>
                      <a:endParaRPr b="1" sz="3700"/>
                    </a:p>
                  </a:txBody>
                  <a:tcPr marT="91475" marB="91475" marR="243875" marL="243875"/>
                </a:tc>
                <a:tc>
                  <a:txBody>
                    <a:bodyPr/>
                    <a:lstStyle/>
                    <a:p>
                      <a:pPr indent="0" lvl="0" marL="0" marR="0" rtl="0" algn="l">
                        <a:spcBef>
                          <a:spcPts val="0"/>
                        </a:spcBef>
                        <a:spcAft>
                          <a:spcPts val="0"/>
                        </a:spcAft>
                        <a:buNone/>
                      </a:pPr>
                      <a:r>
                        <a:rPr b="1" lang="en-US" sz="3700"/>
                        <a:t>2TB HDD</a:t>
                      </a:r>
                      <a:endParaRPr b="1" sz="3700"/>
                    </a:p>
                  </a:txBody>
                  <a:tcPr marT="91475" marB="91475" marR="243875" marL="243875"/>
                </a:tc>
                <a:tc>
                  <a:txBody>
                    <a:bodyPr/>
                    <a:lstStyle/>
                    <a:p>
                      <a:pPr indent="0" lvl="0" marL="0" marR="0" rtl="0" algn="l">
                        <a:spcBef>
                          <a:spcPts val="0"/>
                        </a:spcBef>
                        <a:spcAft>
                          <a:spcPts val="0"/>
                        </a:spcAft>
                        <a:buNone/>
                      </a:pPr>
                      <a:r>
                        <a:rPr b="1" lang="en-US" sz="3700"/>
                        <a:t>$0.85/hour</a:t>
                      </a:r>
                      <a:endParaRPr b="1" sz="3700"/>
                    </a:p>
                  </a:txBody>
                  <a:tcPr marT="91475" marB="91475" marR="243875" marL="243875"/>
                </a:tc>
                <a:tc>
                  <a:txBody>
                    <a:bodyPr/>
                    <a:lstStyle/>
                    <a:p>
                      <a:pPr indent="0" lvl="0" marL="0" marR="0" rtl="0" algn="l">
                        <a:spcBef>
                          <a:spcPts val="0"/>
                        </a:spcBef>
                        <a:spcAft>
                          <a:spcPts val="0"/>
                        </a:spcAft>
                        <a:buNone/>
                      </a:pPr>
                      <a:r>
                        <a:rPr b="1" lang="en-US" sz="3700"/>
                        <a:t>$612</a:t>
                      </a:r>
                      <a:endParaRPr b="1" sz="3700"/>
                    </a:p>
                  </a:txBody>
                  <a:tcPr marT="91475" marB="91475" marR="243875" marL="243875"/>
                </a:tc>
              </a:tr>
              <a:tr h="1057400">
                <a:tc>
                  <a:txBody>
                    <a:bodyPr/>
                    <a:lstStyle/>
                    <a:p>
                      <a:pPr indent="0" lvl="0" marL="0" marR="0" rtl="0" algn="l">
                        <a:spcBef>
                          <a:spcPts val="0"/>
                        </a:spcBef>
                        <a:spcAft>
                          <a:spcPts val="0"/>
                        </a:spcAft>
                        <a:buNone/>
                      </a:pPr>
                      <a:r>
                        <a:rPr lang="en-US" sz="3700"/>
                        <a:t>ds2.8xlarge</a:t>
                      </a:r>
                      <a:endParaRPr sz="3700"/>
                    </a:p>
                  </a:txBody>
                  <a:tcPr marT="91475" marB="91475" marR="243875" marL="243875"/>
                </a:tc>
                <a:tc>
                  <a:txBody>
                    <a:bodyPr/>
                    <a:lstStyle/>
                    <a:p>
                      <a:pPr indent="0" lvl="0" marL="0" marR="0" rtl="0" algn="l">
                        <a:spcBef>
                          <a:spcPts val="0"/>
                        </a:spcBef>
                        <a:spcAft>
                          <a:spcPts val="0"/>
                        </a:spcAft>
                        <a:buNone/>
                      </a:pPr>
                      <a:r>
                        <a:rPr lang="en-US" sz="3700"/>
                        <a:t>36</a:t>
                      </a:r>
                      <a:endParaRPr sz="3700"/>
                    </a:p>
                  </a:txBody>
                  <a:tcPr marT="91475" marB="91475" marR="243875" marL="243875"/>
                </a:tc>
                <a:tc>
                  <a:txBody>
                    <a:bodyPr/>
                    <a:lstStyle/>
                    <a:p>
                      <a:pPr indent="0" lvl="0" marL="0" marR="0" rtl="0" algn="l">
                        <a:spcBef>
                          <a:spcPts val="0"/>
                        </a:spcBef>
                        <a:spcAft>
                          <a:spcPts val="0"/>
                        </a:spcAft>
                        <a:buNone/>
                      </a:pPr>
                      <a:r>
                        <a:rPr lang="en-US" sz="3700"/>
                        <a:t>244</a:t>
                      </a:r>
                      <a:endParaRPr sz="3700"/>
                    </a:p>
                  </a:txBody>
                  <a:tcPr marT="91475" marB="91475" marR="243875" marL="243875"/>
                </a:tc>
                <a:tc>
                  <a:txBody>
                    <a:bodyPr/>
                    <a:lstStyle/>
                    <a:p>
                      <a:pPr indent="0" lvl="0" marL="0" marR="0" rtl="0" algn="l">
                        <a:spcBef>
                          <a:spcPts val="0"/>
                        </a:spcBef>
                        <a:spcAft>
                          <a:spcPts val="0"/>
                        </a:spcAft>
                        <a:buNone/>
                      </a:pPr>
                      <a:r>
                        <a:rPr lang="en-US" sz="3700"/>
                        <a:t>16TB HDD</a:t>
                      </a:r>
                      <a:endParaRPr sz="3700"/>
                    </a:p>
                  </a:txBody>
                  <a:tcPr marT="91475" marB="91475" marR="243875" marL="243875"/>
                </a:tc>
                <a:tc>
                  <a:txBody>
                    <a:bodyPr/>
                    <a:lstStyle/>
                    <a:p>
                      <a:pPr indent="0" lvl="0" marL="0" marR="0" rtl="0" algn="l">
                        <a:spcBef>
                          <a:spcPts val="0"/>
                        </a:spcBef>
                        <a:spcAft>
                          <a:spcPts val="0"/>
                        </a:spcAft>
                        <a:buNone/>
                      </a:pPr>
                      <a:r>
                        <a:rPr lang="en-US" sz="3700"/>
                        <a:t>$6.80/hour</a:t>
                      </a:r>
                      <a:endParaRPr sz="3700"/>
                    </a:p>
                  </a:txBody>
                  <a:tcPr marT="91475" marB="91475" marR="243875" marL="243875"/>
                </a:tc>
                <a:tc>
                  <a:txBody>
                    <a:bodyPr/>
                    <a:lstStyle/>
                    <a:p>
                      <a:pPr indent="0" lvl="0" marL="0" marR="0" rtl="0" algn="l">
                        <a:spcBef>
                          <a:spcPts val="0"/>
                        </a:spcBef>
                        <a:spcAft>
                          <a:spcPts val="0"/>
                        </a:spcAft>
                        <a:buNone/>
                      </a:pPr>
                      <a:r>
                        <a:rPr lang="en-US" sz="3700"/>
                        <a:t>$4,896</a:t>
                      </a:r>
                      <a:endParaRPr sz="3700"/>
                    </a:p>
                  </a:txBody>
                  <a:tcPr marT="91475" marB="91475" marR="243875" marL="243875"/>
                </a:tc>
              </a:tr>
              <a:tr h="1057400">
                <a:tc gridSpan="5">
                  <a:txBody>
                    <a:bodyPr/>
                    <a:lstStyle/>
                    <a:p>
                      <a:pPr indent="0" lvl="0" marL="0" marR="0" rtl="0" algn="l">
                        <a:spcBef>
                          <a:spcPts val="0"/>
                        </a:spcBef>
                        <a:spcAft>
                          <a:spcPts val="0"/>
                        </a:spcAft>
                        <a:buNone/>
                      </a:pPr>
                      <a:r>
                        <a:rPr b="1" lang="en-US" sz="3700"/>
                        <a:t>Dense Compute</a:t>
                      </a:r>
                      <a:endParaRPr b="1" sz="3700"/>
                    </a:p>
                  </a:txBody>
                  <a:tcPr marT="91475" marB="91475" marR="243875" marL="243875"/>
                </a:tc>
                <a:tc hMerge="1"/>
                <a:tc hMerge="1"/>
                <a:tc hMerge="1"/>
                <a:tc hMerge="1"/>
                <a:tc>
                  <a:txBody>
                    <a:bodyPr/>
                    <a:lstStyle/>
                    <a:p>
                      <a:pPr indent="0" lvl="0" marL="0" marR="0" rtl="0" algn="l">
                        <a:spcBef>
                          <a:spcPts val="0"/>
                        </a:spcBef>
                        <a:spcAft>
                          <a:spcPts val="0"/>
                        </a:spcAft>
                        <a:buNone/>
                      </a:pPr>
                      <a:r>
                        <a:t/>
                      </a:r>
                      <a:endParaRPr b="1" sz="3700"/>
                    </a:p>
                  </a:txBody>
                  <a:tcPr marT="91475" marB="91475" marR="243875" marL="243875"/>
                </a:tc>
              </a:tr>
              <a:tr h="1057400">
                <a:tc>
                  <a:txBody>
                    <a:bodyPr/>
                    <a:lstStyle/>
                    <a:p>
                      <a:pPr indent="0" lvl="0" marL="0" marR="0" rtl="0" algn="l">
                        <a:spcBef>
                          <a:spcPts val="0"/>
                        </a:spcBef>
                        <a:spcAft>
                          <a:spcPts val="0"/>
                        </a:spcAft>
                        <a:buNone/>
                      </a:pPr>
                      <a:r>
                        <a:rPr b="1" lang="en-US" sz="3700">
                          <a:solidFill>
                            <a:srgbClr val="FF0000"/>
                          </a:solidFill>
                        </a:rPr>
                        <a:t>dc2.large</a:t>
                      </a:r>
                      <a:endParaRPr b="1" sz="3700">
                        <a:solidFill>
                          <a:srgbClr val="FF0000"/>
                        </a:solidFill>
                      </a:endParaRPr>
                    </a:p>
                  </a:txBody>
                  <a:tcPr marT="91475" marB="91475" marR="243875" marL="243875"/>
                </a:tc>
                <a:tc>
                  <a:txBody>
                    <a:bodyPr/>
                    <a:lstStyle/>
                    <a:p>
                      <a:pPr indent="0" lvl="0" marL="0" marR="0" rtl="0" algn="l">
                        <a:spcBef>
                          <a:spcPts val="0"/>
                        </a:spcBef>
                        <a:spcAft>
                          <a:spcPts val="0"/>
                        </a:spcAft>
                        <a:buNone/>
                      </a:pPr>
                      <a:r>
                        <a:rPr b="1" lang="en-US" sz="3700">
                          <a:solidFill>
                            <a:srgbClr val="FF0000"/>
                          </a:solidFill>
                        </a:rPr>
                        <a:t>2</a:t>
                      </a:r>
                      <a:endParaRPr b="1" sz="3700">
                        <a:solidFill>
                          <a:srgbClr val="FF0000"/>
                        </a:solidFill>
                      </a:endParaRPr>
                    </a:p>
                  </a:txBody>
                  <a:tcPr marT="91475" marB="91475" marR="243875" marL="243875"/>
                </a:tc>
                <a:tc>
                  <a:txBody>
                    <a:bodyPr/>
                    <a:lstStyle/>
                    <a:p>
                      <a:pPr indent="0" lvl="0" marL="0" marR="0" rtl="0" algn="l">
                        <a:spcBef>
                          <a:spcPts val="0"/>
                        </a:spcBef>
                        <a:spcAft>
                          <a:spcPts val="0"/>
                        </a:spcAft>
                        <a:buNone/>
                      </a:pPr>
                      <a:r>
                        <a:rPr b="1" lang="en-US" sz="3700">
                          <a:solidFill>
                            <a:srgbClr val="FF0000"/>
                          </a:solidFill>
                        </a:rPr>
                        <a:t>15</a:t>
                      </a:r>
                      <a:endParaRPr b="1" sz="3700">
                        <a:solidFill>
                          <a:srgbClr val="FF0000"/>
                        </a:solidFill>
                      </a:endParaRPr>
                    </a:p>
                  </a:txBody>
                  <a:tcPr marT="91475" marB="91475" marR="243875" marL="243875"/>
                </a:tc>
                <a:tc>
                  <a:txBody>
                    <a:bodyPr/>
                    <a:lstStyle/>
                    <a:p>
                      <a:pPr indent="0" lvl="0" marL="0" marR="0" rtl="0" algn="l">
                        <a:spcBef>
                          <a:spcPts val="0"/>
                        </a:spcBef>
                        <a:spcAft>
                          <a:spcPts val="0"/>
                        </a:spcAft>
                        <a:buNone/>
                      </a:pPr>
                      <a:r>
                        <a:rPr b="1" lang="en-US" sz="3700">
                          <a:solidFill>
                            <a:srgbClr val="FF0000"/>
                          </a:solidFill>
                        </a:rPr>
                        <a:t>0.16TB SSD</a:t>
                      </a:r>
                      <a:endParaRPr b="1" sz="3700">
                        <a:solidFill>
                          <a:srgbClr val="FF0000"/>
                        </a:solidFill>
                      </a:endParaRPr>
                    </a:p>
                  </a:txBody>
                  <a:tcPr marT="91475" marB="91475" marR="243875" marL="243875"/>
                </a:tc>
                <a:tc>
                  <a:txBody>
                    <a:bodyPr/>
                    <a:lstStyle/>
                    <a:p>
                      <a:pPr indent="0" lvl="0" marL="0" marR="0" rtl="0" algn="l">
                        <a:spcBef>
                          <a:spcPts val="0"/>
                        </a:spcBef>
                        <a:spcAft>
                          <a:spcPts val="0"/>
                        </a:spcAft>
                        <a:buNone/>
                      </a:pPr>
                      <a:r>
                        <a:rPr b="1" lang="en-US" sz="3700">
                          <a:solidFill>
                            <a:srgbClr val="FF0000"/>
                          </a:solidFill>
                        </a:rPr>
                        <a:t>$0.25/hour</a:t>
                      </a:r>
                      <a:endParaRPr b="1" sz="3700">
                        <a:solidFill>
                          <a:srgbClr val="FF0000"/>
                        </a:solidFill>
                      </a:endParaRPr>
                    </a:p>
                  </a:txBody>
                  <a:tcPr marT="91475" marB="91475" marR="243875" marL="243875"/>
                </a:tc>
                <a:tc>
                  <a:txBody>
                    <a:bodyPr/>
                    <a:lstStyle/>
                    <a:p>
                      <a:pPr indent="0" lvl="0" marL="0" marR="0" rtl="0" algn="l">
                        <a:spcBef>
                          <a:spcPts val="0"/>
                        </a:spcBef>
                        <a:spcAft>
                          <a:spcPts val="0"/>
                        </a:spcAft>
                        <a:buNone/>
                      </a:pPr>
                      <a:r>
                        <a:rPr b="1" lang="en-US" sz="3700">
                          <a:solidFill>
                            <a:srgbClr val="FF0000"/>
                          </a:solidFill>
                        </a:rPr>
                        <a:t>$180</a:t>
                      </a:r>
                      <a:endParaRPr b="1" sz="3700">
                        <a:solidFill>
                          <a:srgbClr val="FF0000"/>
                        </a:solidFill>
                      </a:endParaRPr>
                    </a:p>
                  </a:txBody>
                  <a:tcPr marT="91475" marB="91475" marR="243875" marL="243875"/>
                </a:tc>
              </a:tr>
              <a:tr h="1057400">
                <a:tc>
                  <a:txBody>
                    <a:bodyPr/>
                    <a:lstStyle/>
                    <a:p>
                      <a:pPr indent="0" lvl="0" marL="0" marR="0" rtl="0" algn="l">
                        <a:spcBef>
                          <a:spcPts val="0"/>
                        </a:spcBef>
                        <a:spcAft>
                          <a:spcPts val="0"/>
                        </a:spcAft>
                        <a:buNone/>
                      </a:pPr>
                      <a:r>
                        <a:rPr lang="en-US" sz="3700"/>
                        <a:t>dc2.8xlarge</a:t>
                      </a:r>
                      <a:endParaRPr sz="3700"/>
                    </a:p>
                  </a:txBody>
                  <a:tcPr marT="91475" marB="91475" marR="243875" marL="243875">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32</a:t>
                      </a:r>
                      <a:endParaRPr sz="3700"/>
                    </a:p>
                  </a:txBody>
                  <a:tcPr marT="91475" marB="91475" marR="243875" marL="243875">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244</a:t>
                      </a:r>
                      <a:endParaRPr sz="3700"/>
                    </a:p>
                  </a:txBody>
                  <a:tcPr marT="91475" marB="91475" marR="243875" marL="243875">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2.56TB SSD</a:t>
                      </a:r>
                      <a:endParaRPr sz="3700"/>
                    </a:p>
                  </a:txBody>
                  <a:tcPr marT="91475" marB="91475" marR="243875" marL="243875">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$4.80/hour</a:t>
                      </a:r>
                      <a:endParaRPr sz="3700"/>
                    </a:p>
                  </a:txBody>
                  <a:tcPr marT="91475" marB="91475" marR="243875" marL="243875">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$3,456</a:t>
                      </a:r>
                      <a:endParaRPr sz="3700"/>
                    </a:p>
                  </a:txBody>
                  <a:tcPr marT="91475" marB="91475" marR="243875" marL="243875">
                    <a:lnB cap="flat" cmpd="sng" w="12700">
                      <a:solidFill>
                        <a:srgbClr val="FFFFFF"/>
                      </a:solidFill>
                      <a:prstDash val="solid"/>
                      <a:round/>
                      <a:headEnd len="sm" w="sm" type="none"/>
                      <a:tailEnd len="sm" w="sm" type="none"/>
                    </a:lnB>
                  </a:tcPr>
                </a:tc>
              </a:tr>
              <a:tr h="1057400">
                <a:tc gridSpan="5">
                  <a:txBody>
                    <a:bodyPr/>
                    <a:lstStyle/>
                    <a:p>
                      <a:pPr indent="0" lvl="0" marL="0" marR="0" rtl="0" algn="l">
                        <a:spcBef>
                          <a:spcPts val="0"/>
                        </a:spcBef>
                        <a:spcAft>
                          <a:spcPts val="0"/>
                        </a:spcAft>
                        <a:buNone/>
                      </a:pPr>
                      <a:r>
                        <a:rPr b="1" lang="en-US" sz="3700"/>
                        <a:t>Managed Storage</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hMerge="1"/>
                <a:tc hMerge="1"/>
                <a:tc hMerge="1"/>
                <a:tc hMerge="1"/>
                <a:tc>
                  <a:txBody>
                    <a:bodyPr/>
                    <a:lstStyle/>
                    <a:p>
                      <a:pPr indent="0" lvl="0" marL="0" marR="0" rtl="0" algn="l">
                        <a:spcBef>
                          <a:spcPts val="0"/>
                        </a:spcBef>
                        <a:spcAft>
                          <a:spcPts val="0"/>
                        </a:spcAft>
                        <a:buNone/>
                      </a:pPr>
                      <a:r>
                        <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057400">
                <a:tc>
                  <a:txBody>
                    <a:bodyPr/>
                    <a:lstStyle/>
                    <a:p>
                      <a:pPr indent="0" lvl="0" marL="0" marR="0" rtl="0" algn="l">
                        <a:spcBef>
                          <a:spcPts val="0"/>
                        </a:spcBef>
                        <a:spcAft>
                          <a:spcPts val="0"/>
                        </a:spcAft>
                        <a:buNone/>
                      </a:pPr>
                      <a:r>
                        <a:rPr b="1" lang="en-US" sz="3700"/>
                        <a:t>ra3.4xlarge</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b="1" lang="en-US" sz="3700"/>
                        <a:t>12</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b="1" lang="en-US" sz="3700"/>
                        <a:t>96</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b="1" lang="en-US" sz="3700"/>
                        <a:t>64TB SSD</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b="1" lang="en-US" sz="3700"/>
                        <a:t>$3.26/hour</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b="1" lang="en-US" sz="3700"/>
                        <a:t>$2,347</a:t>
                      </a:r>
                      <a:endParaRPr b="1"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057400">
                <a:tc>
                  <a:txBody>
                    <a:bodyPr/>
                    <a:lstStyle/>
                    <a:p>
                      <a:pPr indent="0" lvl="0" marL="0" marR="0" rtl="0" algn="l">
                        <a:spcBef>
                          <a:spcPts val="0"/>
                        </a:spcBef>
                        <a:spcAft>
                          <a:spcPts val="0"/>
                        </a:spcAft>
                        <a:buNone/>
                      </a:pPr>
                      <a:r>
                        <a:rPr lang="en-US" sz="3700"/>
                        <a:t>ra3.16xlarge</a:t>
                      </a:r>
                      <a:endParaRPr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48</a:t>
                      </a:r>
                      <a:endParaRPr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384</a:t>
                      </a:r>
                      <a:endParaRPr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64TB SSD</a:t>
                      </a:r>
                      <a:endParaRPr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$13.04/hour</a:t>
                      </a:r>
                      <a:endParaRPr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en-US" sz="3700"/>
                        <a:t>$9,389</a:t>
                      </a:r>
                      <a:endParaRPr sz="3700"/>
                    </a:p>
                  </a:txBody>
                  <a:tcPr marT="91475" marB="91475" marR="243875" marL="2438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05595bceb_0_31"/>
          <p:cNvSpPr txBox="1"/>
          <p:nvPr>
            <p:ph type="title"/>
          </p:nvPr>
        </p:nvSpPr>
        <p:spPr>
          <a:xfrm>
            <a:off x="3728738" y="3477627"/>
            <a:ext cx="16958400" cy="1484400"/>
          </a:xfrm>
          <a:prstGeom prst="rect">
            <a:avLst/>
          </a:prstGeom>
          <a:noFill/>
          <a:ln>
            <a:noFill/>
          </a:ln>
        </p:spPr>
        <p:txBody>
          <a:bodyPr anchorCtr="0" anchor="t" bIns="82975" lIns="82975" spcFirstLastPara="1" rIns="82975" wrap="square" tIns="82975">
            <a:noAutofit/>
          </a:bodyPr>
          <a:lstStyle/>
          <a:p>
            <a:pPr indent="0" lvl="0" marL="0" rtl="0" algn="ctr">
              <a:lnSpc>
                <a:spcPct val="100000"/>
              </a:lnSpc>
              <a:spcBef>
                <a:spcPts val="0"/>
              </a:spcBef>
              <a:spcAft>
                <a:spcPts val="0"/>
              </a:spcAft>
              <a:buSzPts val="1800"/>
              <a:buNone/>
            </a:pPr>
            <a:r>
              <a:rPr lang="en-US"/>
              <a:t>SQL실습</a:t>
            </a:r>
            <a:endParaRPr/>
          </a:p>
        </p:txBody>
      </p:sp>
      <p:sp>
        <p:nvSpPr>
          <p:cNvPr id="232" name="Google Shape;232;gd05595bceb_0_31"/>
          <p:cNvSpPr txBox="1"/>
          <p:nvPr>
            <p:ph idx="1" type="body"/>
          </p:nvPr>
        </p:nvSpPr>
        <p:spPr>
          <a:xfrm>
            <a:off x="3780406" y="5604645"/>
            <a:ext cx="16896600" cy="3679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800"/>
              </a:spcBef>
              <a:spcAft>
                <a:spcPts val="0"/>
              </a:spcAft>
              <a:buSzPts val="5000"/>
              <a:buNone/>
            </a:pPr>
            <a:r>
              <a:rPr lang="en-US"/>
              <a:t>Redshift 기반 SQL 실습</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d05595c220_3_0"/>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38" name="Google Shape;238;gd05595c220_3_0"/>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DDL - 테이블 구조 정의 언어</a:t>
            </a:r>
            <a:endParaRPr/>
          </a:p>
          <a:p>
            <a:pPr indent="-571500" lvl="1" marL="914400" rtl="0" algn="l">
              <a:lnSpc>
                <a:spcPct val="120000"/>
              </a:lnSpc>
              <a:spcBef>
                <a:spcPts val="0"/>
              </a:spcBef>
              <a:spcAft>
                <a:spcPts val="0"/>
              </a:spcAft>
              <a:buSzPts val="5400"/>
              <a:buChar char="❖"/>
            </a:pPr>
            <a:r>
              <a:rPr lang="en-US"/>
              <a:t>CREATE TABLE</a:t>
            </a:r>
            <a:endParaRPr/>
          </a:p>
          <a:p>
            <a:pPr indent="-571500" lvl="1" marL="914400" rtl="0" algn="l">
              <a:lnSpc>
                <a:spcPct val="120000"/>
              </a:lnSpc>
              <a:spcBef>
                <a:spcPts val="0"/>
              </a:spcBef>
              <a:spcAft>
                <a:spcPts val="0"/>
              </a:spcAft>
              <a:buSzPts val="5400"/>
              <a:buChar char="❖"/>
            </a:pPr>
            <a:r>
              <a:rPr lang="en-US"/>
              <a:t>DROP TABLE</a:t>
            </a:r>
            <a:endParaRPr/>
          </a:p>
          <a:p>
            <a:pPr indent="-571500" lvl="1" marL="914400" rtl="0" algn="l">
              <a:lnSpc>
                <a:spcPct val="120000"/>
              </a:lnSpc>
              <a:spcBef>
                <a:spcPts val="0"/>
              </a:spcBef>
              <a:spcAft>
                <a:spcPts val="0"/>
              </a:spcAft>
              <a:buSzPts val="5400"/>
              <a:buChar char="❖"/>
            </a:pPr>
            <a:r>
              <a:rPr lang="en-US"/>
              <a:t>ALTER TABLE</a:t>
            </a:r>
            <a:endParaRPr/>
          </a:p>
          <a:p>
            <a:pPr indent="0" lvl="0" marL="0" rtl="0" algn="l">
              <a:lnSpc>
                <a:spcPct val="120000"/>
              </a:lnSpc>
              <a:spcBef>
                <a:spcPts val="0"/>
              </a:spcBef>
              <a:spcAft>
                <a:spcPts val="0"/>
              </a:spcAft>
              <a:buSzPts val="6400"/>
              <a:buNone/>
            </a:pPr>
            <a:r>
              <a:t/>
            </a:r>
            <a:endParaRPr sz="4000"/>
          </a:p>
          <a:p>
            <a:pPr indent="0" lvl="0" marL="0" rtl="0" algn="l">
              <a:lnSpc>
                <a:spcPct val="115000"/>
              </a:lnSpc>
              <a:spcBef>
                <a:spcPts val="0"/>
              </a:spcBef>
              <a:spcAft>
                <a:spcPts val="0"/>
              </a:spcAft>
              <a:buSzPts val="6400"/>
              <a:buNone/>
            </a:pPr>
            <a:r>
              <a:rPr lang="en-US" sz="4400">
                <a:solidFill>
                  <a:srgbClr val="1E3CFF"/>
                </a:solidFill>
              </a:rPr>
              <a:t>CREATE</a:t>
            </a:r>
            <a:r>
              <a:rPr lang="en-US" sz="4400"/>
              <a:t> </a:t>
            </a:r>
            <a:r>
              <a:rPr lang="en-US" sz="4400">
                <a:solidFill>
                  <a:srgbClr val="1E3CFF"/>
                </a:solidFill>
              </a:rPr>
              <a:t>TABLE</a:t>
            </a:r>
            <a:r>
              <a:rPr lang="en-US" sz="4400"/>
              <a:t> raw_data.user_session_channel (</a:t>
            </a:r>
            <a:endParaRPr sz="4400"/>
          </a:p>
          <a:p>
            <a:pPr indent="0" lvl="0" marL="0" rtl="0" algn="l">
              <a:lnSpc>
                <a:spcPct val="115000"/>
              </a:lnSpc>
              <a:spcBef>
                <a:spcPts val="0"/>
              </a:spcBef>
              <a:spcAft>
                <a:spcPts val="0"/>
              </a:spcAft>
              <a:buSzPts val="6400"/>
              <a:buNone/>
            </a:pPr>
            <a:r>
              <a:rPr lang="en-US" sz="4400"/>
              <a:t>    userid int,</a:t>
            </a:r>
            <a:endParaRPr sz="4400"/>
          </a:p>
          <a:p>
            <a:pPr indent="0" lvl="0" marL="0" rtl="0" algn="l">
              <a:lnSpc>
                <a:spcPct val="115000"/>
              </a:lnSpc>
              <a:spcBef>
                <a:spcPts val="0"/>
              </a:spcBef>
              <a:spcAft>
                <a:spcPts val="0"/>
              </a:spcAft>
              <a:buSzPts val="6400"/>
              <a:buNone/>
            </a:pPr>
            <a:r>
              <a:rPr lang="en-US" sz="4400"/>
              <a:t>    sessionid </a:t>
            </a:r>
            <a:r>
              <a:rPr lang="en-US" sz="4400">
                <a:solidFill>
                  <a:srgbClr val="141EB9"/>
                </a:solidFill>
              </a:rPr>
              <a:t>varchar</a:t>
            </a:r>
            <a:r>
              <a:rPr lang="en-US" sz="4400"/>
              <a:t>(32) primary key,</a:t>
            </a:r>
            <a:endParaRPr sz="4400"/>
          </a:p>
          <a:p>
            <a:pPr indent="0" lvl="0" marL="0" rtl="0" algn="l">
              <a:lnSpc>
                <a:spcPct val="115000"/>
              </a:lnSpc>
              <a:spcBef>
                <a:spcPts val="0"/>
              </a:spcBef>
              <a:spcAft>
                <a:spcPts val="0"/>
              </a:spcAft>
              <a:buSzPts val="6400"/>
              <a:buNone/>
            </a:pPr>
            <a:r>
              <a:rPr lang="en-US" sz="4400"/>
              <a:t>    channel varchar(32)</a:t>
            </a:r>
            <a:endParaRPr sz="4400">
              <a:solidFill>
                <a:srgbClr val="141EB9"/>
              </a:solidFill>
            </a:endParaRPr>
          </a:p>
          <a:p>
            <a:pPr indent="0" lvl="0" marL="0" rtl="0" algn="l">
              <a:lnSpc>
                <a:spcPct val="115000"/>
              </a:lnSpc>
              <a:spcBef>
                <a:spcPts val="0"/>
              </a:spcBef>
              <a:spcAft>
                <a:spcPts val="0"/>
              </a:spcAft>
              <a:buSzPts val="6400"/>
              <a:buNone/>
            </a:pPr>
            <a:r>
              <a:rPr lang="en-US" sz="4400"/>
              <a:t>);</a:t>
            </a:r>
            <a:endParaRPr sz="4400"/>
          </a:p>
          <a:p>
            <a:pPr indent="0" lvl="0" marL="0" rtl="0" algn="l">
              <a:lnSpc>
                <a:spcPct val="115000"/>
              </a:lnSpc>
              <a:spcBef>
                <a:spcPts val="0"/>
              </a:spcBef>
              <a:spcAft>
                <a:spcPts val="0"/>
              </a:spcAft>
              <a:buClr>
                <a:schemeClr val="dk1"/>
              </a:buClr>
              <a:buSzPts val="6400"/>
              <a:buFont typeface="Arial"/>
              <a:buNone/>
            </a:pPr>
            <a:r>
              <a:rPr lang="en-US" sz="4400">
                <a:solidFill>
                  <a:srgbClr val="1E3CFF"/>
                </a:solidFill>
              </a:rPr>
              <a:t>CREATE</a:t>
            </a:r>
            <a:r>
              <a:rPr lang="en-US" sz="4400"/>
              <a:t> </a:t>
            </a:r>
            <a:r>
              <a:rPr lang="en-US" sz="4400">
                <a:solidFill>
                  <a:srgbClr val="1E3CFF"/>
                </a:solidFill>
              </a:rPr>
              <a:t>TABLE</a:t>
            </a:r>
            <a:r>
              <a:rPr lang="en-US" sz="4400"/>
              <a:t> raw_data.session_timestamp (</a:t>
            </a:r>
            <a:endParaRPr sz="4400"/>
          </a:p>
          <a:p>
            <a:pPr indent="0" lvl="0" marL="0" rtl="0" algn="l">
              <a:lnSpc>
                <a:spcPct val="115000"/>
              </a:lnSpc>
              <a:spcBef>
                <a:spcPts val="0"/>
              </a:spcBef>
              <a:spcAft>
                <a:spcPts val="0"/>
              </a:spcAft>
              <a:buClr>
                <a:schemeClr val="dk1"/>
              </a:buClr>
              <a:buSzPts val="6400"/>
              <a:buFont typeface="Arial"/>
              <a:buNone/>
            </a:pPr>
            <a:r>
              <a:rPr lang="en-US" sz="4400"/>
              <a:t>    sessionid </a:t>
            </a:r>
            <a:r>
              <a:rPr lang="en-US" sz="4400">
                <a:solidFill>
                  <a:srgbClr val="141EB9"/>
                </a:solidFill>
              </a:rPr>
              <a:t>varchar</a:t>
            </a:r>
            <a:r>
              <a:rPr lang="en-US" sz="4400"/>
              <a:t>(32) primary key,</a:t>
            </a:r>
            <a:endParaRPr sz="4400"/>
          </a:p>
          <a:p>
            <a:pPr indent="0" lvl="0" marL="0" rtl="0" algn="l">
              <a:lnSpc>
                <a:spcPct val="115000"/>
              </a:lnSpc>
              <a:spcBef>
                <a:spcPts val="0"/>
              </a:spcBef>
              <a:spcAft>
                <a:spcPts val="0"/>
              </a:spcAft>
              <a:buSzPts val="6400"/>
              <a:buNone/>
            </a:pPr>
            <a:r>
              <a:rPr lang="en-US" sz="4400"/>
              <a:t>    ts timestamp</a:t>
            </a:r>
            <a:endParaRPr sz="4400"/>
          </a:p>
          <a:p>
            <a:pPr indent="0" lvl="0" marL="0" rtl="0" algn="l">
              <a:lnSpc>
                <a:spcPct val="115000"/>
              </a:lnSpc>
              <a:spcBef>
                <a:spcPts val="0"/>
              </a:spcBef>
              <a:spcAft>
                <a:spcPts val="0"/>
              </a:spcAft>
              <a:buSzPts val="6400"/>
              <a:buNone/>
            </a:pPr>
            <a:r>
              <a:rPr lang="en-US" sz="4400"/>
              <a:t>);</a:t>
            </a:r>
            <a:endParaRPr sz="4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05595c220_3_5"/>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44" name="Google Shape;244;gd05595c220_3_5"/>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DML - 테이블 데이터 조작 언어 (1)</a:t>
            </a:r>
            <a:endParaRPr/>
          </a:p>
          <a:p>
            <a:pPr indent="-571500" lvl="1" marL="914400" rtl="0" algn="l">
              <a:lnSpc>
                <a:spcPct val="120000"/>
              </a:lnSpc>
              <a:spcBef>
                <a:spcPts val="0"/>
              </a:spcBef>
              <a:spcAft>
                <a:spcPts val="0"/>
              </a:spcAft>
              <a:buSzPts val="5400"/>
              <a:buChar char="❖"/>
            </a:pPr>
            <a:r>
              <a:rPr lang="en-US"/>
              <a:t>SELECT FROM: 테이블에서 레코드와 필드를 읽어오는데 사용</a:t>
            </a:r>
            <a:endParaRPr/>
          </a:p>
          <a:p>
            <a:pPr indent="-533400" lvl="2" marL="1371600" rtl="0" algn="l">
              <a:lnSpc>
                <a:spcPct val="120000"/>
              </a:lnSpc>
              <a:spcBef>
                <a:spcPts val="0"/>
              </a:spcBef>
              <a:spcAft>
                <a:spcPts val="0"/>
              </a:spcAft>
              <a:buSzPts val="4800"/>
              <a:buChar char="●"/>
            </a:pPr>
            <a:r>
              <a:rPr lang="en-US"/>
              <a:t>보통 다수의 테이블의 조인해서 사용하기도 함</a:t>
            </a:r>
            <a:endParaRPr/>
          </a:p>
          <a:p>
            <a:pPr indent="-571500" lvl="1" marL="914400" rtl="0" algn="l">
              <a:lnSpc>
                <a:spcPct val="120000"/>
              </a:lnSpc>
              <a:spcBef>
                <a:spcPts val="0"/>
              </a:spcBef>
              <a:spcAft>
                <a:spcPts val="0"/>
              </a:spcAft>
              <a:buSzPts val="5400"/>
              <a:buChar char="❖"/>
            </a:pPr>
            <a:r>
              <a:rPr lang="en-US"/>
              <a:t>INSERT INTO: 테이블에 레코드를 추가하는데 사용</a:t>
            </a:r>
            <a:endParaRPr/>
          </a:p>
          <a:p>
            <a:pPr indent="-571500" lvl="1" marL="914400" rtl="0" algn="l">
              <a:lnSpc>
                <a:spcPct val="120000"/>
              </a:lnSpc>
              <a:spcBef>
                <a:spcPts val="0"/>
              </a:spcBef>
              <a:spcAft>
                <a:spcPts val="0"/>
              </a:spcAft>
              <a:buSzPts val="5400"/>
              <a:buChar char="❖"/>
            </a:pPr>
            <a:r>
              <a:rPr lang="en-US"/>
              <a:t>UDATE FROM: 테이블의 레코드를 수정</a:t>
            </a:r>
            <a:endParaRPr/>
          </a:p>
          <a:p>
            <a:pPr indent="-571500" lvl="1" marL="914400" rtl="0" algn="l">
              <a:lnSpc>
                <a:spcPct val="120000"/>
              </a:lnSpc>
              <a:spcBef>
                <a:spcPts val="0"/>
              </a:spcBef>
              <a:spcAft>
                <a:spcPts val="0"/>
              </a:spcAft>
              <a:buSzPts val="5400"/>
              <a:buChar char="❖"/>
            </a:pPr>
            <a:r>
              <a:rPr lang="en-US"/>
              <a:t>DELETE FROM: 테이블에서 레코드를 삭제</a:t>
            </a:r>
            <a:endParaRPr sz="44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d05595c220_3_10"/>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50" name="Google Shape;250;gd05595c220_3_10"/>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DML - 테이블 데이터 조작 언어 (2)</a:t>
            </a:r>
            <a:endParaRPr/>
          </a:p>
          <a:p>
            <a:pPr indent="0" lvl="0" marL="0" rtl="0" algn="l">
              <a:lnSpc>
                <a:spcPct val="120000"/>
              </a:lnSpc>
              <a:spcBef>
                <a:spcPts val="0"/>
              </a:spcBef>
              <a:spcAft>
                <a:spcPts val="0"/>
              </a:spcAft>
              <a:buSzPts val="6400"/>
              <a:buNone/>
            </a:pPr>
            <a:r>
              <a:t/>
            </a:r>
            <a:endParaRPr sz="5400"/>
          </a:p>
          <a:p>
            <a:pPr indent="0" lvl="0" marL="0" rtl="0" algn="l">
              <a:lnSpc>
                <a:spcPct val="120000"/>
              </a:lnSpc>
              <a:spcBef>
                <a:spcPts val="0"/>
              </a:spcBef>
              <a:spcAft>
                <a:spcPts val="0"/>
              </a:spcAft>
              <a:buSzPts val="6400"/>
              <a:buNone/>
            </a:pPr>
            <a:r>
              <a:rPr lang="en-US" sz="5400"/>
              <a:t>SELECT 필드이름1, 필드이름2, …</a:t>
            </a:r>
            <a:endParaRPr sz="5400"/>
          </a:p>
          <a:p>
            <a:pPr indent="0" lvl="0" marL="0" rtl="0" algn="l">
              <a:lnSpc>
                <a:spcPct val="120000"/>
              </a:lnSpc>
              <a:spcBef>
                <a:spcPts val="0"/>
              </a:spcBef>
              <a:spcAft>
                <a:spcPts val="0"/>
              </a:spcAft>
              <a:buSzPts val="6400"/>
              <a:buNone/>
            </a:pPr>
            <a:r>
              <a:rPr lang="en-US" sz="5400"/>
              <a:t>FROM 테이블이름</a:t>
            </a:r>
            <a:endParaRPr sz="5400"/>
          </a:p>
          <a:p>
            <a:pPr indent="0" lvl="0" marL="0" rtl="0" algn="l">
              <a:lnSpc>
                <a:spcPct val="120000"/>
              </a:lnSpc>
              <a:spcBef>
                <a:spcPts val="0"/>
              </a:spcBef>
              <a:spcAft>
                <a:spcPts val="0"/>
              </a:spcAft>
              <a:buSzPts val="6400"/>
              <a:buNone/>
            </a:pPr>
            <a:r>
              <a:rPr lang="en-US" sz="5400"/>
              <a:t>WHERE 선택조건</a:t>
            </a:r>
            <a:endParaRPr sz="5400"/>
          </a:p>
          <a:p>
            <a:pPr indent="0" lvl="0" marL="0" rtl="0" algn="l">
              <a:lnSpc>
                <a:spcPct val="120000"/>
              </a:lnSpc>
              <a:spcBef>
                <a:spcPts val="0"/>
              </a:spcBef>
              <a:spcAft>
                <a:spcPts val="0"/>
              </a:spcAft>
              <a:buSzPts val="6400"/>
              <a:buNone/>
            </a:pPr>
            <a:r>
              <a:rPr lang="en-US" sz="5400"/>
              <a:t>ORDER BY 필드이름 [ASC|DESC] -- 필</a:t>
            </a:r>
            <a:r>
              <a:rPr lang="en-US" sz="5400"/>
              <a:t>드 이름 대신에 숫자 사용 가능</a:t>
            </a:r>
            <a:endParaRPr sz="5400"/>
          </a:p>
          <a:p>
            <a:pPr indent="0" lvl="0" marL="0" rtl="0" algn="l">
              <a:lnSpc>
                <a:spcPct val="120000"/>
              </a:lnSpc>
              <a:spcBef>
                <a:spcPts val="0"/>
              </a:spcBef>
              <a:spcAft>
                <a:spcPts val="0"/>
              </a:spcAft>
              <a:buSzPts val="6400"/>
              <a:buNone/>
            </a:pPr>
            <a:r>
              <a:rPr lang="en-US" sz="5400"/>
              <a:t>LIMIT N;</a:t>
            </a:r>
            <a:endParaRPr sz="5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05595c220_3_15"/>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56" name="Google Shape;256;gd05595c220_3_15"/>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DML - 테이블 데이터 조작 언어 (3)</a:t>
            </a:r>
            <a:endParaRPr sz="3000"/>
          </a:p>
          <a:p>
            <a:pPr indent="0" lvl="0" marL="0" rtl="0" algn="l">
              <a:lnSpc>
                <a:spcPct val="115000"/>
              </a:lnSpc>
              <a:spcBef>
                <a:spcPts val="0"/>
              </a:spcBef>
              <a:spcAft>
                <a:spcPts val="0"/>
              </a:spcAft>
              <a:buSzPts val="6400"/>
              <a:buNone/>
            </a:pPr>
            <a:r>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SELECT * FROM raw_data.user_session_channel LIMIT 10;</a:t>
            </a:r>
            <a:endParaRPr sz="4400">
              <a:solidFill>
                <a:srgbClr val="000000"/>
              </a:solidFill>
            </a:endParaRPr>
          </a:p>
          <a:p>
            <a:pPr indent="0" lvl="0" marL="0" rtl="0" algn="l">
              <a:lnSpc>
                <a:spcPct val="115000"/>
              </a:lnSpc>
              <a:spcBef>
                <a:spcPts val="0"/>
              </a:spcBef>
              <a:spcAft>
                <a:spcPts val="0"/>
              </a:spcAft>
              <a:buSzPts val="6400"/>
              <a:buNone/>
            </a:pPr>
            <a:r>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SELECT COUNT(1) FROM raw_data.user_session_channel;</a:t>
            </a:r>
            <a:endParaRPr sz="4400">
              <a:solidFill>
                <a:srgbClr val="000000"/>
              </a:solidFill>
            </a:endParaRPr>
          </a:p>
          <a:p>
            <a:pPr indent="0" lvl="0" marL="0" rtl="0" algn="l">
              <a:lnSpc>
                <a:spcPct val="115000"/>
              </a:lnSpc>
              <a:spcBef>
                <a:spcPts val="0"/>
              </a:spcBef>
              <a:spcAft>
                <a:spcPts val="0"/>
              </a:spcAft>
              <a:buSzPts val="6400"/>
              <a:buNone/>
            </a:pPr>
            <a:r>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SELECT COUNT(1) FROM raw_data.user_session_channel</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WHERE channel = 'Facebook';   -- channel 이름이 Facebook인 경우만 고려</a:t>
            </a:r>
            <a:endParaRPr sz="4400">
              <a:solidFill>
                <a:srgbClr val="000000"/>
              </a:solidFill>
            </a:endParaRPr>
          </a:p>
          <a:p>
            <a:pPr indent="0" lvl="0" marL="0" rtl="0" algn="l">
              <a:lnSpc>
                <a:spcPct val="115000"/>
              </a:lnSpc>
              <a:spcBef>
                <a:spcPts val="0"/>
              </a:spcBef>
              <a:spcAft>
                <a:spcPts val="0"/>
              </a:spcAft>
              <a:buSzPts val="6400"/>
              <a:buNone/>
            </a:pPr>
            <a:r>
              <a:t/>
            </a:r>
            <a:endParaRPr sz="4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05595c220_3_26"/>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62" name="Google Shape;262;gd05595c220_3_26"/>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DML - 테이블 데이터 조작 언어 (4)</a:t>
            </a:r>
            <a:endParaRPr sz="3000"/>
          </a:p>
          <a:p>
            <a:pPr indent="0" lvl="0" marL="0" rtl="0" algn="l">
              <a:lnSpc>
                <a:spcPct val="115000"/>
              </a:lnSpc>
              <a:spcBef>
                <a:spcPts val="0"/>
              </a:spcBef>
              <a:spcAft>
                <a:spcPts val="0"/>
              </a:spcAft>
              <a:buSzPts val="6400"/>
              <a:buNone/>
            </a:pPr>
            <a:r>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SELECT COUNT(1) FROM raw_data.user_session_channel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WHERE channel ilike '%o%'        --  channel 이름에 o나 O가 있는 경우만 고려</a:t>
            </a:r>
            <a:endParaRPr sz="4400">
              <a:solidFill>
                <a:srgbClr val="000000"/>
              </a:solidFill>
            </a:endParaRPr>
          </a:p>
          <a:p>
            <a:pPr indent="0" lvl="0" marL="0" rtl="0" algn="l">
              <a:lnSpc>
                <a:spcPct val="115000"/>
              </a:lnSpc>
              <a:spcBef>
                <a:spcPts val="0"/>
              </a:spcBef>
              <a:spcAft>
                <a:spcPts val="0"/>
              </a:spcAft>
              <a:buSzPts val="6400"/>
              <a:buNone/>
            </a:pPr>
            <a:r>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SELECT channel, COUNT(1)   -- channel별로 레코드수 카운트하기</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FROM raw_data.user_session_channel</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GROUP BY channel; </a:t>
            </a:r>
            <a:endParaRPr sz="4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d05595c220_3_20"/>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68" name="Google Shape;268;gd05595c220_3_20"/>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DML - 테이블 데이터 조작 언어 (5)</a:t>
            </a:r>
            <a:endParaRPr/>
          </a:p>
          <a:p>
            <a:pPr indent="-571500" lvl="1" marL="914400" rtl="0" algn="l">
              <a:lnSpc>
                <a:spcPct val="120000"/>
              </a:lnSpc>
              <a:spcBef>
                <a:spcPts val="0"/>
              </a:spcBef>
              <a:spcAft>
                <a:spcPts val="0"/>
              </a:spcAft>
              <a:buSzPts val="5400"/>
              <a:buChar char="❖"/>
            </a:pPr>
            <a:r>
              <a:rPr lang="en-US"/>
              <a:t>세션에 대한 모든 정보 읽어오기: user_session_channel과 session_timestamp 조인하기!</a:t>
            </a:r>
            <a:endParaRPr/>
          </a:p>
          <a:p>
            <a:pPr indent="0" lvl="0" marL="0" rtl="0" algn="l">
              <a:lnSpc>
                <a:spcPct val="120000"/>
              </a:lnSpc>
              <a:spcBef>
                <a:spcPts val="0"/>
              </a:spcBef>
              <a:spcAft>
                <a:spcPts val="0"/>
              </a:spcAft>
              <a:buSzPts val="6400"/>
              <a:buNone/>
            </a:pPr>
            <a:r>
              <a:t/>
            </a:r>
            <a:endParaRPr sz="3000"/>
          </a:p>
          <a:p>
            <a:pPr indent="0" lvl="0" marL="0" rtl="0" algn="l">
              <a:lnSpc>
                <a:spcPct val="115000"/>
              </a:lnSpc>
              <a:spcBef>
                <a:spcPts val="0"/>
              </a:spcBef>
              <a:spcAft>
                <a:spcPts val="0"/>
              </a:spcAft>
              <a:buSzPts val="6400"/>
              <a:buNone/>
            </a:pPr>
            <a:r>
              <a:rPr lang="en-US" sz="4400">
                <a:solidFill>
                  <a:srgbClr val="000000"/>
                </a:solidFill>
              </a:rPr>
              <a:t>SELECT *</a:t>
            </a:r>
            <a:endParaRPr sz="4400">
              <a:solidFill>
                <a:srgbClr val="000000"/>
              </a:solidFill>
            </a:endParaRPr>
          </a:p>
          <a:p>
            <a:pPr indent="0" lvl="0" marL="0" rtl="0" algn="l">
              <a:lnSpc>
                <a:spcPct val="115000"/>
              </a:lnSpc>
              <a:spcBef>
                <a:spcPts val="0"/>
              </a:spcBef>
              <a:spcAft>
                <a:spcPts val="0"/>
              </a:spcAft>
              <a:buSzPts val="6400"/>
              <a:buNone/>
            </a:pPr>
            <a:r>
              <a:rPr lang="en-US" sz="4400">
                <a:solidFill>
                  <a:srgbClr val="000000"/>
                </a:solidFill>
              </a:rPr>
              <a:t>FROM raw_data.user_session_channel  </a:t>
            </a:r>
            <a:r>
              <a:rPr b="1" lang="en-US" sz="4400">
                <a:solidFill>
                  <a:srgbClr val="000000"/>
                </a:solidFill>
              </a:rPr>
              <a:t>usc</a:t>
            </a:r>
            <a:endParaRPr b="1" sz="4400">
              <a:solidFill>
                <a:srgbClr val="000000"/>
              </a:solidFill>
            </a:endParaRPr>
          </a:p>
          <a:p>
            <a:pPr indent="0" lvl="0" marL="0" rtl="0" algn="l">
              <a:lnSpc>
                <a:spcPct val="115000"/>
              </a:lnSpc>
              <a:spcBef>
                <a:spcPts val="0"/>
              </a:spcBef>
              <a:spcAft>
                <a:spcPts val="0"/>
              </a:spcAft>
              <a:buSzPts val="6400"/>
              <a:buNone/>
            </a:pPr>
            <a:r>
              <a:rPr b="1" lang="en-US" sz="4400">
                <a:solidFill>
                  <a:srgbClr val="000000"/>
                </a:solidFill>
              </a:rPr>
              <a:t>JOIN</a:t>
            </a:r>
            <a:r>
              <a:rPr lang="en-US" sz="4400">
                <a:solidFill>
                  <a:srgbClr val="000000"/>
                </a:solidFill>
              </a:rPr>
              <a:t> raw_data.session_timestamp </a:t>
            </a:r>
            <a:r>
              <a:rPr b="1" lang="en-US" sz="4400">
                <a:solidFill>
                  <a:srgbClr val="000000"/>
                </a:solidFill>
              </a:rPr>
              <a:t>ts</a:t>
            </a:r>
            <a:r>
              <a:rPr lang="en-US" sz="4400">
                <a:solidFill>
                  <a:srgbClr val="000000"/>
                </a:solidFill>
              </a:rPr>
              <a:t> ON </a:t>
            </a:r>
            <a:r>
              <a:rPr b="1" lang="en-US" sz="4400">
                <a:solidFill>
                  <a:srgbClr val="000000"/>
                </a:solidFill>
              </a:rPr>
              <a:t>usc</a:t>
            </a:r>
            <a:r>
              <a:rPr lang="en-US" sz="4400">
                <a:solidFill>
                  <a:srgbClr val="000000"/>
                </a:solidFill>
              </a:rPr>
              <a:t>.sessionID = </a:t>
            </a:r>
            <a:r>
              <a:rPr b="1" lang="en-US" sz="4400">
                <a:solidFill>
                  <a:srgbClr val="000000"/>
                </a:solidFill>
              </a:rPr>
              <a:t>ts</a:t>
            </a:r>
            <a:r>
              <a:rPr lang="en-US" sz="4400">
                <a:solidFill>
                  <a:srgbClr val="000000"/>
                </a:solidFill>
              </a:rPr>
              <a:t>.sessionID;</a:t>
            </a:r>
            <a:endParaRPr sz="4400">
              <a:solidFill>
                <a:srgbClr val="000000"/>
              </a:solidFill>
            </a:endParaRPr>
          </a:p>
        </p:txBody>
      </p:sp>
      <p:pic>
        <p:nvPicPr>
          <p:cNvPr id="269" name="Google Shape;269;gd05595c220_3_20"/>
          <p:cNvPicPr preferRelativeResize="0"/>
          <p:nvPr/>
        </p:nvPicPr>
        <p:blipFill rotWithShape="1">
          <a:blip r:embed="rId3">
            <a:alphaModFix/>
          </a:blip>
          <a:srcRect b="0" l="0" r="0" t="0"/>
          <a:stretch/>
        </p:blipFill>
        <p:spPr>
          <a:xfrm>
            <a:off x="8788750" y="8072725"/>
            <a:ext cx="7486650" cy="535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b46fe4324f_0_347"/>
          <p:cNvSpPr txBox="1"/>
          <p:nvPr>
            <p:ph type="title"/>
          </p:nvPr>
        </p:nvSpPr>
        <p:spPr>
          <a:xfrm>
            <a:off x="3728738" y="3477627"/>
            <a:ext cx="16958400" cy="1484400"/>
          </a:xfrm>
          <a:prstGeom prst="rect">
            <a:avLst/>
          </a:prstGeom>
          <a:noFill/>
          <a:ln>
            <a:noFill/>
          </a:ln>
        </p:spPr>
        <p:txBody>
          <a:bodyPr anchorCtr="0" anchor="t" bIns="82975" lIns="82975" spcFirstLastPara="1" rIns="82975" wrap="square" tIns="82975">
            <a:noAutofit/>
          </a:bodyPr>
          <a:lstStyle/>
          <a:p>
            <a:pPr indent="0" lvl="0" marL="0" rtl="0" algn="ctr">
              <a:lnSpc>
                <a:spcPct val="100000"/>
              </a:lnSpc>
              <a:spcBef>
                <a:spcPts val="0"/>
              </a:spcBef>
              <a:spcAft>
                <a:spcPts val="0"/>
              </a:spcAft>
              <a:buSzPts val="1800"/>
              <a:buNone/>
            </a:pPr>
            <a:r>
              <a:rPr lang="en-US"/>
              <a:t>배움이란?</a:t>
            </a:r>
            <a:endParaRPr/>
          </a:p>
        </p:txBody>
      </p:sp>
      <p:sp>
        <p:nvSpPr>
          <p:cNvPr id="73" name="Google Shape;73;gb46fe4324f_0_347"/>
          <p:cNvSpPr txBox="1"/>
          <p:nvPr>
            <p:ph idx="1" type="body"/>
          </p:nvPr>
        </p:nvSpPr>
        <p:spPr>
          <a:xfrm>
            <a:off x="3780406" y="5604645"/>
            <a:ext cx="16896599" cy="3679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800"/>
              </a:spcBef>
              <a:spcAft>
                <a:spcPts val="0"/>
              </a:spcAft>
              <a:buSzPts val="5000"/>
              <a:buNone/>
            </a:pPr>
            <a:r>
              <a:rPr lang="en-US"/>
              <a:t>배움에는 시간과 노력이 걸림</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b46fe4324f_0_195"/>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75" name="Google Shape;275;gb46fe4324f_0_195"/>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실습 (1)</a:t>
            </a:r>
            <a:endParaRPr/>
          </a:p>
          <a:p>
            <a:pPr indent="-571500" lvl="1" marL="914400" rtl="0" algn="l">
              <a:lnSpc>
                <a:spcPct val="120000"/>
              </a:lnSpc>
              <a:spcBef>
                <a:spcPts val="0"/>
              </a:spcBef>
              <a:spcAft>
                <a:spcPts val="0"/>
              </a:spcAft>
              <a:buSzPts val="5400"/>
              <a:buChar char="❖"/>
            </a:pPr>
            <a:r>
              <a:rPr lang="en-US"/>
              <a:t>Redshift 액세스 정보는 아래와 같음</a:t>
            </a:r>
            <a:endParaRPr/>
          </a:p>
          <a:p>
            <a:pPr indent="-533400" lvl="2" marL="1371600" rtl="0" algn="l">
              <a:lnSpc>
                <a:spcPct val="120000"/>
              </a:lnSpc>
              <a:spcBef>
                <a:spcPts val="0"/>
              </a:spcBef>
              <a:spcAft>
                <a:spcPts val="0"/>
              </a:spcAft>
              <a:buSzPts val="4800"/>
              <a:buChar char="●"/>
            </a:pPr>
            <a:r>
              <a:rPr lang="en-US"/>
              <a:t>이 어카운트는 2021</a:t>
            </a:r>
            <a:r>
              <a:rPr lang="en-US"/>
              <a:t>년 </a:t>
            </a:r>
            <a:r>
              <a:rPr lang="en-US"/>
              <a:t>5월 15일 오전에 삭제 예정</a:t>
            </a:r>
            <a:endParaRPr/>
          </a:p>
          <a:p>
            <a:pPr indent="-533400" lvl="2" marL="1371600" rtl="0" algn="l">
              <a:lnSpc>
                <a:spcPct val="120000"/>
              </a:lnSpc>
              <a:spcBef>
                <a:spcPts val="0"/>
              </a:spcBef>
              <a:spcAft>
                <a:spcPts val="0"/>
              </a:spcAft>
              <a:buSzPts val="4800"/>
              <a:buChar char="●"/>
            </a:pPr>
            <a:r>
              <a:rPr lang="en-US"/>
              <a:t>호스트: </a:t>
            </a:r>
            <a:r>
              <a:rPr lang="en-US"/>
              <a:t>ssde.cnqux5xggmn5.us-east-2.redshift.amazonaws.com</a:t>
            </a:r>
            <a:endParaRPr/>
          </a:p>
          <a:p>
            <a:pPr indent="-533400" lvl="2" marL="1371600" rtl="0" algn="l">
              <a:lnSpc>
                <a:spcPct val="120000"/>
              </a:lnSpc>
              <a:spcBef>
                <a:spcPts val="0"/>
              </a:spcBef>
              <a:spcAft>
                <a:spcPts val="0"/>
              </a:spcAft>
              <a:buSzPts val="4800"/>
              <a:buChar char="●"/>
            </a:pPr>
            <a:r>
              <a:rPr lang="en-US"/>
              <a:t>포트번호: 5439</a:t>
            </a:r>
            <a:endParaRPr/>
          </a:p>
          <a:p>
            <a:pPr indent="-533400" lvl="2" marL="1371600" rtl="0" algn="l">
              <a:lnSpc>
                <a:spcPct val="120000"/>
              </a:lnSpc>
              <a:spcBef>
                <a:spcPts val="0"/>
              </a:spcBef>
              <a:spcAft>
                <a:spcPts val="0"/>
              </a:spcAft>
              <a:buSzPts val="4800"/>
              <a:buChar char="●"/>
            </a:pPr>
            <a:r>
              <a:rPr lang="en-US"/>
              <a:t>사용자 ID: guest</a:t>
            </a:r>
            <a:endParaRPr/>
          </a:p>
          <a:p>
            <a:pPr indent="-533400" lvl="2" marL="1371600" rtl="0" algn="l">
              <a:lnSpc>
                <a:spcPct val="120000"/>
              </a:lnSpc>
              <a:spcBef>
                <a:spcPts val="0"/>
              </a:spcBef>
              <a:spcAft>
                <a:spcPts val="0"/>
              </a:spcAft>
              <a:buSzPts val="4800"/>
              <a:buChar char="●"/>
            </a:pPr>
            <a:r>
              <a:rPr lang="en-US"/>
              <a:t>패스워드: Guest1!*</a:t>
            </a:r>
            <a:endParaRPr/>
          </a:p>
          <a:p>
            <a:pPr indent="-533400" lvl="2" marL="1371600" rtl="0" algn="l">
              <a:lnSpc>
                <a:spcPct val="120000"/>
              </a:lnSpc>
              <a:spcBef>
                <a:spcPts val="0"/>
              </a:spcBef>
              <a:spcAft>
                <a:spcPts val="0"/>
              </a:spcAft>
              <a:buSzPts val="4800"/>
              <a:buChar char="●"/>
            </a:pPr>
            <a:r>
              <a:rPr lang="en-US"/>
              <a:t>접속 DB: dev</a:t>
            </a:r>
            <a:endParaRPr/>
          </a:p>
          <a:p>
            <a:pPr indent="-571500" lvl="1" marL="914400" rtl="0" algn="l">
              <a:lnSpc>
                <a:spcPct val="120000"/>
              </a:lnSpc>
              <a:spcBef>
                <a:spcPts val="0"/>
              </a:spcBef>
              <a:spcAft>
                <a:spcPts val="0"/>
              </a:spcAft>
              <a:buSzPts val="5400"/>
              <a:buChar char="❖"/>
            </a:pPr>
            <a:r>
              <a:rPr lang="en-US"/>
              <a:t>이 계정을 모두 공유합니다!</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d05595bceb_0_346"/>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81" name="Google Shape;281;gd05595bceb_0_346"/>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 실습 (2)</a:t>
            </a:r>
            <a:endParaRPr/>
          </a:p>
          <a:p>
            <a:pPr indent="-571500" lvl="1" marL="914400" rtl="0" algn="l">
              <a:lnSpc>
                <a:spcPct val="120000"/>
              </a:lnSpc>
              <a:spcBef>
                <a:spcPts val="0"/>
              </a:spcBef>
              <a:spcAft>
                <a:spcPts val="0"/>
              </a:spcAft>
              <a:buSzPts val="5400"/>
              <a:buChar char="❖"/>
            </a:pPr>
            <a:r>
              <a:rPr lang="en-US"/>
              <a:t>구글 Colab </a:t>
            </a:r>
            <a:r>
              <a:rPr lang="en-US"/>
              <a:t>실습 링크: </a:t>
            </a:r>
            <a:endParaRPr/>
          </a:p>
          <a:p>
            <a:pPr indent="-533400" lvl="2" marL="1371600" rtl="0" algn="l">
              <a:lnSpc>
                <a:spcPct val="120000"/>
              </a:lnSpc>
              <a:spcBef>
                <a:spcPts val="0"/>
              </a:spcBef>
              <a:spcAft>
                <a:spcPts val="0"/>
              </a:spcAft>
              <a:buSzPts val="4800"/>
              <a:buChar char="●"/>
            </a:pPr>
            <a:r>
              <a:rPr lang="en-US" sz="4800" u="sng">
                <a:solidFill>
                  <a:schemeClr val="hlink"/>
                </a:solidFill>
                <a:hlinkClick r:id="rId3"/>
              </a:rPr>
              <a:t>https://colab.research.google.com/drive/1ig4v_NMel4rD3a9MHYNCkjNgVp-izJul?usp=sharing</a:t>
            </a:r>
            <a:endParaRPr sz="4800"/>
          </a:p>
          <a:p>
            <a:pPr indent="0" lvl="0" marL="914400" rtl="0" algn="l">
              <a:lnSpc>
                <a:spcPct val="12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d05595bceb_0_36"/>
          <p:cNvSpPr txBox="1"/>
          <p:nvPr>
            <p:ph type="title"/>
          </p:nvPr>
        </p:nvSpPr>
        <p:spPr>
          <a:xfrm>
            <a:off x="3728738" y="3477627"/>
            <a:ext cx="16958400" cy="1484400"/>
          </a:xfrm>
          <a:prstGeom prst="rect">
            <a:avLst/>
          </a:prstGeom>
          <a:noFill/>
          <a:ln>
            <a:noFill/>
          </a:ln>
        </p:spPr>
        <p:txBody>
          <a:bodyPr anchorCtr="0" anchor="t" bIns="82975" lIns="82975" spcFirstLastPara="1" rIns="82975" wrap="square" tIns="82975">
            <a:noAutofit/>
          </a:bodyPr>
          <a:lstStyle/>
          <a:p>
            <a:pPr indent="0" lvl="0" marL="0" rtl="0" algn="ctr">
              <a:lnSpc>
                <a:spcPct val="100000"/>
              </a:lnSpc>
              <a:spcBef>
                <a:spcPts val="0"/>
              </a:spcBef>
              <a:spcAft>
                <a:spcPts val="0"/>
              </a:spcAft>
              <a:buSzPts val="1800"/>
              <a:buNone/>
            </a:pPr>
            <a:r>
              <a:rPr lang="en-US"/>
              <a:t>숙제</a:t>
            </a:r>
            <a:endParaRPr/>
          </a:p>
        </p:txBody>
      </p:sp>
      <p:sp>
        <p:nvSpPr>
          <p:cNvPr id="287" name="Google Shape;287;gd05595bceb_0_36"/>
          <p:cNvSpPr txBox="1"/>
          <p:nvPr>
            <p:ph idx="1" type="body"/>
          </p:nvPr>
        </p:nvSpPr>
        <p:spPr>
          <a:xfrm>
            <a:off x="3780406" y="5604645"/>
            <a:ext cx="16896600" cy="3679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800"/>
              </a:spcBef>
              <a:spcAft>
                <a:spcPts val="0"/>
              </a:spcAft>
              <a:buSzPts val="5000"/>
              <a:buNone/>
            </a:pPr>
            <a:r>
              <a:rPr lang="en-US"/>
              <a:t>2주</a:t>
            </a:r>
            <a:r>
              <a:rPr lang="en-US"/>
              <a:t>차 숙제를 살펴보자</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d05595bceb_0_340"/>
          <p:cNvSpPr txBox="1"/>
          <p:nvPr>
            <p:ph idx="2" type="body"/>
          </p:nvPr>
        </p:nvSpPr>
        <p:spPr>
          <a:xfrm>
            <a:off x="1017138" y="624577"/>
            <a:ext cx="18919200"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293" name="Google Shape;293;gd05595bceb_0_340"/>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숙제</a:t>
            </a:r>
            <a:endParaRPr/>
          </a:p>
          <a:p>
            <a:pPr indent="-571500" lvl="1" marL="914400" rtl="0" algn="l">
              <a:lnSpc>
                <a:spcPct val="120000"/>
              </a:lnSpc>
              <a:spcBef>
                <a:spcPts val="0"/>
              </a:spcBef>
              <a:spcAft>
                <a:spcPts val="0"/>
              </a:spcAft>
              <a:buSzPts val="5400"/>
              <a:buChar char="❖"/>
            </a:pPr>
            <a:r>
              <a:rPr lang="en-US"/>
              <a:t>앞서 설명한 </a:t>
            </a:r>
            <a:r>
              <a:rPr lang="en-US">
                <a:highlight>
                  <a:srgbClr val="FFFFFE"/>
                </a:highlight>
              </a:rPr>
              <a:t>raw_data.session_timestamp와 raw_data.user_session_channel 테이블들을 사용</a:t>
            </a:r>
            <a:endParaRPr>
              <a:highlight>
                <a:srgbClr val="FFFFFE"/>
              </a:highlight>
            </a:endParaRPr>
          </a:p>
          <a:p>
            <a:pPr indent="-571500" lvl="1" marL="914400" rtl="0" algn="l">
              <a:lnSpc>
                <a:spcPct val="120000"/>
              </a:lnSpc>
              <a:spcBef>
                <a:spcPts val="0"/>
              </a:spcBef>
              <a:spcAft>
                <a:spcPts val="0"/>
              </a:spcAft>
              <a:buSzPts val="5400"/>
              <a:buChar char="❖"/>
            </a:pPr>
            <a:r>
              <a:rPr lang="en-US">
                <a:highlight>
                  <a:srgbClr val="FFFFFE"/>
                </a:highlight>
              </a:rPr>
              <a:t>다음</a:t>
            </a:r>
            <a:r>
              <a:rPr lang="en-US">
                <a:highlight>
                  <a:srgbClr val="FFFFFE"/>
                </a:highlight>
              </a:rPr>
              <a:t>을 계산하는 SQL을 결과와 함께 제출하기 (Colab으로 제출하고 keeyong@gmail.com과 공유)</a:t>
            </a:r>
            <a:endParaRPr>
              <a:highlight>
                <a:srgbClr val="FFFFFE"/>
              </a:highlight>
            </a:endParaRPr>
          </a:p>
          <a:p>
            <a:pPr indent="-533400" lvl="2" marL="1371600" rtl="0" algn="l">
              <a:lnSpc>
                <a:spcPct val="120000"/>
              </a:lnSpc>
              <a:spcBef>
                <a:spcPts val="0"/>
              </a:spcBef>
              <a:spcAft>
                <a:spcPts val="0"/>
              </a:spcAft>
              <a:buSzPts val="4800"/>
              <a:buChar char="●"/>
            </a:pPr>
            <a:r>
              <a:rPr lang="en-US">
                <a:highlight>
                  <a:srgbClr val="FFFFFE"/>
                </a:highlight>
              </a:rPr>
              <a:t>월별 </a:t>
            </a:r>
            <a:r>
              <a:rPr lang="en-US">
                <a:highlight>
                  <a:srgbClr val="FFFFFE"/>
                </a:highlight>
              </a:rPr>
              <a:t>총 </a:t>
            </a:r>
            <a:r>
              <a:rPr lang="en-US">
                <a:highlight>
                  <a:srgbClr val="FFFFFE"/>
                </a:highlight>
              </a:rPr>
              <a:t>세션 수</a:t>
            </a:r>
            <a:endParaRPr>
              <a:highlight>
                <a:srgbClr val="FFFFFE"/>
              </a:highlight>
            </a:endParaRPr>
          </a:p>
          <a:p>
            <a:pPr indent="-533400" lvl="2" marL="1371600" rtl="0" algn="l">
              <a:lnSpc>
                <a:spcPct val="120000"/>
              </a:lnSpc>
              <a:spcBef>
                <a:spcPts val="0"/>
              </a:spcBef>
              <a:spcAft>
                <a:spcPts val="0"/>
              </a:spcAft>
              <a:buSzPts val="4800"/>
              <a:buChar char="●"/>
            </a:pPr>
            <a:r>
              <a:rPr lang="en-US">
                <a:highlight>
                  <a:srgbClr val="FFFFFE"/>
                </a:highlight>
              </a:rPr>
              <a:t>월별 유니크</a:t>
            </a:r>
            <a:r>
              <a:rPr lang="en-US">
                <a:highlight>
                  <a:srgbClr val="FFFFFE"/>
                </a:highlight>
              </a:rPr>
              <a:t>한 </a:t>
            </a:r>
            <a:r>
              <a:rPr lang="en-US">
                <a:highlight>
                  <a:srgbClr val="FFFFFE"/>
                </a:highlight>
              </a:rPr>
              <a:t>사용자 수 (MAU - Monthly Active User)</a:t>
            </a:r>
            <a:endParaRPr>
              <a:highlight>
                <a:srgbClr val="FFFFFE"/>
              </a:highlight>
            </a:endParaRPr>
          </a:p>
          <a:p>
            <a:pPr indent="-508000" lvl="3" marL="1828800" rtl="0" algn="l">
              <a:lnSpc>
                <a:spcPct val="120000"/>
              </a:lnSpc>
              <a:spcBef>
                <a:spcPts val="0"/>
              </a:spcBef>
              <a:spcAft>
                <a:spcPts val="0"/>
              </a:spcAft>
              <a:buSzPts val="4400"/>
              <a:buChar char="▪"/>
            </a:pPr>
            <a:r>
              <a:rPr lang="en-US">
                <a:highlight>
                  <a:srgbClr val="FFFFFE"/>
                </a:highlight>
              </a:rPr>
              <a:t>한 사용자는 한번만 카운트되어야 함</a:t>
            </a:r>
            <a:endParaRPr>
              <a:highlight>
                <a:srgbClr val="FFFFFE"/>
              </a:highlight>
            </a:endParaRPr>
          </a:p>
          <a:p>
            <a:pPr indent="-533400" lvl="2" marL="1371600" rtl="0" algn="l">
              <a:lnSpc>
                <a:spcPct val="120000"/>
              </a:lnSpc>
              <a:spcBef>
                <a:spcPts val="0"/>
              </a:spcBef>
              <a:spcAft>
                <a:spcPts val="0"/>
              </a:spcAft>
              <a:buSzPts val="4800"/>
              <a:buChar char="●"/>
            </a:pPr>
            <a:r>
              <a:rPr lang="en-US">
                <a:highlight>
                  <a:srgbClr val="FFFFFE"/>
                </a:highlight>
              </a:rPr>
              <a:t>월별 채널별 유니크</a:t>
            </a:r>
            <a:r>
              <a:rPr lang="en-US">
                <a:highlight>
                  <a:srgbClr val="FFFFFE"/>
                </a:highlight>
              </a:rPr>
              <a:t>한 </a:t>
            </a:r>
            <a:r>
              <a:rPr lang="en-US">
                <a:highlight>
                  <a:srgbClr val="FFFFFE"/>
                </a:highlight>
              </a:rPr>
              <a:t>사용자 수</a:t>
            </a:r>
            <a:endParaRPr>
              <a:highlight>
                <a:srgbClr val="FFFFFE"/>
              </a:highlight>
            </a:endParaRPr>
          </a:p>
          <a:p>
            <a:pPr indent="-533400" lvl="2" marL="1371600" rtl="0" algn="l">
              <a:lnSpc>
                <a:spcPct val="120000"/>
              </a:lnSpc>
              <a:spcBef>
                <a:spcPts val="0"/>
              </a:spcBef>
              <a:spcAft>
                <a:spcPts val="0"/>
              </a:spcAft>
              <a:buSzPts val="4800"/>
              <a:buChar char="●"/>
            </a:pPr>
            <a:r>
              <a:rPr lang="en-US">
                <a:highlight>
                  <a:srgbClr val="FFFFFE"/>
                </a:highlight>
              </a:rPr>
              <a:t>가</a:t>
            </a:r>
            <a:r>
              <a:rPr lang="en-US">
                <a:highlight>
                  <a:srgbClr val="FFFFFE"/>
                </a:highlight>
              </a:rPr>
              <a:t>장 많은 사용된 채널은 무엇인가?</a:t>
            </a:r>
            <a:endParaRPr>
              <a:highlight>
                <a:srgbClr val="FFFFFE"/>
              </a:highlight>
            </a:endParaRPr>
          </a:p>
          <a:p>
            <a:pPr indent="-533400" lvl="2" marL="1371600" rtl="0" algn="l">
              <a:lnSpc>
                <a:spcPct val="120000"/>
              </a:lnSpc>
              <a:spcBef>
                <a:spcPts val="0"/>
              </a:spcBef>
              <a:spcAft>
                <a:spcPts val="0"/>
              </a:spcAft>
              <a:buSzPts val="4800"/>
              <a:buChar char="●"/>
            </a:pPr>
            <a:r>
              <a:rPr lang="en-US">
                <a:highlight>
                  <a:srgbClr val="FFFFFE"/>
                </a:highlight>
              </a:rPr>
              <a:t>가장 많은 세션을 만들어낸 사용자 ID는 무엇인가?</a:t>
            </a:r>
            <a:endParaRPr>
              <a:highlight>
                <a:srgbClr val="FFFFFE"/>
              </a:highlight>
            </a:endParaRPr>
          </a:p>
          <a:p>
            <a:pPr indent="-571500" lvl="1" marL="914400" rtl="0" algn="l">
              <a:lnSpc>
                <a:spcPct val="120000"/>
              </a:lnSpc>
              <a:spcBef>
                <a:spcPts val="0"/>
              </a:spcBef>
              <a:spcAft>
                <a:spcPts val="0"/>
              </a:spcAft>
              <a:buSzPts val="5400"/>
              <a:buChar char="❖"/>
            </a:pPr>
            <a:r>
              <a:rPr lang="en-US">
                <a:highlight>
                  <a:srgbClr val="FFFFFE"/>
                </a:highlight>
              </a:rPr>
              <a:t>2주차 퀴즈: </a:t>
            </a:r>
            <a:r>
              <a:rPr lang="en-US" u="sng">
                <a:solidFill>
                  <a:schemeClr val="hlink"/>
                </a:solidFill>
                <a:highlight>
                  <a:srgbClr val="FFFFFE"/>
                </a:highlight>
                <a:hlinkClick r:id="rId3"/>
              </a:rPr>
              <a:t>https://forms.gle/r5y61o3tiVgrpVAB9</a:t>
            </a:r>
            <a:endParaRPr>
              <a:highlight>
                <a:srgbClr val="FFFFFE"/>
              </a:highlight>
            </a:endParaRPr>
          </a:p>
          <a:p>
            <a:pPr indent="0" lvl="0" marL="457200" rtl="0" algn="l">
              <a:lnSpc>
                <a:spcPct val="120000"/>
              </a:lnSpc>
              <a:spcBef>
                <a:spcPts val="0"/>
              </a:spcBef>
              <a:spcAft>
                <a:spcPts val="0"/>
              </a:spcAft>
              <a:buNone/>
            </a:pPr>
            <a:r>
              <a:t/>
            </a:r>
            <a:endParaRPr>
              <a:highlight>
                <a:srgbClr val="FFFFFE"/>
              </a:highlight>
            </a:endParaRPr>
          </a:p>
          <a:p>
            <a:pPr indent="0" lvl="0" marL="0" rtl="0" algn="l">
              <a:lnSpc>
                <a:spcPct val="120000"/>
              </a:lnSpc>
              <a:spcBef>
                <a:spcPts val="0"/>
              </a:spcBef>
              <a:spcAft>
                <a:spcPts val="0"/>
              </a:spcAft>
              <a:buNone/>
            </a:pPr>
            <a:r>
              <a:t/>
            </a:r>
            <a:endParaRPr>
              <a:highlight>
                <a:srgbClr val="FFFFFE"/>
              </a:highlight>
            </a:endParaRPr>
          </a:p>
          <a:p>
            <a:pPr indent="0" lvl="0" marL="914400" rtl="0" algn="l">
              <a:lnSpc>
                <a:spcPct val="120000"/>
              </a:lnSpc>
              <a:spcBef>
                <a:spcPts val="0"/>
              </a:spcBef>
              <a:spcAft>
                <a:spcPts val="0"/>
              </a:spcAft>
              <a:buSzPts val="6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b46fe4324f_0_352"/>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rgbClr val="202B3D"/>
              </a:buClr>
              <a:buSzPts val="3255"/>
              <a:buFont typeface="Arial"/>
              <a:buNone/>
            </a:pPr>
            <a:r>
              <a:rPr lang="en-US" sz="3250">
                <a:solidFill>
                  <a:srgbClr val="000000"/>
                </a:solidFill>
              </a:rPr>
              <a:t>SQL을 이용한 데이터 분석</a:t>
            </a:r>
            <a:endParaRPr sz="3250">
              <a:solidFill>
                <a:srgbClr val="000000"/>
              </a:solidFill>
            </a:endParaRPr>
          </a:p>
        </p:txBody>
      </p:sp>
      <p:sp>
        <p:nvSpPr>
          <p:cNvPr id="79" name="Google Shape;79;gb46fe4324f_0_352"/>
          <p:cNvSpPr txBox="1"/>
          <p:nvPr>
            <p:ph idx="3" type="body"/>
          </p:nvPr>
        </p:nvSpPr>
        <p:spPr>
          <a:xfrm>
            <a:off x="1015725" y="1556648"/>
            <a:ext cx="22352400" cy="1589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Noto Sans Symbols"/>
              <a:buChar char="◆"/>
            </a:pPr>
            <a:r>
              <a:rPr lang="en-US"/>
              <a:t>배움의 전형적인 패턴</a:t>
            </a:r>
            <a:endParaRPr sz="3250"/>
          </a:p>
        </p:txBody>
      </p:sp>
      <p:pic>
        <p:nvPicPr>
          <p:cNvPr id="80" name="Google Shape;80;gb46fe4324f_0_352"/>
          <p:cNvPicPr preferRelativeResize="0"/>
          <p:nvPr/>
        </p:nvPicPr>
        <p:blipFill rotWithShape="1">
          <a:blip r:embed="rId3">
            <a:alphaModFix/>
          </a:blip>
          <a:srcRect b="0" l="0" r="0" t="0"/>
          <a:stretch/>
        </p:blipFill>
        <p:spPr>
          <a:xfrm>
            <a:off x="8839538" y="3285490"/>
            <a:ext cx="13617410" cy="9920427"/>
          </a:xfrm>
          <a:prstGeom prst="rect">
            <a:avLst/>
          </a:prstGeom>
          <a:noFill/>
          <a:ln>
            <a:noFill/>
          </a:ln>
        </p:spPr>
      </p:pic>
      <p:sp>
        <p:nvSpPr>
          <p:cNvPr id="81" name="Google Shape;81;gb46fe4324f_0_352"/>
          <p:cNvSpPr/>
          <p:nvPr/>
        </p:nvSpPr>
        <p:spPr>
          <a:xfrm>
            <a:off x="12139243" y="9161627"/>
            <a:ext cx="1911000" cy="9342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Arial"/>
              <a:ea typeface="Arial"/>
              <a:cs typeface="Arial"/>
              <a:sym typeface="Arial"/>
            </a:endParaRPr>
          </a:p>
        </p:txBody>
      </p:sp>
      <p:cxnSp>
        <p:nvCxnSpPr>
          <p:cNvPr id="82" name="Google Shape;82;gb46fe4324f_0_352"/>
          <p:cNvCxnSpPr>
            <a:endCxn id="81" idx="1"/>
          </p:cNvCxnSpPr>
          <p:nvPr/>
        </p:nvCxnSpPr>
        <p:spPr>
          <a:xfrm>
            <a:off x="8048143" y="9493427"/>
            <a:ext cx="4091100" cy="135300"/>
          </a:xfrm>
          <a:prstGeom prst="straightConnector1">
            <a:avLst/>
          </a:prstGeom>
          <a:noFill/>
          <a:ln cap="flat" cmpd="sng" w="38100">
            <a:solidFill>
              <a:srgbClr val="FF0000"/>
            </a:solidFill>
            <a:prstDash val="solid"/>
            <a:round/>
            <a:headEnd len="sm" w="sm" type="none"/>
            <a:tailEnd len="med" w="med" type="triangle"/>
          </a:ln>
        </p:spPr>
      </p:cxnSp>
      <p:sp>
        <p:nvSpPr>
          <p:cNvPr id="83" name="Google Shape;83;gb46fe4324f_0_352"/>
          <p:cNvSpPr txBox="1"/>
          <p:nvPr/>
        </p:nvSpPr>
        <p:spPr>
          <a:xfrm>
            <a:off x="1161900" y="5388225"/>
            <a:ext cx="78108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여기서 어떻게 하느냐가 아주 중요! </a:t>
            </a:r>
            <a:endParaRPr b="0" i="0" sz="4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000"/>
              <a:buFont typeface="Arial"/>
              <a:buAutoNum type="arabicPeriod"/>
            </a:pPr>
            <a:r>
              <a:rPr b="0" i="0" lang="en-US" sz="4000" u="none" cap="none" strike="noStrike">
                <a:solidFill>
                  <a:srgbClr val="000000"/>
                </a:solidFill>
                <a:latin typeface="Arial"/>
                <a:ea typeface="Arial"/>
                <a:cs typeface="Arial"/>
                <a:sym typeface="Arial"/>
              </a:rPr>
              <a:t>가장 중요한 것은 버티는 힘</a:t>
            </a:r>
            <a:endParaRPr b="0" i="0" sz="4000" u="none" cap="none" strike="noStrike">
              <a:solidFill>
                <a:srgbClr val="000000"/>
              </a:solidFill>
              <a:latin typeface="Arial"/>
              <a:ea typeface="Arial"/>
              <a:cs typeface="Arial"/>
              <a:sym typeface="Arial"/>
            </a:endParaRPr>
          </a:p>
          <a:p>
            <a:pPr indent="-482600" lvl="1" marL="914400" marR="0" rtl="0" algn="l">
              <a:lnSpc>
                <a:spcPct val="100000"/>
              </a:lnSpc>
              <a:spcBef>
                <a:spcPts val="0"/>
              </a:spcBef>
              <a:spcAft>
                <a:spcPts val="0"/>
              </a:spcAft>
              <a:buClr>
                <a:srgbClr val="000000"/>
              </a:buClr>
              <a:buSzPts val="4000"/>
              <a:buFont typeface="Arial"/>
              <a:buAutoNum type="alphaLcPeriod"/>
            </a:pPr>
            <a:r>
              <a:rPr b="0" i="0" lang="en-US" sz="4000" u="none" cap="none" strike="noStrike">
                <a:solidFill>
                  <a:srgbClr val="000000"/>
                </a:solidFill>
                <a:latin typeface="Arial"/>
                <a:ea typeface="Arial"/>
                <a:cs typeface="Arial"/>
                <a:sym typeface="Arial"/>
              </a:rPr>
              <a:t>이걸 즐겨야함 :)</a:t>
            </a:r>
            <a:endParaRPr b="0" i="0" sz="4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000"/>
              <a:buFont typeface="Arial"/>
              <a:buAutoNum type="arabicPeriod"/>
            </a:pPr>
            <a:r>
              <a:rPr b="0" i="0" lang="en-US" sz="4000" u="none" cap="none" strike="noStrike">
                <a:solidFill>
                  <a:srgbClr val="000000"/>
                </a:solidFill>
                <a:latin typeface="Arial"/>
                <a:ea typeface="Arial"/>
                <a:cs typeface="Arial"/>
                <a:sym typeface="Arial"/>
              </a:rPr>
              <a:t>내가 뭘 모르지는지 생각해봐야함</a:t>
            </a:r>
            <a:endParaRPr b="0" i="0" sz="4000" u="none" cap="none" strike="noStrike">
              <a:solidFill>
                <a:srgbClr val="000000"/>
              </a:solidFill>
              <a:latin typeface="Arial"/>
              <a:ea typeface="Arial"/>
              <a:cs typeface="Arial"/>
              <a:sym typeface="Arial"/>
            </a:endParaRPr>
          </a:p>
          <a:p>
            <a:pPr indent="-482600" lvl="1" marL="914400" marR="0" rtl="0" algn="l">
              <a:lnSpc>
                <a:spcPct val="100000"/>
              </a:lnSpc>
              <a:spcBef>
                <a:spcPts val="0"/>
              </a:spcBef>
              <a:spcAft>
                <a:spcPts val="0"/>
              </a:spcAft>
              <a:buClr>
                <a:srgbClr val="000000"/>
              </a:buClr>
              <a:buSzPts val="4000"/>
              <a:buFont typeface="Arial"/>
              <a:buAutoNum type="alphaLcPeriod"/>
            </a:pPr>
            <a:r>
              <a:rPr b="0" i="0" lang="en-US" sz="4000" u="none" cap="none" strike="noStrike">
                <a:solidFill>
                  <a:srgbClr val="000000"/>
                </a:solidFill>
                <a:latin typeface="Arial"/>
                <a:ea typeface="Arial"/>
                <a:cs typeface="Arial"/>
                <a:sym typeface="Arial"/>
              </a:rPr>
              <a:t>내가 어디서 막혔는지 구체적으로 질문할 수 있나?</a:t>
            </a:r>
            <a:endParaRPr b="0" i="0" sz="4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4000"/>
              <a:buFont typeface="Arial"/>
              <a:buAutoNum type="arabicPeriod"/>
            </a:pPr>
            <a:r>
              <a:rPr b="0" i="0" lang="en-US" sz="4000" u="none" cap="none" strike="noStrike">
                <a:solidFill>
                  <a:srgbClr val="000000"/>
                </a:solidFill>
                <a:latin typeface="Arial"/>
                <a:ea typeface="Arial"/>
                <a:cs typeface="Arial"/>
                <a:sym typeface="Arial"/>
              </a:rPr>
              <a:t>잘 하는 사람 보고 기죽지 않기  </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b46fe4324f_0_361"/>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89" name="Google Shape;89;gb46fe4324f_0_361"/>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457200" lvl="0" marL="457200" rtl="0" algn="l">
              <a:lnSpc>
                <a:spcPct val="120000"/>
              </a:lnSpc>
              <a:spcBef>
                <a:spcPts val="0"/>
              </a:spcBef>
              <a:spcAft>
                <a:spcPts val="0"/>
              </a:spcAft>
              <a:buClr>
                <a:srgbClr val="000000"/>
              </a:buClr>
              <a:buSzPts val="6400"/>
              <a:buChar char="◆"/>
            </a:pPr>
            <a:r>
              <a:rPr lang="en-US">
                <a:solidFill>
                  <a:srgbClr val="000000"/>
                </a:solidFill>
              </a:rPr>
              <a:t>새로운 것을 처음 배울 때의 좋은 자세 (1)</a:t>
            </a:r>
            <a:endParaRPr>
              <a:solidFill>
                <a:srgbClr val="000000"/>
              </a:solidFill>
            </a:endParaRPr>
          </a:p>
          <a:p>
            <a:pPr indent="-571500" lvl="1" marL="914400" rtl="0" algn="l">
              <a:lnSpc>
                <a:spcPct val="120000"/>
              </a:lnSpc>
              <a:spcBef>
                <a:spcPts val="0"/>
              </a:spcBef>
              <a:spcAft>
                <a:spcPts val="0"/>
              </a:spcAft>
              <a:buClr>
                <a:srgbClr val="000000"/>
              </a:buClr>
              <a:buSzPts val="5400"/>
              <a:buChar char="❖"/>
            </a:pPr>
            <a:r>
              <a:rPr lang="en-US" sz="5400">
                <a:solidFill>
                  <a:srgbClr val="000000"/>
                </a:solidFill>
              </a:rPr>
              <a:t>자신이 아는 것과 모르는 것을 분명히 이해하는지?</a:t>
            </a:r>
            <a:endParaRPr>
              <a:solidFill>
                <a:srgbClr val="000000"/>
              </a:solidFill>
            </a:endParaRPr>
          </a:p>
          <a:p>
            <a:pPr indent="-533400" lvl="2" marL="1371600" rtl="0" algn="l">
              <a:lnSpc>
                <a:spcPct val="120000"/>
              </a:lnSpc>
              <a:spcBef>
                <a:spcPts val="0"/>
              </a:spcBef>
              <a:spcAft>
                <a:spcPts val="0"/>
              </a:spcAft>
              <a:buClr>
                <a:srgbClr val="000000"/>
              </a:buClr>
              <a:buSzPts val="4800"/>
              <a:buChar char="●"/>
            </a:pPr>
            <a:r>
              <a:rPr lang="en-US" sz="4800">
                <a:solidFill>
                  <a:srgbClr val="000000"/>
                </a:solidFill>
              </a:rPr>
              <a:t>멍청한 질문이란 없다는 점</a:t>
            </a:r>
            <a:r>
              <a:rPr lang="en-US">
                <a:solidFill>
                  <a:srgbClr val="000000"/>
                </a:solidFill>
              </a:rPr>
              <a:t> 명심. 대충 알거나 모르면서 안 물어보는 것이 더 큰 문제</a:t>
            </a:r>
            <a:endParaRPr>
              <a:solidFill>
                <a:srgbClr val="000000"/>
              </a:solidFill>
            </a:endParaRPr>
          </a:p>
          <a:p>
            <a:pPr indent="-533400" lvl="2" marL="1371600" rtl="0" algn="l">
              <a:lnSpc>
                <a:spcPct val="120000"/>
              </a:lnSpc>
              <a:spcBef>
                <a:spcPts val="0"/>
              </a:spcBef>
              <a:spcAft>
                <a:spcPts val="0"/>
              </a:spcAft>
              <a:buClr>
                <a:srgbClr val="000000"/>
              </a:buClr>
              <a:buSzPts val="4800"/>
              <a:buChar char="●"/>
            </a:pPr>
            <a:r>
              <a:rPr lang="en-US">
                <a:solidFill>
                  <a:srgbClr val="000000"/>
                </a:solidFill>
              </a:rPr>
              <a:t>이는 피드백을 잘 받아들일</a:t>
            </a:r>
            <a:r>
              <a:rPr lang="en-US" sz="4800">
                <a:solidFill>
                  <a:srgbClr val="000000"/>
                </a:solidFill>
              </a:rPr>
              <a:t> 수 있는지와도 연계됨</a:t>
            </a:r>
            <a:endParaRPr>
              <a:solidFill>
                <a:srgbClr val="000000"/>
              </a:solidFill>
            </a:endParaRPr>
          </a:p>
          <a:p>
            <a:pPr indent="-571500" lvl="1" marL="914400" rtl="0" algn="l">
              <a:lnSpc>
                <a:spcPct val="120000"/>
              </a:lnSpc>
              <a:spcBef>
                <a:spcPts val="0"/>
              </a:spcBef>
              <a:spcAft>
                <a:spcPts val="0"/>
              </a:spcAft>
              <a:buClr>
                <a:srgbClr val="000000"/>
              </a:buClr>
              <a:buSzPts val="5400"/>
              <a:buChar char="❖"/>
            </a:pPr>
            <a:r>
              <a:rPr lang="en-US" sz="5400">
                <a:solidFill>
                  <a:srgbClr val="000000"/>
                </a:solidFill>
              </a:rPr>
              <a:t>마음을 편하게 먹기</a:t>
            </a:r>
            <a:endParaRPr>
              <a:solidFill>
                <a:srgbClr val="000000"/>
              </a:solidFill>
            </a:endParaRPr>
          </a:p>
          <a:p>
            <a:pPr indent="-533400" lvl="2" marL="1371600" rtl="0" algn="l">
              <a:lnSpc>
                <a:spcPct val="120000"/>
              </a:lnSpc>
              <a:spcBef>
                <a:spcPts val="0"/>
              </a:spcBef>
              <a:spcAft>
                <a:spcPts val="0"/>
              </a:spcAft>
              <a:buClr>
                <a:srgbClr val="000000"/>
              </a:buClr>
              <a:buSzPts val="4800"/>
              <a:buChar char="●"/>
            </a:pPr>
            <a:r>
              <a:rPr lang="en-US" sz="4800">
                <a:solidFill>
                  <a:srgbClr val="000000"/>
                </a:solidFill>
              </a:rPr>
              <a:t>내가 이해하기 힘들다면 남들도 이해하기 힘듬</a:t>
            </a:r>
            <a:endParaRPr>
              <a:solidFill>
                <a:srgbClr val="000000"/>
              </a:solidFill>
            </a:endParaRPr>
          </a:p>
          <a:p>
            <a:pPr indent="-533400" lvl="2" marL="1371600" rtl="0" algn="l">
              <a:lnSpc>
                <a:spcPct val="120000"/>
              </a:lnSpc>
              <a:spcBef>
                <a:spcPts val="0"/>
              </a:spcBef>
              <a:spcAft>
                <a:spcPts val="0"/>
              </a:spcAft>
              <a:buClr>
                <a:srgbClr val="000000"/>
              </a:buClr>
              <a:buSzPts val="4800"/>
              <a:buChar char="●"/>
            </a:pPr>
            <a:r>
              <a:rPr lang="en-US" sz="4800">
                <a:solidFill>
                  <a:srgbClr val="000000"/>
                </a:solidFill>
              </a:rPr>
              <a:t>나보다 잘 하는 사람들은 그만큼 시간을 쏟았기 때문</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b46fe4324f_0_366"/>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95" name="Google Shape;95;gb46fe4324f_0_366"/>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457200" lvl="0" marL="457200" rtl="0" algn="l">
              <a:lnSpc>
                <a:spcPct val="120000"/>
              </a:lnSpc>
              <a:spcBef>
                <a:spcPts val="0"/>
              </a:spcBef>
              <a:spcAft>
                <a:spcPts val="0"/>
              </a:spcAft>
              <a:buClr>
                <a:srgbClr val="000000"/>
              </a:buClr>
              <a:buSzPts val="6400"/>
              <a:buChar char="◆"/>
            </a:pPr>
            <a:r>
              <a:rPr lang="en-US">
                <a:solidFill>
                  <a:srgbClr val="000000"/>
                </a:solidFill>
              </a:rPr>
              <a:t>새로운 것을 처음 배울 때의 좋은 자세 (2)</a:t>
            </a:r>
            <a:endParaRPr>
              <a:solidFill>
                <a:srgbClr val="000000"/>
              </a:solidFill>
            </a:endParaRPr>
          </a:p>
          <a:p>
            <a:pPr indent="-571500" lvl="1" marL="914400" rtl="0" algn="l">
              <a:lnSpc>
                <a:spcPct val="120000"/>
              </a:lnSpc>
              <a:spcBef>
                <a:spcPts val="0"/>
              </a:spcBef>
              <a:spcAft>
                <a:spcPts val="0"/>
              </a:spcAft>
              <a:buClr>
                <a:srgbClr val="000000"/>
              </a:buClr>
              <a:buSzPts val="5400"/>
              <a:buChar char="❖"/>
            </a:pPr>
            <a:r>
              <a:rPr lang="en-US" sz="5400">
                <a:solidFill>
                  <a:srgbClr val="000000"/>
                </a:solidFill>
              </a:rPr>
              <a:t>배움의 발전은 tipping point를 거치면서 폭발하는 형태임</a:t>
            </a:r>
            <a:endParaRPr>
              <a:solidFill>
                <a:srgbClr val="000000"/>
              </a:solidFill>
            </a:endParaRPr>
          </a:p>
          <a:p>
            <a:pPr indent="-533400" lvl="2" marL="1371600" rtl="0" algn="l">
              <a:lnSpc>
                <a:spcPct val="120000"/>
              </a:lnSpc>
              <a:spcBef>
                <a:spcPts val="0"/>
              </a:spcBef>
              <a:spcAft>
                <a:spcPts val="0"/>
              </a:spcAft>
              <a:buClr>
                <a:srgbClr val="000000"/>
              </a:buClr>
              <a:buSzPts val="4800"/>
              <a:buChar char="●"/>
            </a:pPr>
            <a:r>
              <a:rPr lang="en-US">
                <a:solidFill>
                  <a:srgbClr val="000000"/>
                </a:solidFill>
                <a:highlight>
                  <a:srgbClr val="FFFFFF"/>
                </a:highlight>
              </a:rPr>
              <a:t>"The secret is to build the resolve and spirit to enjoy the plateaus the times when it doesn't feel like you're improving and you question why you are doing this. If you're patient, the plateaus will become springboards" (Quotes from Steve Nash)</a:t>
            </a:r>
            <a:endParaRPr>
              <a:solidFill>
                <a:srgbClr val="000000"/>
              </a:solidFill>
              <a:highlight>
                <a:srgbClr val="FFFFFF"/>
              </a:highlight>
            </a:endParaRPr>
          </a:p>
          <a:p>
            <a:pPr indent="-533400" lvl="2" marL="1371600" rtl="0" algn="l">
              <a:lnSpc>
                <a:spcPct val="120000"/>
              </a:lnSpc>
              <a:spcBef>
                <a:spcPts val="0"/>
              </a:spcBef>
              <a:spcAft>
                <a:spcPts val="0"/>
              </a:spcAft>
              <a:buClr>
                <a:srgbClr val="000000"/>
              </a:buClr>
              <a:buSzPts val="4800"/>
              <a:buChar char="●"/>
            </a:pPr>
            <a:r>
              <a:rPr lang="en-US">
                <a:solidFill>
                  <a:srgbClr val="000000"/>
                </a:solidFill>
                <a:highlight>
                  <a:srgbClr val="FFFFFF"/>
                </a:highlight>
              </a:rPr>
              <a:t>발전이 더딘 기간을 </a:t>
            </a:r>
            <a:r>
              <a:rPr b="1" lang="en-US">
                <a:solidFill>
                  <a:srgbClr val="000000"/>
                </a:solidFill>
                <a:highlight>
                  <a:srgbClr val="FFFFFF"/>
                </a:highlight>
              </a:rPr>
              <a:t>즐기는</a:t>
            </a:r>
            <a:r>
              <a:rPr lang="en-US">
                <a:solidFill>
                  <a:srgbClr val="000000"/>
                </a:solidFill>
                <a:highlight>
                  <a:srgbClr val="FFFFFF"/>
                </a:highlight>
              </a:rPr>
              <a:t> 자세가 필요</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b46fe4324f_0_0"/>
          <p:cNvSpPr txBox="1"/>
          <p:nvPr>
            <p:ph type="title"/>
          </p:nvPr>
        </p:nvSpPr>
        <p:spPr>
          <a:xfrm>
            <a:off x="3728738" y="3477627"/>
            <a:ext cx="16958400" cy="1484400"/>
          </a:xfrm>
          <a:prstGeom prst="rect">
            <a:avLst/>
          </a:prstGeom>
          <a:noFill/>
          <a:ln>
            <a:noFill/>
          </a:ln>
        </p:spPr>
        <p:txBody>
          <a:bodyPr anchorCtr="0" anchor="t" bIns="82975" lIns="82975" spcFirstLastPara="1" rIns="82975" wrap="square" tIns="82975">
            <a:noAutofit/>
          </a:bodyPr>
          <a:lstStyle/>
          <a:p>
            <a:pPr indent="0" lvl="0" marL="0" rtl="0" algn="ctr">
              <a:lnSpc>
                <a:spcPct val="100000"/>
              </a:lnSpc>
              <a:spcBef>
                <a:spcPts val="0"/>
              </a:spcBef>
              <a:spcAft>
                <a:spcPts val="0"/>
              </a:spcAft>
              <a:buSzPts val="1800"/>
              <a:buNone/>
            </a:pPr>
            <a:r>
              <a:rPr lang="en-US"/>
              <a:t>SQL이란?</a:t>
            </a:r>
            <a:endParaRPr/>
          </a:p>
        </p:txBody>
      </p:sp>
      <p:sp>
        <p:nvSpPr>
          <p:cNvPr id="101" name="Google Shape;101;gb46fe4324f_0_0"/>
          <p:cNvSpPr txBox="1"/>
          <p:nvPr>
            <p:ph idx="1" type="body"/>
          </p:nvPr>
        </p:nvSpPr>
        <p:spPr>
          <a:xfrm>
            <a:off x="3780406" y="5604645"/>
            <a:ext cx="16896599" cy="3679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800"/>
              </a:spcBef>
              <a:spcAft>
                <a:spcPts val="0"/>
              </a:spcAft>
              <a:buSzPts val="5000"/>
              <a:buNone/>
            </a:pPr>
            <a:r>
              <a:rPr lang="en-US"/>
              <a:t>데이터 처리에서 기본이 되는 SQL에 대해 배우자!</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b46fe4324f_0_190"/>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07" name="Google Shape;107;gb46fe4324f_0_190"/>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SQL은 빅데이터 세상에서도 중요!</a:t>
            </a:r>
            <a:endParaRPr/>
          </a:p>
          <a:p>
            <a:pPr indent="-571500" lvl="1" marL="914400" rtl="0" algn="l">
              <a:lnSpc>
                <a:spcPct val="120000"/>
              </a:lnSpc>
              <a:spcBef>
                <a:spcPts val="0"/>
              </a:spcBef>
              <a:spcAft>
                <a:spcPts val="0"/>
              </a:spcAft>
              <a:buSzPts val="5400"/>
              <a:buChar char="❖"/>
            </a:pPr>
            <a:r>
              <a:rPr lang="en-US"/>
              <a:t>구조화된 데이터를 다루는한 SQL은 데이터 규모와 상관없이 쓰임</a:t>
            </a:r>
            <a:endParaRPr/>
          </a:p>
          <a:p>
            <a:pPr indent="-571500" lvl="1" marL="914400" rtl="0" algn="l">
              <a:lnSpc>
                <a:spcPct val="120000"/>
              </a:lnSpc>
              <a:spcBef>
                <a:spcPts val="0"/>
              </a:spcBef>
              <a:spcAft>
                <a:spcPts val="0"/>
              </a:spcAft>
              <a:buSzPts val="5400"/>
              <a:buChar char="❖"/>
            </a:pPr>
            <a:r>
              <a:rPr lang="en-US"/>
              <a:t>모든 대용량 데이터 웨어하우스는 SQL 기반</a:t>
            </a:r>
            <a:endParaRPr/>
          </a:p>
          <a:p>
            <a:pPr indent="-533400" lvl="2" marL="1371600" rtl="0" algn="l">
              <a:lnSpc>
                <a:spcPct val="120000"/>
              </a:lnSpc>
              <a:spcBef>
                <a:spcPts val="0"/>
              </a:spcBef>
              <a:spcAft>
                <a:spcPts val="0"/>
              </a:spcAft>
              <a:buSzPts val="4800"/>
              <a:buChar char="●"/>
            </a:pPr>
            <a:r>
              <a:rPr lang="en-US"/>
              <a:t>Redshift, Snowflake, BigQuery, Hive</a:t>
            </a:r>
            <a:endParaRPr/>
          </a:p>
          <a:p>
            <a:pPr indent="-571500" lvl="1" marL="914400" rtl="0" algn="l">
              <a:lnSpc>
                <a:spcPct val="120000"/>
              </a:lnSpc>
              <a:spcBef>
                <a:spcPts val="0"/>
              </a:spcBef>
              <a:spcAft>
                <a:spcPts val="0"/>
              </a:spcAft>
              <a:buSzPts val="5400"/>
              <a:buChar char="❖"/>
            </a:pPr>
            <a:r>
              <a:rPr lang="en-US"/>
              <a:t>Spark도 예외는 아님</a:t>
            </a:r>
            <a:endParaRPr/>
          </a:p>
          <a:p>
            <a:pPr indent="-533400" lvl="2" marL="1371600" rtl="0" algn="l">
              <a:lnSpc>
                <a:spcPct val="120000"/>
              </a:lnSpc>
              <a:spcBef>
                <a:spcPts val="0"/>
              </a:spcBef>
              <a:spcAft>
                <a:spcPts val="0"/>
              </a:spcAft>
              <a:buSzPts val="4800"/>
              <a:buChar char="●"/>
            </a:pPr>
            <a:r>
              <a:rPr lang="en-US"/>
              <a:t>SparkSQL이 지원됨</a:t>
            </a:r>
            <a:endParaRPr/>
          </a:p>
          <a:p>
            <a:pPr indent="-571500" lvl="1" marL="914400" rtl="0" algn="l">
              <a:lnSpc>
                <a:spcPct val="120000"/>
              </a:lnSpc>
              <a:spcBef>
                <a:spcPts val="0"/>
              </a:spcBef>
              <a:spcAft>
                <a:spcPts val="0"/>
              </a:spcAft>
              <a:buSzPts val="5400"/>
              <a:buChar char="❖"/>
            </a:pPr>
            <a:r>
              <a:rPr lang="en-US"/>
              <a:t>데이터 분야에서 일하고자 하면 반드시 익혀야할 기본 기술</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b46fe4324f_0_5"/>
          <p:cNvSpPr txBox="1"/>
          <p:nvPr>
            <p:ph idx="2" type="body"/>
          </p:nvPr>
        </p:nvSpPr>
        <p:spPr>
          <a:xfrm>
            <a:off x="1017138" y="624577"/>
            <a:ext cx="18919199" cy="393900"/>
          </a:xfrm>
          <a:prstGeom prst="rect">
            <a:avLst/>
          </a:prstGeom>
          <a:noFill/>
          <a:ln>
            <a:noFill/>
          </a:ln>
        </p:spPr>
        <p:txBody>
          <a:bodyPr anchorCtr="0" anchor="ctr" bIns="0" lIns="0" spcFirstLastPara="1" rIns="0" wrap="square" tIns="0">
            <a:noAutofit/>
          </a:bodyPr>
          <a:lstStyle/>
          <a:p>
            <a:pPr indent="0" lvl="0" marL="0" rtl="0" algn="l">
              <a:lnSpc>
                <a:spcPct val="70000"/>
              </a:lnSpc>
              <a:spcBef>
                <a:spcPts val="0"/>
              </a:spcBef>
              <a:spcAft>
                <a:spcPts val="0"/>
              </a:spcAft>
              <a:buClr>
                <a:schemeClr val="lt1"/>
              </a:buClr>
              <a:buSzPts val="3255"/>
              <a:buFont typeface="Arial"/>
              <a:buNone/>
            </a:pPr>
            <a:r>
              <a:rPr lang="en-US" sz="3250">
                <a:solidFill>
                  <a:schemeClr val="dk1"/>
                </a:solidFill>
              </a:rPr>
              <a:t>SQL을 이용한 데이터 분석</a:t>
            </a:r>
            <a:endParaRPr sz="3250">
              <a:solidFill>
                <a:srgbClr val="000000"/>
              </a:solidFill>
            </a:endParaRPr>
          </a:p>
        </p:txBody>
      </p:sp>
      <p:sp>
        <p:nvSpPr>
          <p:cNvPr id="113" name="Google Shape;113;gb46fe4324f_0_5"/>
          <p:cNvSpPr txBox="1"/>
          <p:nvPr>
            <p:ph idx="3" type="body"/>
          </p:nvPr>
        </p:nvSpPr>
        <p:spPr>
          <a:xfrm>
            <a:off x="1015725" y="1556648"/>
            <a:ext cx="22352400" cy="11351100"/>
          </a:xfrm>
          <a:prstGeom prst="rect">
            <a:avLst/>
          </a:prstGeom>
          <a:noFill/>
          <a:ln>
            <a:noFill/>
          </a:ln>
        </p:spPr>
        <p:txBody>
          <a:bodyPr anchorCtr="0" anchor="t" bIns="82975" lIns="82975" spcFirstLastPara="1" rIns="82975" wrap="square" tIns="82975">
            <a:noAutofit/>
          </a:bodyPr>
          <a:lstStyle/>
          <a:p>
            <a:pPr indent="-857250" lvl="0" marL="857250" rtl="0" algn="l">
              <a:lnSpc>
                <a:spcPct val="120000"/>
              </a:lnSpc>
              <a:spcBef>
                <a:spcPts val="0"/>
              </a:spcBef>
              <a:spcAft>
                <a:spcPts val="0"/>
              </a:spcAft>
              <a:buClr>
                <a:schemeClr val="dk1"/>
              </a:buClr>
              <a:buSzPts val="6400"/>
              <a:buFont typeface="Arial"/>
              <a:buChar char="◆"/>
            </a:pPr>
            <a:r>
              <a:rPr lang="en-US"/>
              <a:t>관계형 데이터베이스</a:t>
            </a:r>
            <a:endParaRPr/>
          </a:p>
          <a:p>
            <a:pPr indent="-571500" lvl="1" marL="914400" rtl="0" algn="l">
              <a:lnSpc>
                <a:spcPct val="120000"/>
              </a:lnSpc>
              <a:spcBef>
                <a:spcPts val="0"/>
              </a:spcBef>
              <a:spcAft>
                <a:spcPts val="0"/>
              </a:spcAft>
              <a:buSzPts val="5400"/>
              <a:buFont typeface="Arial"/>
              <a:buChar char="❖"/>
            </a:pPr>
            <a:r>
              <a:rPr lang="en-US"/>
              <a:t>대표적인 관계형 데이터베이스</a:t>
            </a:r>
            <a:endParaRPr/>
          </a:p>
          <a:p>
            <a:pPr indent="-533400" lvl="2" marL="1371600" rtl="0" algn="l">
              <a:lnSpc>
                <a:spcPct val="120000"/>
              </a:lnSpc>
              <a:spcBef>
                <a:spcPts val="0"/>
              </a:spcBef>
              <a:spcAft>
                <a:spcPts val="0"/>
              </a:spcAft>
              <a:buSzPts val="4800"/>
              <a:buChar char="●"/>
            </a:pPr>
            <a:r>
              <a:rPr lang="en-US"/>
              <a:t>프로덕</a:t>
            </a:r>
            <a:r>
              <a:rPr lang="en-US"/>
              <a:t>션 데이터베이스: </a:t>
            </a:r>
            <a:r>
              <a:rPr lang="en-US"/>
              <a:t>MySQL, PostgreSQL, Oracle, …</a:t>
            </a:r>
            <a:endParaRPr/>
          </a:p>
          <a:p>
            <a:pPr indent="-508000" lvl="3" marL="1828800" rtl="0" algn="l">
              <a:lnSpc>
                <a:spcPct val="120000"/>
              </a:lnSpc>
              <a:spcBef>
                <a:spcPts val="0"/>
              </a:spcBef>
              <a:spcAft>
                <a:spcPts val="0"/>
              </a:spcAft>
              <a:buSzPts val="4400"/>
              <a:buChar char="▪"/>
            </a:pPr>
            <a:r>
              <a:rPr lang="en-US"/>
              <a:t>OLTP (OnLine Transaction Processing)</a:t>
            </a:r>
            <a:endParaRPr/>
          </a:p>
          <a:p>
            <a:pPr indent="-508000" lvl="3" marL="1828800" rtl="0" algn="l">
              <a:lnSpc>
                <a:spcPct val="120000"/>
              </a:lnSpc>
              <a:spcBef>
                <a:spcPts val="0"/>
              </a:spcBef>
              <a:spcAft>
                <a:spcPts val="0"/>
              </a:spcAft>
              <a:buSzPts val="4400"/>
              <a:buChar char="▪"/>
            </a:pPr>
            <a:r>
              <a:rPr lang="en-US"/>
              <a:t>빠</a:t>
            </a:r>
            <a:r>
              <a:rPr lang="en-US"/>
              <a:t>른 속도에 집중</a:t>
            </a:r>
            <a:endParaRPr/>
          </a:p>
          <a:p>
            <a:pPr indent="-533400" lvl="2" marL="1371600" rtl="0" algn="l">
              <a:lnSpc>
                <a:spcPct val="120000"/>
              </a:lnSpc>
              <a:spcBef>
                <a:spcPts val="0"/>
              </a:spcBef>
              <a:spcAft>
                <a:spcPts val="0"/>
              </a:spcAft>
              <a:buSzPts val="4800"/>
              <a:buChar char="●"/>
            </a:pPr>
            <a:r>
              <a:rPr lang="en-US"/>
              <a:t>데이</a:t>
            </a:r>
            <a:r>
              <a:rPr lang="en-US"/>
              <a:t>터 웨어하우스: </a:t>
            </a:r>
            <a:r>
              <a:rPr lang="en-US"/>
              <a:t>Redshift, Snowflake, BigQuery, Hive, …</a:t>
            </a:r>
            <a:endParaRPr/>
          </a:p>
          <a:p>
            <a:pPr indent="-508000" lvl="3" marL="1828800" rtl="0" algn="l">
              <a:lnSpc>
                <a:spcPct val="120000"/>
              </a:lnSpc>
              <a:spcBef>
                <a:spcPts val="0"/>
              </a:spcBef>
              <a:spcAft>
                <a:spcPts val="0"/>
              </a:spcAft>
              <a:buSzPts val="4400"/>
              <a:buChar char="▪"/>
            </a:pPr>
            <a:r>
              <a:rPr lang="en-US"/>
              <a:t>OLAP (OnLine Analytical Processing)</a:t>
            </a:r>
            <a:endParaRPr/>
          </a:p>
          <a:p>
            <a:pPr indent="-508000" lvl="3" marL="1828800" rtl="0" algn="l">
              <a:lnSpc>
                <a:spcPct val="120000"/>
              </a:lnSpc>
              <a:spcBef>
                <a:spcPts val="0"/>
              </a:spcBef>
              <a:spcAft>
                <a:spcPts val="0"/>
              </a:spcAft>
              <a:buSzPts val="4400"/>
              <a:buChar char="▪"/>
            </a:pPr>
            <a:r>
              <a:rPr lang="en-US"/>
              <a:t>처</a:t>
            </a:r>
            <a:r>
              <a:rPr lang="en-US"/>
              <a:t>리 데이터 크기에 집중</a:t>
            </a:r>
            <a:endParaRPr/>
          </a:p>
          <a:p>
            <a:pPr indent="0" lvl="0" marL="406400" rtl="0" algn="l">
              <a:lnSpc>
                <a:spcPct val="120000"/>
              </a:lnSpc>
              <a:spcBef>
                <a:spcPts val="0"/>
              </a:spcBef>
              <a:spcAft>
                <a:spcPts val="0"/>
              </a:spcAft>
              <a:buClr>
                <a:schemeClr val="dk1"/>
              </a:buClr>
              <a:buSzPts val="640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ers-theme-1">
  <a:themeElements>
    <a:clrScheme name="programmers-theme-1">
      <a:dk1>
        <a:srgbClr val="000000"/>
      </a:dk1>
      <a:lt1>
        <a:srgbClr val="202B3D"/>
      </a:lt1>
      <a:dk2>
        <a:srgbClr val="A7A7A7"/>
      </a:dk2>
      <a:lt2>
        <a:srgbClr val="535353"/>
      </a:lt2>
      <a:accent1>
        <a:srgbClr val="0078FF"/>
      </a:accent1>
      <a:accent2>
        <a:srgbClr val="FF9800"/>
      </a:accent2>
      <a:accent3>
        <a:srgbClr val="4BAF4F"/>
      </a:accent3>
      <a:accent4>
        <a:srgbClr val="F34336"/>
      </a:accent4>
      <a:accent5>
        <a:srgbClr val="673AB6"/>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ers-theme-1">
  <a:themeElements>
    <a:clrScheme name="programmers-theme-1">
      <a:dk1>
        <a:srgbClr val="000000"/>
      </a:dk1>
      <a:lt1>
        <a:srgbClr val="FFFFFF"/>
      </a:lt1>
      <a:dk2>
        <a:srgbClr val="A7A7A7"/>
      </a:dk2>
      <a:lt2>
        <a:srgbClr val="535353"/>
      </a:lt2>
      <a:accent1>
        <a:srgbClr val="0078FF"/>
      </a:accent1>
      <a:accent2>
        <a:srgbClr val="FF9800"/>
      </a:accent2>
      <a:accent3>
        <a:srgbClr val="4BAF4F"/>
      </a:accent3>
      <a:accent4>
        <a:srgbClr val="F34336"/>
      </a:accent4>
      <a:accent5>
        <a:srgbClr val="673AB6"/>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