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>
      <p:cViewPr varScale="1">
        <p:scale>
          <a:sx n="80" d="100"/>
          <a:sy n="80" d="100"/>
        </p:scale>
        <p:origin x="520" y="22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사용자 지정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Calibri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유혜연</cp:lastModifiedBy>
  <cp:revision>2</cp:revision>
  <dcterms:modified xsi:type="dcterms:W3CDTF">2023-09-30T13:24:09Z</dcterms:modified>
</cp:coreProperties>
</file>