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0" r:id="rId5"/>
    <p:sldId id="262" r:id="rId6"/>
    <p:sldId id="268" r:id="rId7"/>
    <p:sldId id="269" r:id="rId8"/>
    <p:sldId id="270" r:id="rId9"/>
    <p:sldId id="266" r:id="rId10"/>
    <p:sldId id="271" r:id="rId11"/>
    <p:sldId id="272" r:id="rId12"/>
    <p:sldId id="273" r:id="rId13"/>
    <p:sldId id="275" r:id="rId14"/>
    <p:sldId id="276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B3DE-B39F-4EA5-BB80-67086330F7E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F77E7-713D-48BE-AB87-7AB0BF405C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F77E7-713D-48BE-AB87-7AB0BF405C2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F77E7-713D-48BE-AB87-7AB0BF405C2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9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AC21-C1C5-40BF-B6E2-89B1F757BC5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078F-4EA6-4CF5-BE9E-80307F227F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779912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05172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979712" y="22768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373624" y="2226350"/>
            <a:ext cx="104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Percepção</a:t>
            </a:r>
            <a:endParaRPr lang="en-US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172163" y="1484784"/>
            <a:ext cx="1535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Seleção de Ação</a:t>
            </a:r>
            <a:endParaRPr lang="en-US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27414" y="2708920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Execução</a:t>
            </a:r>
            <a:endParaRPr lang="en-US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60780" y="27089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Raciocínio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 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014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Execution</a:t>
            </a:r>
            <a:endParaRPr lang="en-US" sz="1600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06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Reasoning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9615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2285554" y="2910201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 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014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Execution</a:t>
            </a:r>
            <a:endParaRPr lang="en-US" sz="1600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06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Reasoning</a:t>
            </a:r>
            <a:endParaRPr lang="en-US" sz="1600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539552" y="3684770"/>
            <a:ext cx="3137676" cy="7490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Meta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3906766" y="387462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1869245" y="2943549"/>
            <a:ext cx="0" cy="60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2401346" y="3068960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616336" y="3062340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95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2285554" y="2910201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Actions Execution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014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Execution</a:t>
            </a:r>
            <a:endParaRPr lang="en-US" sz="1600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06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Reasoning</a:t>
            </a:r>
            <a:endParaRPr lang="en-US" sz="1600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539552" y="3684770"/>
            <a:ext cx="3137676" cy="7490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Parameter Control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3906766" y="387462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1869245" y="2943549"/>
            <a:ext cx="0" cy="60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2401346" y="3068960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616336" y="3062340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578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5021858" y="3774297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3275856" y="1214895"/>
            <a:ext cx="31395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Actions Execution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3275856" y="2924944"/>
            <a:ext cx="3139512" cy="74903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4613149" y="2115806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5021858" y="2082457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5145250" y="2241217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3360240" y="2234597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6678042" y="1394064"/>
            <a:ext cx="1014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Execution</a:t>
            </a:r>
            <a:endParaRPr lang="en-US" sz="1600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6678042" y="3114796"/>
            <a:ext cx="106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Reasoning</a:t>
            </a:r>
            <a:endParaRPr lang="en-US" sz="1600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3275856" y="4548866"/>
            <a:ext cx="3137676" cy="7490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Parameter Control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6643070" y="473871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4605549" y="3807645"/>
            <a:ext cx="0" cy="60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5137650" y="3933056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3352640" y="3926436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  <p:cxnSp>
        <p:nvCxnSpPr>
          <p:cNvPr id="17" name="Conector de seta reta 8"/>
          <p:cNvCxnSpPr/>
          <p:nvPr/>
        </p:nvCxnSpPr>
        <p:spPr>
          <a:xfrm flipV="1">
            <a:off x="2342377" y="3299462"/>
            <a:ext cx="734543" cy="38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1"/>
          <p:cNvCxnSpPr/>
          <p:nvPr/>
        </p:nvCxnSpPr>
        <p:spPr>
          <a:xfrm>
            <a:off x="2342377" y="4548866"/>
            <a:ext cx="703941" cy="374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aixaDeTexto 16"/>
          <p:cNvSpPr txBox="1"/>
          <p:nvPr/>
        </p:nvSpPr>
        <p:spPr>
          <a:xfrm>
            <a:off x="786319" y="3686834"/>
            <a:ext cx="202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/>
              <a:t>Reinforcement</a:t>
            </a:r>
          </a:p>
          <a:p>
            <a:pPr algn="r"/>
            <a:r>
              <a:rPr lang="pt-BR" sz="2400" dirty="0" smtClean="0"/>
              <a:t>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5021858" y="3774297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3275856" y="1214895"/>
            <a:ext cx="3139512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Actions Execution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3275856" y="2924944"/>
            <a:ext cx="3139512" cy="74903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4613149" y="2115806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5021858" y="2082457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5145250" y="2241217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3360240" y="2234597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6678042" y="1394064"/>
            <a:ext cx="1014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Execution</a:t>
            </a:r>
            <a:endParaRPr lang="en-US" sz="1600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6678042" y="3114796"/>
            <a:ext cx="106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Reasoning</a:t>
            </a:r>
            <a:endParaRPr lang="en-US" sz="1600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3275856" y="4548866"/>
            <a:ext cx="3137676" cy="7490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Parameter Control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6643070" y="473871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4605549" y="3807645"/>
            <a:ext cx="0" cy="60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5137650" y="3933056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3352640" y="3926436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  <p:sp>
        <p:nvSpPr>
          <p:cNvPr id="20" name="CaixaDeTexto 16"/>
          <p:cNvSpPr txBox="1"/>
          <p:nvPr/>
        </p:nvSpPr>
        <p:spPr>
          <a:xfrm>
            <a:off x="1136283" y="1311151"/>
            <a:ext cx="1275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2400" dirty="0"/>
              <a:t>ε-</a:t>
            </a:r>
            <a:r>
              <a:rPr lang="pt-BR" sz="2400" dirty="0"/>
              <a:t>greedy</a:t>
            </a:r>
            <a:endParaRPr lang="en-US" sz="2400" dirty="0"/>
          </a:p>
        </p:txBody>
      </p:sp>
      <p:cxnSp>
        <p:nvCxnSpPr>
          <p:cNvPr id="28" name="Conector de seta reta 8"/>
          <p:cNvCxnSpPr/>
          <p:nvPr/>
        </p:nvCxnSpPr>
        <p:spPr>
          <a:xfrm>
            <a:off x="2461035" y="1556792"/>
            <a:ext cx="670805" cy="11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9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/>
          <p:nvPr/>
        </p:nvCxnSpPr>
        <p:spPr>
          <a:xfrm flipV="1">
            <a:off x="3342903" y="2738125"/>
            <a:ext cx="310130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18"/>
          <p:cNvCxnSpPr/>
          <p:nvPr/>
        </p:nvCxnSpPr>
        <p:spPr>
          <a:xfrm rot="10800000">
            <a:off x="5638474" y="1358358"/>
            <a:ext cx="1112023" cy="90922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Forma 20"/>
          <p:cNvCxnSpPr/>
          <p:nvPr/>
        </p:nvCxnSpPr>
        <p:spPr>
          <a:xfrm rot="10800000" flipV="1">
            <a:off x="3194940" y="1178139"/>
            <a:ext cx="936105" cy="86409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10800000" flipV="1">
            <a:off x="5598368" y="3419708"/>
            <a:ext cx="1080120" cy="93610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/>
          <p:nvPr/>
        </p:nvCxnSpPr>
        <p:spPr>
          <a:xfrm rot="10800000">
            <a:off x="2490416" y="3928750"/>
            <a:ext cx="1235744" cy="85911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805256" y="1112230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Agent</a:t>
            </a:r>
            <a:endParaRPr lang="en-US" sz="2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573459" y="3654315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Environment</a:t>
            </a:r>
            <a:endParaRPr lang="en-US" sz="24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99581" y="2748571"/>
            <a:ext cx="238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Execute an action</a:t>
            </a:r>
            <a:endParaRPr lang="en-US" sz="2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726160" y="473766"/>
            <a:ext cx="240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Positive Feedback</a:t>
            </a:r>
            <a:endParaRPr lang="en-US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473792" y="5069340"/>
            <a:ext cx="25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Negative Feedback</a:t>
            </a:r>
            <a:endParaRPr lang="en-US" sz="2400" dirty="0"/>
          </a:p>
        </p:txBody>
      </p:sp>
      <p:sp>
        <p:nvSpPr>
          <p:cNvPr id="40" name="Seta em curva para a direita 39"/>
          <p:cNvSpPr/>
          <p:nvPr/>
        </p:nvSpPr>
        <p:spPr>
          <a:xfrm>
            <a:off x="971600" y="2060848"/>
            <a:ext cx="504056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98443" y="3284984"/>
            <a:ext cx="1319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Learn</a:t>
            </a:r>
          </a:p>
          <a:p>
            <a:r>
              <a:rPr lang="pt-BR" sz="2400" dirty="0" smtClean="0"/>
              <a:t>from the</a:t>
            </a:r>
          </a:p>
          <a:p>
            <a:r>
              <a:rPr lang="pt-BR" sz="2400" dirty="0" smtClean="0"/>
              <a:t>feedback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55" y="945876"/>
            <a:ext cx="943483" cy="956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62" y="1648898"/>
            <a:ext cx="1748900" cy="1650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02" y="1825312"/>
            <a:ext cx="1403350" cy="18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7" y="3741934"/>
            <a:ext cx="1528792" cy="13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779912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05172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979712" y="22768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373624" y="2226350"/>
            <a:ext cx="104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Percepção</a:t>
            </a:r>
            <a:endParaRPr lang="en-US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172163" y="1484784"/>
            <a:ext cx="1535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Seleção de Ação</a:t>
            </a:r>
            <a:endParaRPr lang="en-US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27414" y="2708920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Execução</a:t>
            </a:r>
            <a:endParaRPr lang="en-US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60780" y="27089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Raciocínio</a:t>
            </a:r>
            <a:endParaRPr lang="en-US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236296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Meta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36296" y="2708920"/>
            <a:ext cx="17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Meta-Raciocínio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508104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436096" y="22768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580112" y="2226350"/>
            <a:ext cx="151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Monitoramento</a:t>
            </a:r>
            <a:endParaRPr lang="en-US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40152" y="1484784"/>
            <a:ext cx="903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Execução de Ações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779912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Aprendizado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05172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979712" y="22768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373624" y="2226350"/>
            <a:ext cx="104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Percepção</a:t>
            </a:r>
            <a:endParaRPr lang="en-US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172163" y="1484784"/>
            <a:ext cx="1535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Seleção de Ação</a:t>
            </a:r>
            <a:endParaRPr lang="en-US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27414" y="2708920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Execução</a:t>
            </a:r>
            <a:endParaRPr lang="en-US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60780" y="27089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Raciocínio</a:t>
            </a:r>
            <a:endParaRPr lang="en-US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236296" y="1484784"/>
            <a:ext cx="1656184" cy="122413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Controle de Parâmetros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36296" y="2708920"/>
            <a:ext cx="17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Meta-Raciocínio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508104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436096" y="22768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580112" y="2226350"/>
            <a:ext cx="151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Monitoramento</a:t>
            </a:r>
            <a:endParaRPr lang="en-US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40152" y="1484784"/>
            <a:ext cx="903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5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y-tablet-world.com/wp-content/uploads/2012/08/Android-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904" y="1547500"/>
            <a:ext cx="1704975" cy="23812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0496" y="1835532"/>
            <a:ext cx="2286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gartic.uol.com.br/imgs/mural/ny/nyna__/bal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4232" y="683404"/>
            <a:ext cx="1152128" cy="1091112"/>
          </a:xfrm>
          <a:prstGeom prst="rect">
            <a:avLst/>
          </a:prstGeom>
          <a:noFill/>
        </p:spPr>
      </p:pic>
      <p:pic>
        <p:nvPicPr>
          <p:cNvPr id="1037" name="Picture 13" descr="http://t3.gstatic.com/images?q=tbn:ANd9GcTHXcc4927w4VPlvq49_D9D08uECljRfwnvZ39RKbrhpkUsnF_0lImNIrM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0176" y="3923764"/>
            <a:ext cx="1745044" cy="1224136"/>
          </a:xfrm>
          <a:prstGeom prst="rect">
            <a:avLst/>
          </a:prstGeom>
          <a:noFill/>
        </p:spPr>
      </p:pic>
      <p:cxnSp>
        <p:nvCxnSpPr>
          <p:cNvPr id="17" name="Conector de seta reta 16"/>
          <p:cNvCxnSpPr/>
          <p:nvPr/>
        </p:nvCxnSpPr>
        <p:spPr>
          <a:xfrm flipV="1">
            <a:off x="3342903" y="2699628"/>
            <a:ext cx="3191569" cy="38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18"/>
          <p:cNvCxnSpPr/>
          <p:nvPr/>
        </p:nvCxnSpPr>
        <p:spPr>
          <a:xfrm rot="10800000">
            <a:off x="5598368" y="1187460"/>
            <a:ext cx="1152128" cy="108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Forma 20"/>
          <p:cNvCxnSpPr/>
          <p:nvPr/>
        </p:nvCxnSpPr>
        <p:spPr>
          <a:xfrm rot="10800000" flipV="1">
            <a:off x="3366121" y="1115452"/>
            <a:ext cx="936105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10800000" flipV="1">
            <a:off x="5598368" y="3419708"/>
            <a:ext cx="1080120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/>
          <p:nvPr/>
        </p:nvCxnSpPr>
        <p:spPr>
          <a:xfrm rot="10800000">
            <a:off x="2490416" y="3928750"/>
            <a:ext cx="1235744" cy="85911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001957" y="1259468"/>
            <a:ext cx="86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Agente</a:t>
            </a:r>
            <a:endParaRPr lang="en-US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398568" y="385175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Ambiente</a:t>
            </a:r>
            <a:endParaRPr lang="en-US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014192" y="2721114"/>
            <a:ext cx="18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Executa uma ação</a:t>
            </a:r>
            <a:endParaRPr lang="en-US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014192" y="539388"/>
            <a:ext cx="18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Feedback positivo</a:t>
            </a:r>
            <a:endParaRPr lang="en-US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798168" y="5147900"/>
            <a:ext cx="19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Feedback negativo</a:t>
            </a:r>
            <a:endParaRPr lang="en-US" dirty="0"/>
          </a:p>
        </p:txBody>
      </p:sp>
      <p:sp>
        <p:nvSpPr>
          <p:cNvPr id="40" name="Seta em curva para a direita 39"/>
          <p:cNvSpPr/>
          <p:nvPr/>
        </p:nvSpPr>
        <p:spPr>
          <a:xfrm>
            <a:off x="971600" y="2060848"/>
            <a:ext cx="504056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0" y="3284984"/>
            <a:ext cx="173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Aprende a partir</a:t>
            </a:r>
          </a:p>
          <a:p>
            <a:r>
              <a:rPr lang="pt-BR" dirty="0" smtClean="0"/>
              <a:t>dos feedbacks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y-tablet-world.com/wp-content/uploads/2012/08/Android-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1704975" cy="238125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375751" y="1556792"/>
            <a:ext cx="136815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Ação</a:t>
            </a:r>
            <a:r>
              <a:rPr lang="en-US" sz="2000" dirty="0" smtClean="0"/>
              <a:t> 1</a:t>
            </a:r>
            <a:endParaRPr lang="pt-BR" sz="2000" dirty="0"/>
          </a:p>
        </p:txBody>
      </p:sp>
      <p:sp>
        <p:nvSpPr>
          <p:cNvPr id="6" name="Oval 5"/>
          <p:cNvSpPr/>
          <p:nvPr/>
        </p:nvSpPr>
        <p:spPr>
          <a:xfrm>
            <a:off x="3383957" y="3501008"/>
            <a:ext cx="136815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Ação</a:t>
            </a:r>
            <a:r>
              <a:rPr lang="en-US" sz="2000" dirty="0" smtClean="0"/>
              <a:t> 2</a:t>
            </a:r>
            <a:endParaRPr lang="pt-B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300192" y="949865"/>
            <a:ext cx="144016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Estado 1</a:t>
            </a:r>
            <a:endParaRPr lang="pt-BR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300192" y="2996952"/>
            <a:ext cx="144016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Estado 2</a:t>
            </a:r>
            <a:endParaRPr lang="pt-B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300192" y="5044039"/>
            <a:ext cx="144016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Estado 3</a:t>
            </a:r>
            <a:endParaRPr lang="pt-B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46511" y="4149080"/>
            <a:ext cx="144016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Estado 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946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 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Execution</a:t>
            </a:r>
            <a:endParaRPr lang="en-US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Reasoning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00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2285554" y="2910201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Ground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Object Level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Execution</a:t>
            </a:r>
            <a:endParaRPr lang="en-US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Reasoning</a:t>
            </a:r>
            <a:endParaRPr lang="en-US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539552" y="3684770"/>
            <a:ext cx="3137676" cy="74903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Meta Level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3906766" y="3874622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1869245" y="2943549"/>
            <a:ext cx="7600" cy="6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2401346" y="3068960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616336" y="3062340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14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de seta reta 11"/>
          <p:cNvCxnSpPr/>
          <p:nvPr/>
        </p:nvCxnSpPr>
        <p:spPr>
          <a:xfrm flipV="1">
            <a:off x="2285554" y="2910201"/>
            <a:ext cx="0" cy="642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tângulo de cantos arredondados 3"/>
          <p:cNvSpPr/>
          <p:nvPr/>
        </p:nvSpPr>
        <p:spPr>
          <a:xfrm>
            <a:off x="539552" y="350799"/>
            <a:ext cx="3139512" cy="72008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Actions Execution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5"/>
          <p:cNvSpPr/>
          <p:nvPr/>
        </p:nvSpPr>
        <p:spPr>
          <a:xfrm>
            <a:off x="539552" y="2060848"/>
            <a:ext cx="3139512" cy="74903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8"/>
          <p:cNvCxnSpPr/>
          <p:nvPr/>
        </p:nvCxnSpPr>
        <p:spPr>
          <a:xfrm>
            <a:off x="1876845" y="1251710"/>
            <a:ext cx="0" cy="62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8"/>
          <p:cNvCxnSpPr/>
          <p:nvPr/>
        </p:nvCxnSpPr>
        <p:spPr>
          <a:xfrm flipV="1">
            <a:off x="2285554" y="1218361"/>
            <a:ext cx="0" cy="642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6"/>
          <p:cNvSpPr txBox="1"/>
          <p:nvPr/>
        </p:nvSpPr>
        <p:spPr>
          <a:xfrm>
            <a:off x="2408946" y="1377121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Action Selection</a:t>
            </a:r>
            <a:endParaRPr lang="en-US" sz="1600" dirty="0"/>
          </a:p>
        </p:txBody>
      </p:sp>
      <p:sp>
        <p:nvSpPr>
          <p:cNvPr id="21" name="CaixaDeTexto 16"/>
          <p:cNvSpPr txBox="1"/>
          <p:nvPr/>
        </p:nvSpPr>
        <p:spPr>
          <a:xfrm>
            <a:off x="623936" y="1370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Perception</a:t>
            </a:r>
            <a:endParaRPr lang="en-US" sz="1600" dirty="0"/>
          </a:p>
        </p:txBody>
      </p:sp>
      <p:sp>
        <p:nvSpPr>
          <p:cNvPr id="22" name="CaixaDeTexto 17"/>
          <p:cNvSpPr txBox="1"/>
          <p:nvPr/>
        </p:nvSpPr>
        <p:spPr>
          <a:xfrm>
            <a:off x="3941738" y="529968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Execution</a:t>
            </a:r>
            <a:endParaRPr lang="en-US" b="1" dirty="0"/>
          </a:p>
        </p:txBody>
      </p:sp>
      <p:sp>
        <p:nvSpPr>
          <p:cNvPr id="23" name="CaixaDeTexto 19"/>
          <p:cNvSpPr txBox="1"/>
          <p:nvPr/>
        </p:nvSpPr>
        <p:spPr>
          <a:xfrm>
            <a:off x="3941738" y="2250700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Reasoning</a:t>
            </a:r>
            <a:endParaRPr lang="en-US" b="1" dirty="0"/>
          </a:p>
        </p:txBody>
      </p:sp>
      <p:sp>
        <p:nvSpPr>
          <p:cNvPr id="13" name="Retângulo de cantos arredondados 9"/>
          <p:cNvSpPr/>
          <p:nvPr/>
        </p:nvSpPr>
        <p:spPr>
          <a:xfrm>
            <a:off x="539552" y="3684770"/>
            <a:ext cx="3137676" cy="74903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Parameter Control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aixaDeTexto 10"/>
          <p:cNvSpPr txBox="1"/>
          <p:nvPr/>
        </p:nvSpPr>
        <p:spPr>
          <a:xfrm>
            <a:off x="3906766" y="3874622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Meta-Reasoning</a:t>
            </a:r>
          </a:p>
        </p:txBody>
      </p:sp>
      <p:cxnSp>
        <p:nvCxnSpPr>
          <p:cNvPr id="16" name="Conector de seta reta 11"/>
          <p:cNvCxnSpPr/>
          <p:nvPr/>
        </p:nvCxnSpPr>
        <p:spPr>
          <a:xfrm>
            <a:off x="1869245" y="2943549"/>
            <a:ext cx="7600" cy="6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CaixaDeTexto 16"/>
          <p:cNvSpPr txBox="1"/>
          <p:nvPr/>
        </p:nvSpPr>
        <p:spPr>
          <a:xfrm>
            <a:off x="2401346" y="3068960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Control</a:t>
            </a:r>
            <a:endParaRPr lang="en-US" sz="1600" dirty="0"/>
          </a:p>
        </p:txBody>
      </p:sp>
      <p:sp>
        <p:nvSpPr>
          <p:cNvPr id="26" name="CaixaDeTexto 16"/>
          <p:cNvSpPr txBox="1"/>
          <p:nvPr/>
        </p:nvSpPr>
        <p:spPr>
          <a:xfrm>
            <a:off x="616336" y="3062340"/>
            <a:ext cx="112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69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y-tablet-world.com/wp-content/uploads/2012/08/Android-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904" y="1547500"/>
            <a:ext cx="1704975" cy="23812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0496" y="1835532"/>
            <a:ext cx="2286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gartic.uol.com.br/imgs/mural/ny/nyna__/bal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4232" y="683404"/>
            <a:ext cx="1152128" cy="1091112"/>
          </a:xfrm>
          <a:prstGeom prst="rect">
            <a:avLst/>
          </a:prstGeom>
          <a:noFill/>
        </p:spPr>
      </p:pic>
      <p:pic>
        <p:nvPicPr>
          <p:cNvPr id="1037" name="Picture 13" descr="http://t3.gstatic.com/images?q=tbn:ANd9GcTHXcc4927w4VPlvq49_D9D08uECljRfwnvZ39RKbrhpkUsnF_0lImNIrM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0176" y="3923764"/>
            <a:ext cx="1745044" cy="1224136"/>
          </a:xfrm>
          <a:prstGeom prst="rect">
            <a:avLst/>
          </a:prstGeom>
          <a:noFill/>
        </p:spPr>
      </p:pic>
      <p:cxnSp>
        <p:nvCxnSpPr>
          <p:cNvPr id="17" name="Conector de seta reta 16"/>
          <p:cNvCxnSpPr/>
          <p:nvPr/>
        </p:nvCxnSpPr>
        <p:spPr>
          <a:xfrm flipV="1">
            <a:off x="3342903" y="2699628"/>
            <a:ext cx="3191569" cy="38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18"/>
          <p:cNvCxnSpPr/>
          <p:nvPr/>
        </p:nvCxnSpPr>
        <p:spPr>
          <a:xfrm rot="10800000">
            <a:off x="5598368" y="1187460"/>
            <a:ext cx="1152128" cy="108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Forma 20"/>
          <p:cNvCxnSpPr/>
          <p:nvPr/>
        </p:nvCxnSpPr>
        <p:spPr>
          <a:xfrm rot="10800000" flipV="1">
            <a:off x="3366121" y="1115452"/>
            <a:ext cx="936105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10800000" flipV="1">
            <a:off x="5598368" y="3419708"/>
            <a:ext cx="1080120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/>
          <p:nvPr/>
        </p:nvCxnSpPr>
        <p:spPr>
          <a:xfrm rot="10800000">
            <a:off x="2490416" y="3928750"/>
            <a:ext cx="1235744" cy="85911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805256" y="1112230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Agent</a:t>
            </a:r>
            <a:endParaRPr lang="en-US" sz="2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979528" y="3794456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Environment</a:t>
            </a:r>
            <a:endParaRPr lang="en-US" sz="2400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699581" y="2748571"/>
            <a:ext cx="238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Execute an action</a:t>
            </a:r>
            <a:endParaRPr lang="en-US" sz="2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726160" y="473766"/>
            <a:ext cx="240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Positive Feedback</a:t>
            </a:r>
            <a:endParaRPr lang="en-US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473792" y="5069340"/>
            <a:ext cx="25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Negative Feedback</a:t>
            </a:r>
            <a:endParaRPr lang="en-US" sz="2400" dirty="0"/>
          </a:p>
        </p:txBody>
      </p:sp>
      <p:sp>
        <p:nvSpPr>
          <p:cNvPr id="40" name="Seta em curva para a direita 39"/>
          <p:cNvSpPr/>
          <p:nvPr/>
        </p:nvSpPr>
        <p:spPr>
          <a:xfrm>
            <a:off x="971600" y="2060848"/>
            <a:ext cx="504056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98443" y="3284984"/>
            <a:ext cx="1437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Learn</a:t>
            </a:r>
          </a:p>
          <a:p>
            <a:r>
              <a:rPr lang="pt-BR" sz="2400" dirty="0" smtClean="0"/>
              <a:t>from the</a:t>
            </a:r>
          </a:p>
          <a:p>
            <a:r>
              <a:rPr lang="pt-BR" sz="2400" dirty="0" smtClean="0"/>
              <a:t>feedbacks</a:t>
            </a:r>
          </a:p>
        </p:txBody>
      </p:sp>
    </p:spTree>
    <p:extLst>
      <p:ext uri="{BB962C8B-B14F-4D97-AF65-F5344CB8AC3E}">
        <p14:creationId xmlns:p14="http://schemas.microsoft.com/office/powerpoint/2010/main" val="359380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197</Words>
  <Application>Microsoft Office PowerPoint</Application>
  <PresentationFormat>On-screen Show (4:3)</PresentationFormat>
  <Paragraphs>137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jieversonm</dc:creator>
  <cp:lastModifiedBy>Jiéverson Maissiat</cp:lastModifiedBy>
  <cp:revision>24</cp:revision>
  <dcterms:created xsi:type="dcterms:W3CDTF">2012-12-18T17:49:07Z</dcterms:created>
  <dcterms:modified xsi:type="dcterms:W3CDTF">2014-02-21T05:39:54Z</dcterms:modified>
</cp:coreProperties>
</file>