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0" r:id="rId8"/>
    <p:sldId id="261" r:id="rId9"/>
    <p:sldId id="259" r:id="rId10"/>
    <p:sldId id="277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DF14-991B-49BC-BD6C-FFBC63840C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C0DF-72F1-4AC4-A8DF-D5E7FB9364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私房菜用户页面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餐饮圈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美食广场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033" y="5143162"/>
            <a:ext cx="853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源汁原味</a:t>
            </a:r>
            <a:endParaRPr lang="en-US" altLang="zh-CN" dirty="0" smtClean="0"/>
          </a:p>
          <a:p>
            <a:r>
              <a:rPr lang="zh-CN" altLang="en-US" dirty="0" smtClean="0"/>
              <a:t>售卖合作供应商</a:t>
            </a:r>
            <a:r>
              <a:rPr lang="en-US" altLang="zh-CN" dirty="0" smtClean="0"/>
              <a:t>/</a:t>
            </a:r>
            <a:r>
              <a:rPr lang="zh-CN" altLang="en-US" dirty="0" smtClean="0"/>
              <a:t>私房菜自制的产品。</a:t>
            </a:r>
            <a:endParaRPr lang="zh-CN" altLang="en-US" dirty="0" smtClean="0"/>
          </a:p>
          <a:p>
            <a:r>
              <a:rPr lang="zh-CN" altLang="en-US" dirty="0" smtClean="0"/>
              <a:t>        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6922" y="2060848"/>
            <a:ext cx="879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关键字包括：农场名称、食材、餐厅、话题、功效（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：搜索“祛湿”，会弹出相应的功效食材、菜品、对应到餐厅）。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4033" y="2993175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餐饮圈里分为普通会员和超级会员。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033" y="3501008"/>
            <a:ext cx="8188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今日主题</a:t>
            </a:r>
            <a:r>
              <a:rPr lang="en-US" altLang="zh-CN" dirty="0" smtClean="0"/>
              <a:t>---</a:t>
            </a:r>
            <a:endParaRPr lang="en-US" altLang="zh-CN" dirty="0" smtClean="0"/>
          </a:p>
          <a:p>
            <a:r>
              <a:rPr lang="en-US" altLang="zh-CN" dirty="0"/>
              <a:t>·</a:t>
            </a:r>
            <a:r>
              <a:rPr lang="zh-CN" altLang="en-US" dirty="0" smtClean="0"/>
              <a:t>从优秀菜品中推出餐厅。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发布投票，令超级会员参与新菜式开发，邀请超级会员品尝新菜式，农场可以邀请超级会员家庭免费体验种菜生活。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6922" y="6066492"/>
            <a:ext cx="7972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吃货攻略：引发讨论，餐饮社群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厨师老板、食材检测师、运输方、食客、农场。借鉴网络上的文章，在此交流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和评论。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4033" y="1340768"/>
            <a:ext cx="879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社群中包括：食客、餐厅老板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厨师、农场方、食品检测师、营养师、运输方共同构建一个从田野到餐桌的透明绿色订餐系统。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4320480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餐饮圈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搜索食材介绍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341770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36712"/>
            <a:ext cx="3528392" cy="59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管理员页面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zh-CN" altLang="en-US" dirty="0" smtClean="0"/>
              <a:t>管理员登录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0"/>
            <a:ext cx="4061048" cy="67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1143000"/>
          </a:xfrm>
        </p:spPr>
        <p:txBody>
          <a:bodyPr/>
          <a:lstStyle/>
          <a:p>
            <a:r>
              <a:rPr lang="zh-CN" altLang="en-US" dirty="0" smtClean="0"/>
              <a:t>功能主页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9"/>
            <a:ext cx="4283968" cy="67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的推荐菜单</a:t>
            </a:r>
            <a:endParaRPr lang="zh-CN" altLang="en-US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247807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8448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厨师</a:t>
            </a:r>
            <a:r>
              <a:rPr lang="zh-CN" altLang="en-US" dirty="0" smtClean="0"/>
              <a:t>向发出委托点菜的食客编辑、发送菜单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协商好后，顾客点击确认，厨师开始备餐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zh-CN" altLang="en-US" dirty="0" smtClean="0"/>
              <a:t>已下单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6631"/>
            <a:ext cx="4101541" cy="661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/>
          <a:lstStyle/>
          <a:p>
            <a:r>
              <a:rPr lang="zh-CN" altLang="en-US" dirty="0" smtClean="0"/>
              <a:t>功能开放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322341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/>
          <a:lstStyle/>
          <a:p>
            <a:r>
              <a:rPr lang="zh-CN" altLang="en-US" dirty="0" smtClean="0"/>
              <a:t>报表统计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02" y="23986"/>
            <a:ext cx="335736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zh-CN" altLang="en-US" dirty="0" smtClean="0"/>
              <a:t>平台设置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91" y="27831"/>
            <a:ext cx="3843230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3571875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04664" y="30907"/>
            <a:ext cx="4392488" cy="1143000"/>
          </a:xfrm>
        </p:spPr>
        <p:txBody>
          <a:bodyPr/>
          <a:lstStyle/>
          <a:p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掌柜菜单</a:t>
            </a:r>
            <a:endParaRPr lang="en-US" altLang="zh-CN" dirty="0" smtClean="0"/>
          </a:p>
          <a:p>
            <a:r>
              <a:rPr lang="zh-CN" altLang="en-US" dirty="0" smtClean="0"/>
              <a:t>  订餐分为两个渠道，一是顾客告知餐厅人数，备注里可加想吃的食材（水鸭）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（功效）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场合气氛环境等，掌柜负责菜品的选择，然后定好菜单，发送到顾客手机，顾客手机自助补充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确认，通过打电话线下交流菜品和就餐要求；</a:t>
            </a:r>
            <a:endParaRPr lang="zh-CN" altLang="en-US" dirty="0" smtClean="0"/>
          </a:p>
          <a:p>
            <a:r>
              <a:rPr lang="zh-CN" altLang="en-US" dirty="0" smtClean="0"/>
              <a:t>  二是顾客自助订餐，选择份量，确认后发送餐厅，餐厅负责准备菜品。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4653136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endParaRPr lang="en-US" altLang="zh-CN" dirty="0" smtClean="0"/>
          </a:p>
          <a:p>
            <a:r>
              <a:rPr lang="zh-CN" altLang="en-US" dirty="0" smtClean="0"/>
              <a:t>餐饮圈是摆放食疗知识普及、菜品起源故事、了解食材选择、名厨访谈（制作？）、私房菜店、招牌菜的推荐、</a:t>
            </a:r>
            <a:r>
              <a:rPr lang="zh-CN" altLang="en-US" sz="1400" i="1" dirty="0" smtClean="0"/>
              <a:t>以及相关用户餐后评价、收藏愿望菜单</a:t>
            </a:r>
            <a:endParaRPr lang="zh-CN" altLang="en-US" sz="1400" i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07" y="141262"/>
            <a:ext cx="4054719" cy="631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9086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编辑菜品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菜品总览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8640"/>
            <a:ext cx="3668963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2536" y="-16718"/>
            <a:ext cx="3600400" cy="565398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追溯信息录入</a:t>
            </a:r>
            <a:endParaRPr lang="zh-CN" alt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" y="615740"/>
            <a:ext cx="3096344" cy="59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42" y="-6871"/>
            <a:ext cx="337185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38" y="3356992"/>
            <a:ext cx="2726917" cy="341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菜品描述自动生成（功效等）</a:t>
            </a:r>
            <a:endParaRPr lang="en-US" altLang="zh-CN" dirty="0" smtClean="0"/>
          </a:p>
          <a:p>
            <a:r>
              <a:rPr lang="zh-CN" altLang="en-US" dirty="0" smtClean="0"/>
              <a:t>烹饪方式餐厅制定，也可以用已有示例。（数据库中的示例）</a:t>
            </a:r>
            <a:endParaRPr lang="en-US" altLang="zh-CN" dirty="0" smtClean="0"/>
          </a:p>
          <a:p>
            <a:r>
              <a:rPr lang="zh-CN" altLang="en-US" dirty="0" smtClean="0"/>
              <a:t>菜品名称和食材名称，可以通过联想功能显示，无需太多手动输入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50688" y="0"/>
            <a:ext cx="8229600" cy="102008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预约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即委托老板点菜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31565"/>
            <a:ext cx="3781777" cy="57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06882"/>
            <a:ext cx="3168352" cy="605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732" y="159643"/>
            <a:ext cx="4796755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掌柜菜单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委托老板点菜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2926383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34083"/>
            <a:ext cx="36290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6296" y="2420888"/>
            <a:ext cx="1907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点击蓝色菜品名，可进入食品追溯页；食客可以在接收菜单后，自助补充菜单然后确认点餐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154" y="0"/>
            <a:ext cx="3960440" cy="1143000"/>
          </a:xfrm>
        </p:spPr>
        <p:txBody>
          <a:bodyPr/>
          <a:lstStyle/>
          <a:p>
            <a:r>
              <a:rPr lang="zh-CN" altLang="en-US" dirty="0" smtClean="0"/>
              <a:t>已定菜单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27" y="15627"/>
            <a:ext cx="3376774" cy="679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20486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食客可以查看已下单菜单，确认已下单并正在备餐。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蓝色菜品名可以进入食品追溯。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952328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食品追溯页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68402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6631"/>
            <a:ext cx="3240360" cy="656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追溯说明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相关推荐：</a:t>
            </a:r>
            <a:endParaRPr lang="en-US" altLang="zh-CN" dirty="0" smtClean="0"/>
          </a:p>
          <a:p>
            <a:r>
              <a:rPr lang="zh-CN" altLang="en-US" dirty="0" smtClean="0"/>
              <a:t>同个餐厅里的功效相似、或者搭配伴侣的推荐。点击后将去到菜品追溯，若食客感兴趣，则可以加入菜单</a:t>
            </a:r>
            <a:endParaRPr lang="en-US" altLang="zh-CN" dirty="0" smtClean="0"/>
          </a:p>
          <a:p>
            <a:r>
              <a:rPr lang="zh-CN" altLang="en-US" dirty="0" smtClean="0"/>
              <a:t>若食客对食材感到兴趣，则可以加入购物车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zh-CN" altLang="en-US" dirty="0" smtClean="0"/>
              <a:t>自助点餐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66" y="0"/>
            <a:ext cx="3429938" cy="681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11630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自助点餐，食客选择可预约时间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需求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主动点餐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下单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120" y="0"/>
            <a:ext cx="3981128" cy="76470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餐饮圈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美食广场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" y="0"/>
            <a:ext cx="3684932" cy="653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348803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全屏显示(4:3)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私房菜用户页面</vt:lpstr>
      <vt:lpstr>菜单</vt:lpstr>
      <vt:lpstr>预约---即委托老板点菜</vt:lpstr>
      <vt:lpstr>掌柜菜单---委托老板点菜</vt:lpstr>
      <vt:lpstr>已定菜单</vt:lpstr>
      <vt:lpstr>食品追溯页</vt:lpstr>
      <vt:lpstr>追溯说明</vt:lpstr>
      <vt:lpstr>自助点餐</vt:lpstr>
      <vt:lpstr>餐饮圈&gt;美食广场</vt:lpstr>
      <vt:lpstr>餐饮圈&gt;美食广场</vt:lpstr>
      <vt:lpstr>餐饮圈—搜索食材介绍</vt:lpstr>
      <vt:lpstr>管理员页面</vt:lpstr>
      <vt:lpstr>管理员登录</vt:lpstr>
      <vt:lpstr>功能主页</vt:lpstr>
      <vt:lpstr>我的推荐菜单</vt:lpstr>
      <vt:lpstr>已下单</vt:lpstr>
      <vt:lpstr>功能开放</vt:lpstr>
      <vt:lpstr>报表统计</vt:lpstr>
      <vt:lpstr>平台设置</vt:lpstr>
      <vt:lpstr>编辑菜品&gt;菜品总览</vt:lpstr>
      <vt:lpstr>追溯信息录入</vt:lpstr>
      <vt:lpstr>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私房菜用户页面</dc:title>
  <dc:creator>hrz</dc:creator>
  <cp:lastModifiedBy>hrz</cp:lastModifiedBy>
  <cp:revision>18</cp:revision>
  <dcterms:created xsi:type="dcterms:W3CDTF">2018-06-07T04:51:00Z</dcterms:created>
  <dcterms:modified xsi:type="dcterms:W3CDTF">2018-07-13T09:58:43Z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