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8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2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7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7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7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23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14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AF91-BF01-4F64-A006-334254E2D928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02DB-A9ED-4862-A62F-1C2767ADB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61281" y="1837593"/>
                <a:ext cx="2101363" cy="8088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81" y="1837593"/>
                <a:ext cx="2101363" cy="808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23995" y="1837593"/>
                <a:ext cx="2315308" cy="8088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h𝑎𝑟𝑣𝑒𝑠𝑡𝑒𝑟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95" y="1837593"/>
                <a:ext cx="2315308" cy="808892"/>
              </a:xfrm>
              <a:prstGeom prst="rect">
                <a:avLst/>
              </a:prstGeom>
              <a:blipFill>
                <a:blip r:embed="rId3"/>
                <a:stretch>
                  <a:fillRect l="-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695099" y="1837593"/>
                <a:ext cx="2101363" cy="8088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099" y="1837593"/>
                <a:ext cx="2101363" cy="80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804746" y="3168162"/>
                <a:ext cx="2280139" cy="8088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h𝑎𝑟𝑣𝑒𝑠𝑡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46" y="3168162"/>
                <a:ext cx="2280139" cy="808892"/>
              </a:xfrm>
              <a:prstGeom prst="rect">
                <a:avLst/>
              </a:prstGeom>
              <a:blipFill>
                <a:blip r:embed="rId5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157546" y="3168162"/>
                <a:ext cx="2101363" cy="8088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h𝑎𝑟𝑣𝑒𝑠𝑡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46" y="3168162"/>
                <a:ext cx="2101363" cy="808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664069" y="4375640"/>
            <a:ext cx="2552699" cy="556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Energy Harvester Sizing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31877" y="4387364"/>
            <a:ext cx="2552699" cy="556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Energy Harvester Sizing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464901" y="2066192"/>
            <a:ext cx="951033" cy="3516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737840" y="2066191"/>
            <a:ext cx="951033" cy="3516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10800000">
            <a:off x="3742349" y="2339975"/>
            <a:ext cx="390160" cy="82818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rot="10800000">
            <a:off x="7013146" y="2339975"/>
            <a:ext cx="390160" cy="82818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 rot="10800000">
            <a:off x="3742348" y="3977053"/>
            <a:ext cx="390160" cy="39858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 rot="10800000">
            <a:off x="7013146" y="3988778"/>
            <a:ext cx="390160" cy="39858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 J.</dc:creator>
  <cp:lastModifiedBy>Zhan J.</cp:lastModifiedBy>
  <cp:revision>3</cp:revision>
  <dcterms:created xsi:type="dcterms:W3CDTF">2019-06-24T08:47:33Z</dcterms:created>
  <dcterms:modified xsi:type="dcterms:W3CDTF">2019-06-24T08:56:02Z</dcterms:modified>
</cp:coreProperties>
</file>