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1"/>
  </p:sldMasterIdLst>
  <p:sldIdLst>
    <p:sldId id="268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1216"/>
    <a:srgbClr val="FFFFFF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17" autoAdjust="0"/>
  </p:normalViewPr>
  <p:slideViewPr>
    <p:cSldViewPr snapToGrid="0">
      <p:cViewPr>
        <p:scale>
          <a:sx n="125" d="100"/>
          <a:sy n="125" d="100"/>
        </p:scale>
        <p:origin x="-24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910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88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7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45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48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05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4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7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81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0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40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07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300" name="OTLSHAPE_T_c3d685d5ae854fb185925e527e534f28_RightVerticalConnector2"/>
          <p:cNvCxnSpPr/>
          <p:nvPr>
            <p:custDataLst>
              <p:tags r:id="rId2"/>
            </p:custDataLst>
          </p:nvPr>
        </p:nvCxnSpPr>
        <p:spPr>
          <a:xfrm>
            <a:off x="4064330" y="756153"/>
            <a:ext cx="0" cy="3617118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98" name="OTLSHAPE_T_c3d685d5ae854fb185925e527e534f28_LeftVerticalConnector1"/>
          <p:cNvCxnSpPr>
            <a:stCxn id="91" idx="2"/>
          </p:cNvCxnSpPr>
          <p:nvPr>
            <p:custDataLst>
              <p:tags r:id="rId3"/>
            </p:custDataLst>
          </p:nvPr>
        </p:nvCxnSpPr>
        <p:spPr>
          <a:xfrm>
            <a:off x="712938" y="718301"/>
            <a:ext cx="1574" cy="3617118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80" name="OTLSHAPE_TB_00000000000000000000000000000000_LeftEndCaps" hidden="1"/>
          <p:cNvSpPr txBox="1"/>
          <p:nvPr>
            <p:custDataLst>
              <p:tags r:id="rId4"/>
            </p:custDataLst>
          </p:nvPr>
        </p:nvSpPr>
        <p:spPr>
          <a:xfrm>
            <a:off x="254000" y="4427682"/>
            <a:ext cx="342900" cy="2015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300" b="1" smtClean="0">
                <a:solidFill>
                  <a:srgbClr val="FF4500"/>
                </a:solidFill>
                <a:latin typeface="Calibri" panose="020F0502020204030204" pitchFamily="34" charset="0"/>
              </a:rPr>
              <a:t>2017</a:t>
            </a:r>
            <a:endParaRPr lang="en-US" sz="1300" b="1">
              <a:solidFill>
                <a:srgbClr val="FF4500"/>
              </a:solidFill>
              <a:latin typeface="Calibri" panose="020F0502020204030204" pitchFamily="34" charset="0"/>
            </a:endParaRPr>
          </a:p>
        </p:txBody>
      </p:sp>
      <p:sp>
        <p:nvSpPr>
          <p:cNvPr id="51281" name="OTLSHAPE_TB_00000000000000000000000000000000_RightEndCaps" hidden="1"/>
          <p:cNvSpPr txBox="1"/>
          <p:nvPr>
            <p:custDataLst>
              <p:tags r:id="rId5"/>
            </p:custDataLst>
          </p:nvPr>
        </p:nvSpPr>
        <p:spPr>
          <a:xfrm>
            <a:off x="11603228" y="4427682"/>
            <a:ext cx="342900" cy="2015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300" b="1" smtClean="0">
                <a:solidFill>
                  <a:srgbClr val="FF4500"/>
                </a:solidFill>
                <a:latin typeface="Calibri" panose="020F0502020204030204" pitchFamily="34" charset="0"/>
              </a:rPr>
              <a:t>2018</a:t>
            </a:r>
            <a:endParaRPr lang="en-US" sz="1300" b="1">
              <a:solidFill>
                <a:srgbClr val="FF4500"/>
              </a:solidFill>
              <a:latin typeface="Calibri" panose="020F0502020204030204" pitchFamily="34" charset="0"/>
            </a:endParaRPr>
          </a:p>
        </p:txBody>
      </p:sp>
      <p:sp>
        <p:nvSpPr>
          <p:cNvPr id="51282" name="OTLSHAPE_TB_00000000000000000000000000000000_ScaleContainer"/>
          <p:cNvSpPr/>
          <p:nvPr>
            <p:custDataLst>
              <p:tags r:id="rId6"/>
            </p:custDataLst>
          </p:nvPr>
        </p:nvSpPr>
        <p:spPr>
          <a:xfrm>
            <a:off x="712937" y="4335419"/>
            <a:ext cx="10754035" cy="711121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  <a:gs pos="50000">
                <a:srgbClr val="F2F2F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83" name="OTLSHAPE_TB_00000000000000000000000000000000_ElapsedTim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85" name="OTLSHAPE_TB_00000000000000000000000000000000_TodayMarkerShape" hidden="1"/>
          <p:cNvSpPr/>
          <p:nvPr>
            <p:custDataLst>
              <p:tags r:id="rId8"/>
            </p:custDataLst>
          </p:nvPr>
        </p:nvSpPr>
        <p:spPr>
          <a:xfrm>
            <a:off x="661343" y="4718957"/>
            <a:ext cx="108858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86" name="OTLSHAPE_TB_00000000000000000000000000000000_TodayMarkerText" hidden="1"/>
          <p:cNvSpPr txBox="1"/>
          <p:nvPr>
            <p:custDataLst>
              <p:tags r:id="rId9"/>
            </p:custDataLst>
          </p:nvPr>
        </p:nvSpPr>
        <p:spPr>
          <a:xfrm>
            <a:off x="715772" y="4845957"/>
            <a:ext cx="267702" cy="10772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700" smtClean="0">
                <a:solidFill>
                  <a:schemeClr val="dk1"/>
                </a:solidFill>
                <a:latin typeface="Century Gothic" panose="020B0502020202020204" pitchFamily="34" charset="0"/>
              </a:rPr>
              <a:t>Today</a:t>
            </a:r>
            <a:endParaRPr lang="en-US" sz="700">
              <a:solidFill>
                <a:schemeClr val="dk1"/>
              </a:solidFill>
              <a:latin typeface="Century Gothic" panose="020B0502020202020204" pitchFamily="34" charset="0"/>
            </a:endParaRPr>
          </a:p>
        </p:txBody>
      </p:sp>
      <p:sp>
        <p:nvSpPr>
          <p:cNvPr id="51289" name="OTLSHAPE_TB_00000000000000000000000000000000_TimescaleInterval3"/>
          <p:cNvSpPr txBox="1"/>
          <p:nvPr>
            <p:custDataLst>
              <p:tags r:id="rId10"/>
            </p:custDataLst>
          </p:nvPr>
        </p:nvSpPr>
        <p:spPr>
          <a:xfrm>
            <a:off x="743261" y="4535223"/>
            <a:ext cx="255839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20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Sep</a:t>
            </a:r>
            <a:endParaRPr lang="en-US" sz="1400" b="1" spc="-20" dirty="0">
              <a:solidFill>
                <a:schemeClr val="dk1"/>
              </a:solidFill>
              <a:latin typeface="Century Gothic" panose="020B0502020202020204" pitchFamily="34" charset="0"/>
            </a:endParaRPr>
          </a:p>
        </p:txBody>
      </p:sp>
      <p:sp>
        <p:nvSpPr>
          <p:cNvPr id="51290" name="OTLSHAPE_TB_00000000000000000000000000000000_TimescaleInterval4"/>
          <p:cNvSpPr txBox="1"/>
          <p:nvPr>
            <p:custDataLst>
              <p:tags r:id="rId11"/>
            </p:custDataLst>
          </p:nvPr>
        </p:nvSpPr>
        <p:spPr>
          <a:xfrm>
            <a:off x="2362309" y="4535223"/>
            <a:ext cx="231795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22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Oct</a:t>
            </a:r>
            <a:endParaRPr lang="en-US" sz="1400" b="1" spc="-22" dirty="0">
              <a:solidFill>
                <a:schemeClr val="dk1"/>
              </a:solidFill>
              <a:latin typeface="Century Gothic" panose="020B0502020202020204" pitchFamily="34" charset="0"/>
            </a:endParaRPr>
          </a:p>
        </p:txBody>
      </p:sp>
      <p:sp>
        <p:nvSpPr>
          <p:cNvPr id="51291" name="OTLSHAPE_TB_00000000000000000000000000000000_TimescaleInterval5"/>
          <p:cNvSpPr txBox="1"/>
          <p:nvPr>
            <p:custDataLst>
              <p:tags r:id="rId12"/>
            </p:custDataLst>
          </p:nvPr>
        </p:nvSpPr>
        <p:spPr>
          <a:xfrm>
            <a:off x="3957313" y="4541221"/>
            <a:ext cx="231923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22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Nov</a:t>
            </a:r>
            <a:endParaRPr lang="en-US" sz="1400" b="1" spc="-22" dirty="0">
              <a:solidFill>
                <a:schemeClr val="dk1"/>
              </a:solidFill>
              <a:latin typeface="Century Gothic" panose="020B0502020202020204" pitchFamily="34" charset="0"/>
            </a:endParaRPr>
          </a:p>
        </p:txBody>
      </p:sp>
      <p:sp>
        <p:nvSpPr>
          <p:cNvPr id="51292" name="OTLSHAPE_TB_00000000000000000000000000000000_TimescaleInterval6"/>
          <p:cNvSpPr txBox="1"/>
          <p:nvPr>
            <p:custDataLst>
              <p:tags r:id="rId13"/>
            </p:custDataLst>
          </p:nvPr>
        </p:nvSpPr>
        <p:spPr>
          <a:xfrm>
            <a:off x="5552445" y="4541221"/>
            <a:ext cx="243977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16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Dec</a:t>
            </a:r>
            <a:endParaRPr lang="en-US" sz="1400" b="1" spc="-16" dirty="0">
              <a:solidFill>
                <a:schemeClr val="dk1"/>
              </a:solidFill>
              <a:latin typeface="Century Gothic" panose="020B0502020202020204" pitchFamily="34" charset="0"/>
            </a:endParaRPr>
          </a:p>
        </p:txBody>
      </p:sp>
      <p:sp>
        <p:nvSpPr>
          <p:cNvPr id="51293" name="OTLSHAPE_TB_00000000000000000000000000000000_TimescaleInterval7"/>
          <p:cNvSpPr txBox="1"/>
          <p:nvPr>
            <p:custDataLst>
              <p:tags r:id="rId14"/>
            </p:custDataLst>
          </p:nvPr>
        </p:nvSpPr>
        <p:spPr>
          <a:xfrm>
            <a:off x="7019465" y="4535223"/>
            <a:ext cx="255968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22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Jan 2019</a:t>
            </a:r>
            <a:endParaRPr lang="en-US" sz="1400" b="1" spc="-22" dirty="0">
              <a:solidFill>
                <a:schemeClr val="dk1"/>
              </a:solidFill>
              <a:latin typeface="Century Gothic" panose="020B0502020202020204" pitchFamily="34" charset="0"/>
            </a:endParaRPr>
          </a:p>
        </p:txBody>
      </p:sp>
      <p:sp>
        <p:nvSpPr>
          <p:cNvPr id="51294" name="OTLSHAPE_TB_00000000000000000000000000000000_TimescaleInterval8"/>
          <p:cNvSpPr txBox="1"/>
          <p:nvPr>
            <p:custDataLst>
              <p:tags r:id="rId15"/>
            </p:custDataLst>
          </p:nvPr>
        </p:nvSpPr>
        <p:spPr>
          <a:xfrm>
            <a:off x="8778808" y="4535223"/>
            <a:ext cx="280077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12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Feb</a:t>
            </a:r>
            <a:endParaRPr lang="en-US" sz="1400" b="1" spc="-12" dirty="0">
              <a:solidFill>
                <a:schemeClr val="dk1"/>
              </a:solidFill>
              <a:latin typeface="Century Gothic" panose="020B0502020202020204" pitchFamily="34" charset="0"/>
            </a:endParaRPr>
          </a:p>
        </p:txBody>
      </p:sp>
      <p:sp>
        <p:nvSpPr>
          <p:cNvPr id="51295" name="OTLSHAPE_TB_00000000000000000000000000000000_TimescaleInterval9"/>
          <p:cNvSpPr txBox="1"/>
          <p:nvPr>
            <p:custDataLst>
              <p:tags r:id="rId16"/>
            </p:custDataLst>
          </p:nvPr>
        </p:nvSpPr>
        <p:spPr>
          <a:xfrm>
            <a:off x="10422096" y="4535223"/>
            <a:ext cx="231730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22" dirty="0" smtClean="0">
                <a:solidFill>
                  <a:schemeClr val="dk1"/>
                </a:solidFill>
                <a:latin typeface="Century Gothic" panose="020B0502020202020204" pitchFamily="34" charset="0"/>
              </a:rPr>
              <a:t>Mar</a:t>
            </a:r>
            <a:endParaRPr lang="en-US" sz="1400" b="1" spc="-22" dirty="0">
              <a:solidFill>
                <a:schemeClr val="dk1"/>
              </a:solidFill>
              <a:latin typeface="Century Gothic" panose="020B0502020202020204" pitchFamily="34" charset="0"/>
            </a:endParaRPr>
          </a:p>
        </p:txBody>
      </p:sp>
      <p:sp>
        <p:nvSpPr>
          <p:cNvPr id="51313" name="OTLSHAPE_M_f03de49e98d34b15881cebc29ed3eaf9_Date" hidden="1"/>
          <p:cNvSpPr txBox="1"/>
          <p:nvPr>
            <p:custDataLst>
              <p:tags r:id="rId17"/>
            </p:custDataLst>
          </p:nvPr>
        </p:nvSpPr>
        <p:spPr>
          <a:xfrm>
            <a:off x="3711357" y="4005944"/>
            <a:ext cx="0" cy="83099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smtClean="0">
                <a:solidFill>
                  <a:srgbClr val="B22600"/>
                </a:solidFill>
                <a:latin typeface="Century Gothic" panose="020B0502020202020204" pitchFamily="34" charset="0"/>
              </a:rPr>
              <a:t>Aug 15</a:t>
            </a:r>
            <a:endParaRPr lang="en-US" sz="900">
              <a:solidFill>
                <a:srgbClr val="B226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1316" name="OTLSHAPE_M_dbb50f5633bf443f924a9b2a6c194bf9_Date" hidden="1"/>
          <p:cNvSpPr txBox="1"/>
          <p:nvPr>
            <p:custDataLst>
              <p:tags r:id="rId18"/>
            </p:custDataLst>
          </p:nvPr>
        </p:nvSpPr>
        <p:spPr>
          <a:xfrm>
            <a:off x="10963826" y="4001622"/>
            <a:ext cx="0" cy="83099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1" smtClean="0">
                <a:solidFill>
                  <a:schemeClr val="dk1"/>
                </a:solidFill>
                <a:latin typeface="Century Gothic" panose="020B0502020202020204" pitchFamily="34" charset="0"/>
              </a:rPr>
              <a:t>Feb 15</a:t>
            </a:r>
            <a:endParaRPr lang="en-US" sz="900" b="1">
              <a:solidFill>
                <a:schemeClr val="dk1"/>
              </a:solidFill>
              <a:latin typeface="Century Gothic" panose="020B0502020202020204" pitchFamily="34" charset="0"/>
            </a:endParaRPr>
          </a:p>
        </p:txBody>
      </p:sp>
      <p:sp>
        <p:nvSpPr>
          <p:cNvPr id="51322" name="OTLSHAPE_M_63da6123fb43419aa85eb83df0c979f6_Date" hidden="1"/>
          <p:cNvSpPr txBox="1"/>
          <p:nvPr>
            <p:custDataLst>
              <p:tags r:id="rId19"/>
            </p:custDataLst>
          </p:nvPr>
        </p:nvSpPr>
        <p:spPr>
          <a:xfrm>
            <a:off x="7140514" y="5326741"/>
            <a:ext cx="0" cy="83099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smtClean="0">
                <a:solidFill>
                  <a:srgbClr val="B22600"/>
                </a:solidFill>
                <a:latin typeface="Century Gothic" panose="020B0502020202020204" pitchFamily="34" charset="0"/>
              </a:rPr>
              <a:t>Nov 10</a:t>
            </a:r>
            <a:endParaRPr lang="en-US" sz="900">
              <a:solidFill>
                <a:srgbClr val="B226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1328" name="OTLSHAPE_T_c3d685d5ae854fb185925e527e534f28_ShapePercentage" hidden="1"/>
          <p:cNvSpPr/>
          <p:nvPr>
            <p:custDataLst>
              <p:tags r:id="rId20"/>
            </p:custDataLst>
          </p:nvPr>
        </p:nvSpPr>
        <p:spPr>
          <a:xfrm>
            <a:off x="2055902" y="217646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29" name="OTLSHAPE_T_c3d685d5ae854fb185925e527e534f28_TextPercentage" hidden="1"/>
          <p:cNvSpPr txBox="1"/>
          <p:nvPr>
            <p:custDataLst>
              <p:tags r:id="rId21"/>
            </p:custDataLst>
          </p:nvPr>
        </p:nvSpPr>
        <p:spPr>
          <a:xfrm>
            <a:off x="0" y="217646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1330" name="OTLSHAPE_T_c3d685d5ae854fb185925e527e534f28_StartDate" hidden="1"/>
          <p:cNvSpPr txBox="1"/>
          <p:nvPr>
            <p:custDataLst>
              <p:tags r:id="rId22"/>
            </p:custDataLst>
          </p:nvPr>
        </p:nvSpPr>
        <p:spPr>
          <a:xfrm>
            <a:off x="0" y="2176463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rgbClr val="737373"/>
              </a:solidFill>
              <a:latin typeface="Century Gothic" panose="020B0502020202020204" pitchFamily="34" charset="0"/>
            </a:endParaRPr>
          </a:p>
        </p:txBody>
      </p:sp>
      <p:sp>
        <p:nvSpPr>
          <p:cNvPr id="51331" name="OTLSHAPE_T_c3d685d5ae854fb185925e527e534f28_EndDate" hidden="1"/>
          <p:cNvSpPr txBox="1"/>
          <p:nvPr>
            <p:custDataLst>
              <p:tags r:id="rId23"/>
            </p:custDataLst>
          </p:nvPr>
        </p:nvSpPr>
        <p:spPr>
          <a:xfrm>
            <a:off x="0" y="2176463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rgbClr val="737373"/>
              </a:solidFill>
              <a:latin typeface="Century Gothic" panose="020B0502020202020204" pitchFamily="34" charset="0"/>
            </a:endParaRPr>
          </a:p>
        </p:txBody>
      </p:sp>
      <p:sp>
        <p:nvSpPr>
          <p:cNvPr id="51336" name="OTLSHAPE_T_a521783cf3084313af760cd9c2923e3c_ShapePercentage" hidden="1"/>
          <p:cNvSpPr/>
          <p:nvPr>
            <p:custDataLst>
              <p:tags r:id="rId24"/>
            </p:custDataLst>
          </p:nvPr>
        </p:nvSpPr>
        <p:spPr>
          <a:xfrm>
            <a:off x="3041292" y="2506663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7" name="OTLSHAPE_T_a521783cf3084313af760cd9c2923e3c_TextPercentage" hidden="1"/>
          <p:cNvSpPr txBox="1"/>
          <p:nvPr>
            <p:custDataLst>
              <p:tags r:id="rId25"/>
            </p:custDataLst>
          </p:nvPr>
        </p:nvSpPr>
        <p:spPr>
          <a:xfrm>
            <a:off x="0" y="250666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1338" name="OTLSHAPE_T_a521783cf3084313af760cd9c2923e3c_StartDate" hidden="1"/>
          <p:cNvSpPr txBox="1"/>
          <p:nvPr>
            <p:custDataLst>
              <p:tags r:id="rId26"/>
            </p:custDataLst>
          </p:nvPr>
        </p:nvSpPr>
        <p:spPr>
          <a:xfrm>
            <a:off x="0" y="2506663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rgbClr val="737373"/>
              </a:solidFill>
              <a:latin typeface="Century Gothic" panose="020B0502020202020204" pitchFamily="34" charset="0"/>
            </a:endParaRPr>
          </a:p>
        </p:txBody>
      </p:sp>
      <p:sp>
        <p:nvSpPr>
          <p:cNvPr id="51339" name="OTLSHAPE_T_a521783cf3084313af760cd9c2923e3c_EndDate" hidden="1"/>
          <p:cNvSpPr txBox="1"/>
          <p:nvPr>
            <p:custDataLst>
              <p:tags r:id="rId27"/>
            </p:custDataLst>
          </p:nvPr>
        </p:nvSpPr>
        <p:spPr>
          <a:xfrm>
            <a:off x="0" y="2506663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rgbClr val="737373"/>
              </a:solidFill>
              <a:latin typeface="Century Gothic" panose="020B0502020202020204" pitchFamily="34" charset="0"/>
            </a:endParaRPr>
          </a:p>
        </p:txBody>
      </p:sp>
      <p:sp>
        <p:nvSpPr>
          <p:cNvPr id="51344" name="OTLSHAPE_T_9cde6d5d307b4df7b1464248cab7fef6_ShapePercentage" hidden="1"/>
          <p:cNvSpPr/>
          <p:nvPr>
            <p:custDataLst>
              <p:tags r:id="rId28"/>
            </p:custDataLst>
          </p:nvPr>
        </p:nvSpPr>
        <p:spPr>
          <a:xfrm>
            <a:off x="3869019" y="2836863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45" name="OTLSHAPE_T_9cde6d5d307b4df7b1464248cab7fef6_TextPercentage" hidden="1"/>
          <p:cNvSpPr txBox="1"/>
          <p:nvPr>
            <p:custDataLst>
              <p:tags r:id="rId29"/>
            </p:custDataLst>
          </p:nvPr>
        </p:nvSpPr>
        <p:spPr>
          <a:xfrm>
            <a:off x="0" y="283686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1346" name="OTLSHAPE_T_9cde6d5d307b4df7b1464248cab7fef6_StartDate" hidden="1"/>
          <p:cNvSpPr txBox="1"/>
          <p:nvPr>
            <p:custDataLst>
              <p:tags r:id="rId30"/>
            </p:custDataLst>
          </p:nvPr>
        </p:nvSpPr>
        <p:spPr>
          <a:xfrm>
            <a:off x="0" y="2836863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rgbClr val="737373"/>
              </a:solidFill>
              <a:latin typeface="Century Gothic" panose="020B0502020202020204" pitchFamily="34" charset="0"/>
            </a:endParaRPr>
          </a:p>
        </p:txBody>
      </p:sp>
      <p:sp>
        <p:nvSpPr>
          <p:cNvPr id="51347" name="OTLSHAPE_T_9cde6d5d307b4df7b1464248cab7fef6_EndDate" hidden="1"/>
          <p:cNvSpPr txBox="1"/>
          <p:nvPr>
            <p:custDataLst>
              <p:tags r:id="rId31"/>
            </p:custDataLst>
          </p:nvPr>
        </p:nvSpPr>
        <p:spPr>
          <a:xfrm>
            <a:off x="0" y="2836863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rgbClr val="737373"/>
              </a:solidFill>
              <a:latin typeface="Century Gothic" panose="020B0502020202020204" pitchFamily="34" charset="0"/>
            </a:endParaRPr>
          </a:p>
        </p:txBody>
      </p:sp>
      <p:sp>
        <p:nvSpPr>
          <p:cNvPr id="51352" name="OTLSHAPE_T_6a6e7149661c4d98ae22b9a84a20c0cd_ShapePercentage" hidden="1"/>
          <p:cNvSpPr/>
          <p:nvPr>
            <p:custDataLst>
              <p:tags r:id="rId32"/>
            </p:custDataLst>
          </p:nvPr>
        </p:nvSpPr>
        <p:spPr>
          <a:xfrm>
            <a:off x="4223760" y="3167063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53" name="OTLSHAPE_T_6a6e7149661c4d98ae22b9a84a20c0cd_TextPercentage" hidden="1"/>
          <p:cNvSpPr txBox="1"/>
          <p:nvPr>
            <p:custDataLst>
              <p:tags r:id="rId33"/>
            </p:custDataLst>
          </p:nvPr>
        </p:nvSpPr>
        <p:spPr>
          <a:xfrm>
            <a:off x="0" y="316706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1354" name="OTLSHAPE_T_6a6e7149661c4d98ae22b9a84a20c0cd_StartDate" hidden="1"/>
          <p:cNvSpPr txBox="1"/>
          <p:nvPr>
            <p:custDataLst>
              <p:tags r:id="rId34"/>
            </p:custDataLst>
          </p:nvPr>
        </p:nvSpPr>
        <p:spPr>
          <a:xfrm>
            <a:off x="0" y="3167063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rgbClr val="737373"/>
              </a:solidFill>
              <a:latin typeface="Century Gothic" panose="020B0502020202020204" pitchFamily="34" charset="0"/>
            </a:endParaRPr>
          </a:p>
        </p:txBody>
      </p:sp>
      <p:sp>
        <p:nvSpPr>
          <p:cNvPr id="51355" name="OTLSHAPE_T_6a6e7149661c4d98ae22b9a84a20c0cd_EndDate" hidden="1"/>
          <p:cNvSpPr txBox="1"/>
          <p:nvPr>
            <p:custDataLst>
              <p:tags r:id="rId35"/>
            </p:custDataLst>
          </p:nvPr>
        </p:nvSpPr>
        <p:spPr>
          <a:xfrm>
            <a:off x="0" y="3167063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rgbClr val="737373"/>
              </a:solidFill>
              <a:latin typeface="Century Gothic" panose="020B0502020202020204" pitchFamily="34" charset="0"/>
            </a:endParaRPr>
          </a:p>
        </p:txBody>
      </p:sp>
      <p:sp>
        <p:nvSpPr>
          <p:cNvPr id="51360" name="OTLSHAPE_T_d45e8f651eb34241b7613d55f188f72e_ShapePercentage" hidden="1"/>
          <p:cNvSpPr/>
          <p:nvPr>
            <p:custDataLst>
              <p:tags r:id="rId36"/>
            </p:custDataLst>
          </p:nvPr>
        </p:nvSpPr>
        <p:spPr>
          <a:xfrm>
            <a:off x="6628111" y="3497263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61" name="OTLSHAPE_T_d45e8f651eb34241b7613d55f188f72e_TextPercentage" hidden="1"/>
          <p:cNvSpPr txBox="1"/>
          <p:nvPr>
            <p:custDataLst>
              <p:tags r:id="rId37"/>
            </p:custDataLst>
          </p:nvPr>
        </p:nvSpPr>
        <p:spPr>
          <a:xfrm>
            <a:off x="0" y="349726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1362" name="OTLSHAPE_T_d45e8f651eb34241b7613d55f188f72e_StartDate" hidden="1"/>
          <p:cNvSpPr txBox="1"/>
          <p:nvPr>
            <p:custDataLst>
              <p:tags r:id="rId38"/>
            </p:custDataLst>
          </p:nvPr>
        </p:nvSpPr>
        <p:spPr>
          <a:xfrm>
            <a:off x="0" y="3497263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rgbClr val="737373"/>
              </a:solidFill>
              <a:latin typeface="Century Gothic" panose="020B0502020202020204" pitchFamily="34" charset="0"/>
            </a:endParaRPr>
          </a:p>
        </p:txBody>
      </p:sp>
      <p:sp>
        <p:nvSpPr>
          <p:cNvPr id="51363" name="OTLSHAPE_T_d45e8f651eb34241b7613d55f188f72e_EndDate" hidden="1"/>
          <p:cNvSpPr txBox="1"/>
          <p:nvPr>
            <p:custDataLst>
              <p:tags r:id="rId39"/>
            </p:custDataLst>
          </p:nvPr>
        </p:nvSpPr>
        <p:spPr>
          <a:xfrm>
            <a:off x="0" y="3497263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900">
              <a:solidFill>
                <a:srgbClr val="737373"/>
              </a:solidFill>
              <a:latin typeface="Century Gothic" panose="020B0502020202020204" pitchFamily="34" charset="0"/>
            </a:endParaRPr>
          </a:p>
        </p:txBody>
      </p:sp>
      <p:sp>
        <p:nvSpPr>
          <p:cNvPr id="91" name="OTLSHAPE_T_a521783cf3084313af760cd9c2923e3c_Shape"/>
          <p:cNvSpPr/>
          <p:nvPr>
            <p:custDataLst>
              <p:tags r:id="rId40"/>
            </p:custDataLst>
          </p:nvPr>
        </p:nvSpPr>
        <p:spPr>
          <a:xfrm>
            <a:off x="712938" y="522214"/>
            <a:ext cx="3351392" cy="392174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TLSHAPE_T_a521783cf3084313af760cd9c2923e3c_Title"/>
          <p:cNvSpPr txBox="1"/>
          <p:nvPr>
            <p:custDataLst>
              <p:tags r:id="rId41"/>
            </p:custDataLst>
          </p:nvPr>
        </p:nvSpPr>
        <p:spPr>
          <a:xfrm>
            <a:off x="2021135" y="541221"/>
            <a:ext cx="850935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2000" spc="-10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Task1</a:t>
            </a:r>
            <a:endParaRPr lang="en-US" sz="1200" spc="-10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93" name="OTLSHAPE_T_a521783cf3084313af760cd9c2923e3c_Shape"/>
          <p:cNvSpPr/>
          <p:nvPr>
            <p:custDataLst>
              <p:tags r:id="rId42"/>
            </p:custDataLst>
          </p:nvPr>
        </p:nvSpPr>
        <p:spPr>
          <a:xfrm>
            <a:off x="4065905" y="1416135"/>
            <a:ext cx="2119319" cy="369071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OTLSHAPE_T_a521783cf3084313af760cd9c2923e3c_Shape"/>
          <p:cNvSpPr/>
          <p:nvPr>
            <p:custDataLst>
              <p:tags r:id="rId43"/>
            </p:custDataLst>
          </p:nvPr>
        </p:nvSpPr>
        <p:spPr>
          <a:xfrm>
            <a:off x="4070145" y="1836584"/>
            <a:ext cx="1023920" cy="313561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TLSHAPE_T_a521783cf3084313af760cd9c2923e3c_Title"/>
          <p:cNvSpPr txBox="1"/>
          <p:nvPr>
            <p:custDataLst>
              <p:tags r:id="rId44"/>
            </p:custDataLst>
          </p:nvPr>
        </p:nvSpPr>
        <p:spPr>
          <a:xfrm>
            <a:off x="4177999" y="1883286"/>
            <a:ext cx="846491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400" spc="-10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Task 2.1</a:t>
            </a:r>
            <a:endParaRPr lang="en-US" sz="1400" spc="-10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0" name="OTLSHAPE_T_c3d685d5ae854fb185925e527e534f28_RightVerticalConnector2"/>
          <p:cNvCxnSpPr/>
          <p:nvPr>
            <p:custDataLst>
              <p:tags r:id="rId45"/>
            </p:custDataLst>
          </p:nvPr>
        </p:nvCxnSpPr>
        <p:spPr>
          <a:xfrm>
            <a:off x="5097781" y="1982182"/>
            <a:ext cx="0" cy="2342054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TLSHAPE_T_a521783cf3084313af760cd9c2923e3c_Title"/>
          <p:cNvSpPr txBox="1"/>
          <p:nvPr>
            <p:custDataLst>
              <p:tags r:id="rId46"/>
            </p:custDataLst>
          </p:nvPr>
        </p:nvSpPr>
        <p:spPr>
          <a:xfrm>
            <a:off x="4601245" y="1446781"/>
            <a:ext cx="1078321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2000" spc="-10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Task 2</a:t>
            </a:r>
            <a:endParaRPr lang="en-US" sz="2000" spc="-10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8" name="OTLSHAPE_T_a521783cf3084313af760cd9c2923e3c_Shape"/>
          <p:cNvSpPr/>
          <p:nvPr>
            <p:custDataLst>
              <p:tags r:id="rId47"/>
            </p:custDataLst>
          </p:nvPr>
        </p:nvSpPr>
        <p:spPr>
          <a:xfrm>
            <a:off x="5097781" y="1833544"/>
            <a:ext cx="1096973" cy="316601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TLSHAPE_T_a521783cf3084313af760cd9c2923e3c_Title"/>
          <p:cNvSpPr txBox="1"/>
          <p:nvPr>
            <p:custDataLst>
              <p:tags r:id="rId48"/>
            </p:custDataLst>
          </p:nvPr>
        </p:nvSpPr>
        <p:spPr>
          <a:xfrm>
            <a:off x="5303479" y="1883286"/>
            <a:ext cx="668615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400" spc="-10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Task 2.2</a:t>
            </a:r>
            <a:endParaRPr lang="en-US" sz="1400" spc="-10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15" name="OTLSHAPE_T_c3d685d5ae854fb185925e527e534f28_RightVerticalConnector2"/>
          <p:cNvCxnSpPr/>
          <p:nvPr>
            <p:custDataLst>
              <p:tags r:id="rId49"/>
            </p:custDataLst>
          </p:nvPr>
        </p:nvCxnSpPr>
        <p:spPr>
          <a:xfrm>
            <a:off x="6185225" y="1600671"/>
            <a:ext cx="5813" cy="2734748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TLSHAPE_T_a521783cf3084313af760cd9c2923e3c_Shape"/>
          <p:cNvSpPr/>
          <p:nvPr>
            <p:custDataLst>
              <p:tags r:id="rId50"/>
            </p:custDataLst>
          </p:nvPr>
        </p:nvSpPr>
        <p:spPr>
          <a:xfrm>
            <a:off x="4065905" y="2668896"/>
            <a:ext cx="4093666" cy="356598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OTLSHAPE_T_a521783cf3084313af760cd9c2923e3c_Shape"/>
          <p:cNvSpPr/>
          <p:nvPr>
            <p:custDataLst>
              <p:tags r:id="rId51"/>
            </p:custDataLst>
          </p:nvPr>
        </p:nvSpPr>
        <p:spPr>
          <a:xfrm>
            <a:off x="4065149" y="3138483"/>
            <a:ext cx="2116359" cy="321587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TLSHAPE_T_a521783cf3084313af760cd9c2923e3c_Shape"/>
          <p:cNvSpPr/>
          <p:nvPr>
            <p:custDataLst>
              <p:tags r:id="rId52"/>
            </p:custDataLst>
          </p:nvPr>
        </p:nvSpPr>
        <p:spPr>
          <a:xfrm>
            <a:off x="6188941" y="3138482"/>
            <a:ext cx="1970629" cy="321587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TLSHAPE_T_a521783cf3084313af760cd9c2923e3c_Title"/>
          <p:cNvSpPr txBox="1"/>
          <p:nvPr>
            <p:custDataLst>
              <p:tags r:id="rId53"/>
            </p:custDataLst>
          </p:nvPr>
        </p:nvSpPr>
        <p:spPr>
          <a:xfrm>
            <a:off x="4724852" y="3188203"/>
            <a:ext cx="734568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400" spc="-10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Task 4.1</a:t>
            </a:r>
            <a:endParaRPr lang="en-US" sz="1400" spc="-10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1" name="OTLSHAPE_T_a521783cf3084313af760cd9c2923e3c_Title"/>
          <p:cNvSpPr txBox="1"/>
          <p:nvPr>
            <p:custDataLst>
              <p:tags r:id="rId54"/>
            </p:custDataLst>
          </p:nvPr>
        </p:nvSpPr>
        <p:spPr>
          <a:xfrm>
            <a:off x="6747847" y="3188203"/>
            <a:ext cx="799203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400" spc="-10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Task 4.2</a:t>
            </a:r>
            <a:endParaRPr lang="en-US" sz="1400" spc="-10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2" name="OTLSHAPE_T_9cde6d5d307b4df7b1464248cab7fef6_RightVerticalConnector2"/>
          <p:cNvCxnSpPr/>
          <p:nvPr>
            <p:custDataLst>
              <p:tags r:id="rId55"/>
            </p:custDataLst>
          </p:nvPr>
        </p:nvCxnSpPr>
        <p:spPr>
          <a:xfrm>
            <a:off x="8158825" y="2826045"/>
            <a:ext cx="745" cy="1509374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TLSHAPE_T_a521783cf3084313af760cd9c2923e3c_Shape"/>
          <p:cNvSpPr/>
          <p:nvPr>
            <p:custDataLst>
              <p:tags r:id="rId56"/>
            </p:custDataLst>
          </p:nvPr>
        </p:nvSpPr>
        <p:spPr>
          <a:xfrm>
            <a:off x="722091" y="1047832"/>
            <a:ext cx="1727004" cy="313561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AF121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TLSHAPE_T_a521783cf3084313af760cd9c2923e3c_Title"/>
          <p:cNvSpPr txBox="1"/>
          <p:nvPr>
            <p:custDataLst>
              <p:tags r:id="rId57"/>
            </p:custDataLst>
          </p:nvPr>
        </p:nvSpPr>
        <p:spPr>
          <a:xfrm>
            <a:off x="1195972" y="1091463"/>
            <a:ext cx="762041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400" spc="-10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Task 1.1</a:t>
            </a:r>
            <a:endParaRPr lang="en-US" sz="1400" spc="-10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70" name="OTLSHAPE_T_a521783cf3084313af760cd9c2923e3c_Shape"/>
          <p:cNvSpPr/>
          <p:nvPr>
            <p:custDataLst>
              <p:tags r:id="rId58"/>
            </p:custDataLst>
          </p:nvPr>
        </p:nvSpPr>
        <p:spPr>
          <a:xfrm>
            <a:off x="2456674" y="1047832"/>
            <a:ext cx="1612867" cy="313561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AF121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TLSHAPE_T_a521783cf3084313af760cd9c2923e3c_Title"/>
          <p:cNvSpPr txBox="1"/>
          <p:nvPr>
            <p:custDataLst>
              <p:tags r:id="rId59"/>
            </p:custDataLst>
          </p:nvPr>
        </p:nvSpPr>
        <p:spPr>
          <a:xfrm>
            <a:off x="2895564" y="1087525"/>
            <a:ext cx="762041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400" spc="-10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Task 1.2</a:t>
            </a:r>
            <a:endParaRPr lang="en-US" sz="1400" spc="-10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72" name="OTLSHAPE_T_c3d685d5ae854fb185925e527e534f28_RightVerticalConnector2"/>
          <p:cNvCxnSpPr>
            <a:stCxn id="68" idx="0"/>
          </p:cNvCxnSpPr>
          <p:nvPr>
            <p:custDataLst>
              <p:tags r:id="rId60"/>
            </p:custDataLst>
          </p:nvPr>
        </p:nvCxnSpPr>
        <p:spPr>
          <a:xfrm>
            <a:off x="2449095" y="1204613"/>
            <a:ext cx="5074" cy="3119623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TLSHAPE_T_a521783cf3084313af760cd9c2923e3c_Shape"/>
          <p:cNvSpPr/>
          <p:nvPr>
            <p:custDataLst>
              <p:tags r:id="rId61"/>
            </p:custDataLst>
          </p:nvPr>
        </p:nvSpPr>
        <p:spPr>
          <a:xfrm>
            <a:off x="720515" y="2256912"/>
            <a:ext cx="3338001" cy="369071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OTLSHAPE_T_a521783cf3084313af760cd9c2923e3c_Title"/>
          <p:cNvSpPr txBox="1"/>
          <p:nvPr>
            <p:custDataLst>
              <p:tags r:id="rId62"/>
            </p:custDataLst>
          </p:nvPr>
        </p:nvSpPr>
        <p:spPr>
          <a:xfrm>
            <a:off x="1907441" y="2287558"/>
            <a:ext cx="1078321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2000" spc="-10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Task 3</a:t>
            </a:r>
            <a:endParaRPr lang="en-US" sz="2000" spc="-10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96" name="OTLSHAPE_T_a521783cf3084313af760cd9c2923e3c_Title"/>
          <p:cNvSpPr txBox="1"/>
          <p:nvPr>
            <p:custDataLst>
              <p:tags r:id="rId63"/>
            </p:custDataLst>
          </p:nvPr>
        </p:nvSpPr>
        <p:spPr>
          <a:xfrm>
            <a:off x="5552445" y="2680291"/>
            <a:ext cx="1078321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2000" spc="-10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Task 4</a:t>
            </a:r>
            <a:endParaRPr lang="en-US" sz="2000" spc="-10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7" name="OTLSHAPE_T_c3d685d5ae854fb185925e527e534f28_RightVerticalConnector2"/>
          <p:cNvCxnSpPr>
            <a:stCxn id="80" idx="0"/>
          </p:cNvCxnSpPr>
          <p:nvPr>
            <p:custDataLst>
              <p:tags r:id="rId64"/>
            </p:custDataLst>
          </p:nvPr>
        </p:nvCxnSpPr>
        <p:spPr>
          <a:xfrm>
            <a:off x="10422096" y="3678784"/>
            <a:ext cx="0" cy="653289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TLSHAPE_T_a521783cf3084313af760cd9c2923e3c_Shape"/>
          <p:cNvSpPr/>
          <p:nvPr>
            <p:custDataLst>
              <p:tags r:id="rId65"/>
            </p:custDataLst>
          </p:nvPr>
        </p:nvSpPr>
        <p:spPr>
          <a:xfrm>
            <a:off x="8158824" y="3494248"/>
            <a:ext cx="2263272" cy="369071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2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OTLSHAPE_T_a521783cf3084313af760cd9c2923e3c_Title"/>
          <p:cNvSpPr txBox="1"/>
          <p:nvPr>
            <p:custDataLst>
              <p:tags r:id="rId66"/>
            </p:custDataLst>
          </p:nvPr>
        </p:nvSpPr>
        <p:spPr>
          <a:xfrm>
            <a:off x="8734949" y="3524894"/>
            <a:ext cx="1078321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2000" spc="-10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Task 5</a:t>
            </a:r>
            <a:endParaRPr lang="en-US" sz="2000" spc="-10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83" name="OTLSHAPE_T_a521783cf3084313af760cd9c2923e3c_Shape"/>
          <p:cNvSpPr/>
          <p:nvPr>
            <p:custDataLst>
              <p:tags r:id="rId67"/>
            </p:custDataLst>
          </p:nvPr>
        </p:nvSpPr>
        <p:spPr>
          <a:xfrm>
            <a:off x="10422096" y="3881715"/>
            <a:ext cx="1044876" cy="369071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OTLSHAPE_T_a521783cf3084313af760cd9c2923e3c_Title"/>
          <p:cNvSpPr txBox="1"/>
          <p:nvPr>
            <p:custDataLst>
              <p:tags r:id="rId68"/>
            </p:custDataLst>
          </p:nvPr>
        </p:nvSpPr>
        <p:spPr>
          <a:xfrm>
            <a:off x="10245746" y="3881715"/>
            <a:ext cx="1391662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2000" spc="-10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Task </a:t>
            </a:r>
            <a:r>
              <a:rPr lang="en-US" sz="2000" spc="-10" dirty="0">
                <a:solidFill>
                  <a:schemeClr val="lt1"/>
                </a:solidFill>
                <a:latin typeface="Century Gothic" panose="020B0502020202020204" pitchFamily="34" charset="0"/>
              </a:rPr>
              <a:t>6</a:t>
            </a:r>
          </a:p>
        </p:txBody>
      </p:sp>
      <p:cxnSp>
        <p:nvCxnSpPr>
          <p:cNvPr id="85" name="OTLSHAPE_T_c3d685d5ae854fb185925e527e534f28_RightVerticalConnector2"/>
          <p:cNvCxnSpPr/>
          <p:nvPr>
            <p:custDataLst>
              <p:tags r:id="rId69"/>
            </p:custDataLst>
          </p:nvPr>
        </p:nvCxnSpPr>
        <p:spPr>
          <a:xfrm flipH="1">
            <a:off x="11465184" y="4050991"/>
            <a:ext cx="7602" cy="333167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056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6954" y="2086769"/>
          <a:ext cx="10198091" cy="3829050"/>
        </p:xfrm>
        <a:graphic>
          <a:graphicData uri="http://schemas.openxmlformats.org/drawingml/2006/table">
            <a:tbl>
              <a:tblPr/>
              <a:tblGrid>
                <a:gridCol w="485624">
                  <a:extLst>
                    <a:ext uri="{9D8B030D-6E8A-4147-A177-3AD203B41FA5}">
                      <a16:colId xmlns:a16="http://schemas.microsoft.com/office/drawing/2014/main" val="22485197"/>
                    </a:ext>
                  </a:extLst>
                </a:gridCol>
                <a:gridCol w="1333085">
                  <a:extLst>
                    <a:ext uri="{9D8B030D-6E8A-4147-A177-3AD203B41FA5}">
                      <a16:colId xmlns:a16="http://schemas.microsoft.com/office/drawing/2014/main" val="78043117"/>
                    </a:ext>
                  </a:extLst>
                </a:gridCol>
                <a:gridCol w="380881">
                  <a:extLst>
                    <a:ext uri="{9D8B030D-6E8A-4147-A177-3AD203B41FA5}">
                      <a16:colId xmlns:a16="http://schemas.microsoft.com/office/drawing/2014/main" val="3387322833"/>
                    </a:ext>
                  </a:extLst>
                </a:gridCol>
                <a:gridCol w="380881">
                  <a:extLst>
                    <a:ext uri="{9D8B030D-6E8A-4147-A177-3AD203B41FA5}">
                      <a16:colId xmlns:a16="http://schemas.microsoft.com/office/drawing/2014/main" val="627060470"/>
                    </a:ext>
                  </a:extLst>
                </a:gridCol>
                <a:gridCol w="380881">
                  <a:extLst>
                    <a:ext uri="{9D8B030D-6E8A-4147-A177-3AD203B41FA5}">
                      <a16:colId xmlns:a16="http://schemas.microsoft.com/office/drawing/2014/main" val="361957976"/>
                    </a:ext>
                  </a:extLst>
                </a:gridCol>
                <a:gridCol w="380881">
                  <a:extLst>
                    <a:ext uri="{9D8B030D-6E8A-4147-A177-3AD203B41FA5}">
                      <a16:colId xmlns:a16="http://schemas.microsoft.com/office/drawing/2014/main" val="2400320045"/>
                    </a:ext>
                  </a:extLst>
                </a:gridCol>
                <a:gridCol w="380881">
                  <a:extLst>
                    <a:ext uri="{9D8B030D-6E8A-4147-A177-3AD203B41FA5}">
                      <a16:colId xmlns:a16="http://schemas.microsoft.com/office/drawing/2014/main" val="1452157035"/>
                    </a:ext>
                  </a:extLst>
                </a:gridCol>
                <a:gridCol w="380881">
                  <a:extLst>
                    <a:ext uri="{9D8B030D-6E8A-4147-A177-3AD203B41FA5}">
                      <a16:colId xmlns:a16="http://schemas.microsoft.com/office/drawing/2014/main" val="3753209052"/>
                    </a:ext>
                  </a:extLst>
                </a:gridCol>
                <a:gridCol w="380881">
                  <a:extLst>
                    <a:ext uri="{9D8B030D-6E8A-4147-A177-3AD203B41FA5}">
                      <a16:colId xmlns:a16="http://schemas.microsoft.com/office/drawing/2014/main" val="666020389"/>
                    </a:ext>
                  </a:extLst>
                </a:gridCol>
                <a:gridCol w="380881">
                  <a:extLst>
                    <a:ext uri="{9D8B030D-6E8A-4147-A177-3AD203B41FA5}">
                      <a16:colId xmlns:a16="http://schemas.microsoft.com/office/drawing/2014/main" val="70682794"/>
                    </a:ext>
                  </a:extLst>
                </a:gridCol>
                <a:gridCol w="380881">
                  <a:extLst>
                    <a:ext uri="{9D8B030D-6E8A-4147-A177-3AD203B41FA5}">
                      <a16:colId xmlns:a16="http://schemas.microsoft.com/office/drawing/2014/main" val="4115363684"/>
                    </a:ext>
                  </a:extLst>
                </a:gridCol>
                <a:gridCol w="380881">
                  <a:extLst>
                    <a:ext uri="{9D8B030D-6E8A-4147-A177-3AD203B41FA5}">
                      <a16:colId xmlns:a16="http://schemas.microsoft.com/office/drawing/2014/main" val="3456447573"/>
                    </a:ext>
                  </a:extLst>
                </a:gridCol>
                <a:gridCol w="380881">
                  <a:extLst>
                    <a:ext uri="{9D8B030D-6E8A-4147-A177-3AD203B41FA5}">
                      <a16:colId xmlns:a16="http://schemas.microsoft.com/office/drawing/2014/main" val="3396386369"/>
                    </a:ext>
                  </a:extLst>
                </a:gridCol>
                <a:gridCol w="380881">
                  <a:extLst>
                    <a:ext uri="{9D8B030D-6E8A-4147-A177-3AD203B41FA5}">
                      <a16:colId xmlns:a16="http://schemas.microsoft.com/office/drawing/2014/main" val="17354336"/>
                    </a:ext>
                  </a:extLst>
                </a:gridCol>
                <a:gridCol w="380881">
                  <a:extLst>
                    <a:ext uri="{9D8B030D-6E8A-4147-A177-3AD203B41FA5}">
                      <a16:colId xmlns:a16="http://schemas.microsoft.com/office/drawing/2014/main" val="3094020827"/>
                    </a:ext>
                  </a:extLst>
                </a:gridCol>
                <a:gridCol w="380881">
                  <a:extLst>
                    <a:ext uri="{9D8B030D-6E8A-4147-A177-3AD203B41FA5}">
                      <a16:colId xmlns:a16="http://schemas.microsoft.com/office/drawing/2014/main" val="1744042633"/>
                    </a:ext>
                  </a:extLst>
                </a:gridCol>
                <a:gridCol w="380881">
                  <a:extLst>
                    <a:ext uri="{9D8B030D-6E8A-4147-A177-3AD203B41FA5}">
                      <a16:colId xmlns:a16="http://schemas.microsoft.com/office/drawing/2014/main" val="3384991682"/>
                    </a:ext>
                  </a:extLst>
                </a:gridCol>
                <a:gridCol w="380881">
                  <a:extLst>
                    <a:ext uri="{9D8B030D-6E8A-4147-A177-3AD203B41FA5}">
                      <a16:colId xmlns:a16="http://schemas.microsoft.com/office/drawing/2014/main" val="309626396"/>
                    </a:ext>
                  </a:extLst>
                </a:gridCol>
                <a:gridCol w="380881">
                  <a:extLst>
                    <a:ext uri="{9D8B030D-6E8A-4147-A177-3AD203B41FA5}">
                      <a16:colId xmlns:a16="http://schemas.microsoft.com/office/drawing/2014/main" val="1875961159"/>
                    </a:ext>
                  </a:extLst>
                </a:gridCol>
                <a:gridCol w="380881">
                  <a:extLst>
                    <a:ext uri="{9D8B030D-6E8A-4147-A177-3AD203B41FA5}">
                      <a16:colId xmlns:a16="http://schemas.microsoft.com/office/drawing/2014/main" val="283523957"/>
                    </a:ext>
                  </a:extLst>
                </a:gridCol>
                <a:gridCol w="380881">
                  <a:extLst>
                    <a:ext uri="{9D8B030D-6E8A-4147-A177-3AD203B41FA5}">
                      <a16:colId xmlns:a16="http://schemas.microsoft.com/office/drawing/2014/main" val="1550393532"/>
                    </a:ext>
                  </a:extLst>
                </a:gridCol>
                <a:gridCol w="380881">
                  <a:extLst>
                    <a:ext uri="{9D8B030D-6E8A-4147-A177-3AD203B41FA5}">
                      <a16:colId xmlns:a16="http://schemas.microsoft.com/office/drawing/2014/main" val="630534691"/>
                    </a:ext>
                  </a:extLst>
                </a:gridCol>
                <a:gridCol w="380881">
                  <a:extLst>
                    <a:ext uri="{9D8B030D-6E8A-4147-A177-3AD203B41FA5}">
                      <a16:colId xmlns:a16="http://schemas.microsoft.com/office/drawing/2014/main" val="3421237929"/>
                    </a:ext>
                  </a:extLst>
                </a:gridCol>
                <a:gridCol w="380881">
                  <a:extLst>
                    <a:ext uri="{9D8B030D-6E8A-4147-A177-3AD203B41FA5}">
                      <a16:colId xmlns:a16="http://schemas.microsoft.com/office/drawing/2014/main" val="2564295703"/>
                    </a:ext>
                  </a:extLst>
                </a:gridCol>
              </a:tblGrid>
              <a:tr h="2552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FFFFFF"/>
                          </a:solidFill>
                          <a:effectLst/>
                          <a:latin typeface="HelveticaNeue" panose="00000400000000000000" pitchFamily="2" charset="0"/>
                        </a:rPr>
                        <a:t>Task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FFFFFF"/>
                          </a:solidFill>
                          <a:effectLst/>
                          <a:latin typeface="HelveticaNeue" panose="00000400000000000000" pitchFamily="2" charset="0"/>
                        </a:rPr>
                        <a:t>Tag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33F4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FFFFFF"/>
                          </a:solidFill>
                          <a:effectLst/>
                          <a:latin typeface="HelveticaNeue" panose="00000400000000000000" pitchFamily="2" charset="0"/>
                        </a:rPr>
                        <a:t>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FFFFFF"/>
                          </a:solidFill>
                          <a:effectLst/>
                          <a:latin typeface="HelveticaNeue" panose="00000400000000000000" pitchFamily="2" charset="0"/>
                        </a:rPr>
                        <a:t>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FFFFFF"/>
                          </a:solidFill>
                          <a:effectLst/>
                          <a:latin typeface="HelveticaNeue" panose="00000400000000000000" pitchFamily="2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077237"/>
                  </a:ext>
                </a:extLst>
              </a:tr>
              <a:tr h="25527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FFFFFF"/>
                          </a:solidFill>
                          <a:effectLst/>
                          <a:latin typeface="HelveticaNeue" panose="00000400000000000000" pitchFamily="2" charset="0"/>
                        </a:rPr>
                        <a:t>Jun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FFFFFF"/>
                          </a:solidFill>
                          <a:effectLst/>
                          <a:latin typeface="HelveticaNeue" panose="00000400000000000000" pitchFamily="2" charset="0"/>
                        </a:rPr>
                        <a:t>Jul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FFFFFF"/>
                          </a:solidFill>
                          <a:effectLst/>
                          <a:latin typeface="HelveticaNeue" panose="00000400000000000000" pitchFamily="2" charset="0"/>
                        </a:rPr>
                        <a:t>Aug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FFFFFF"/>
                          </a:solidFill>
                          <a:effectLst/>
                          <a:latin typeface="HelveticaNeue" panose="00000400000000000000" pitchFamily="2" charset="0"/>
                        </a:rPr>
                        <a:t>Sep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FFFFFF"/>
                          </a:solidFill>
                          <a:effectLst/>
                          <a:latin typeface="HelveticaNeue" panose="00000400000000000000" pitchFamily="2" charset="0"/>
                        </a:rPr>
                        <a:t>Oct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FFFFFF"/>
                          </a:solidFill>
                          <a:effectLst/>
                          <a:latin typeface="HelveticaNeue" panose="00000400000000000000" pitchFamily="2" charset="0"/>
                        </a:rPr>
                        <a:t>Nov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HelveticaNeue" panose="00000400000000000000" pitchFamily="2" charset="0"/>
                        </a:rPr>
                        <a:t>Dec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HelveticaNeue" panose="00000400000000000000" pitchFamily="2" charset="0"/>
                        </a:rPr>
                        <a:t>Jan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HelveticaNeue" panose="00000400000000000000" pitchFamily="2" charset="0"/>
                        </a:rPr>
                        <a:t>Feb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HelveticaNeue" panose="00000400000000000000" pitchFamily="2" charset="0"/>
                        </a:rPr>
                        <a:t>Mar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HelveticaNeue" panose="00000400000000000000" pitchFamily="2" charset="0"/>
                        </a:rPr>
                        <a:t>Apr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HelveticaNeue" panose="00000400000000000000" pitchFamily="2" charset="0"/>
                        </a:rPr>
                        <a:t>May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FFFFFF"/>
                          </a:solidFill>
                          <a:effectLst/>
                          <a:latin typeface="HelveticaNeue" panose="00000400000000000000" pitchFamily="2" charset="0"/>
                        </a:rPr>
                        <a:t>Jun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FFFFFF"/>
                          </a:solidFill>
                          <a:effectLst/>
                          <a:latin typeface="HelveticaNeue" panose="00000400000000000000" pitchFamily="2" charset="0"/>
                        </a:rPr>
                        <a:t>Jul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FFFFFF"/>
                          </a:solidFill>
                          <a:effectLst/>
                          <a:latin typeface="HelveticaNeue" panose="00000400000000000000" pitchFamily="2" charset="0"/>
                        </a:rPr>
                        <a:t>Aug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FFFFFF"/>
                          </a:solidFill>
                          <a:effectLst/>
                          <a:latin typeface="HelveticaNeue" panose="00000400000000000000" pitchFamily="2" charset="0"/>
                        </a:rPr>
                        <a:t>Sep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FFFFFF"/>
                          </a:solidFill>
                          <a:effectLst/>
                          <a:latin typeface="HelveticaNeue" panose="00000400000000000000" pitchFamily="2" charset="0"/>
                        </a:rPr>
                        <a:t>Oct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FFFFFF"/>
                          </a:solidFill>
                          <a:effectLst/>
                          <a:latin typeface="HelveticaNeue" panose="00000400000000000000" pitchFamily="2" charset="0"/>
                        </a:rPr>
                        <a:t>Nov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HelveticaNeue" panose="00000400000000000000" pitchFamily="2" charset="0"/>
                        </a:rPr>
                        <a:t>Dec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HelveticaNeue" panose="00000400000000000000" pitchFamily="2" charset="0"/>
                        </a:rPr>
                        <a:t>Jan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HelveticaNeue" panose="00000400000000000000" pitchFamily="2" charset="0"/>
                        </a:rPr>
                        <a:t>Feb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HelveticaNeue" panose="00000400000000000000" pitchFamily="2" charset="0"/>
                        </a:rPr>
                        <a:t>Mar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84289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Paper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58454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B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Experiment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B5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983449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Peripheral Simulation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D0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36428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Peripheral Experiment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68043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Paper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68030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CA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Tool Guide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CA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62101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8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Build Tool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82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14947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2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Paper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28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94485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Switch Platform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85802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2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Simulation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2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94159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94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Experiment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94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35442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Paper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D2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94178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78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Final Thesis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" panose="00000400000000000000" pitchFamily="2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78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327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22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077017"/>
              </p:ext>
            </p:extLst>
          </p:nvPr>
        </p:nvGraphicFramePr>
        <p:xfrm>
          <a:off x="990600" y="1565275"/>
          <a:ext cx="10210800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10210677" imgH="3724105" progId="Excel.Sheet.12">
                  <p:embed/>
                </p:oleObj>
              </mc:Choice>
              <mc:Fallback>
                <p:oleObj name="Worksheet" r:id="rId3" imgW="10210677" imgH="372410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65275"/>
                        <a:ext cx="10210800" cy="3724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816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QaGFzZXMiLCJJc1RlbXBsYXRlIjp0cnVlLCJWZXJzaW9uIjp7IiRpZCI6IjIiLCJWZXJzaW9uIjoiMy4wLjEiLCJPcmlnaW5hbEFzc2VtYmx5VmVyc2lvbiI6IjEuMDAuMDAuMDAiLCJFZGl0aW9uIjoiUGx1cyIsIklzUGx1c0VkaXRpb24iOnRydW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MsIkZvbnROYW1lIjoiQ2FsaWJyaSIsIklzQm9sZCI6dHJ1ZSwiSXNJdGFsaWMiOmZhbHNlLCJJc1VuZGVybGluZWQiOmZhbHNlLCJQYXJlbnRTdHlsZSI6bnVsbH0sIkF1dG9TaXplIjowLCJGb3JlZ3JvdW5kIjp7IiRpZCI6IjE1IiwiQ29sb3IiOnsiJGlkIjoiMTYiLCJBIjoyNTUsIlIiOjI1NSwiRyI6NjksIkIiOjB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zLCJGb250TmFtZSI6IkNhbGlicmkiLCJJc0JvbGQiOnRydWUsIklzSXRhbGljIjpmYWxzZSwiSXNVbmRlcmxpbmVkIjpmYWxzZSwiUGFyZW50U3R5bGUiOm51bGx9LCJBdXRvU2l6ZSI6MCwiRm9yZWdyb3VuZCI6eyIkaWQiOiIyMyIsIkNvbG9yIjp7IiRpZCI6IjI0IiwiQSI6MjU1LCJSIjoyNTUsIkciOjY5LCJCIjow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NywiRm9udE5hbWUiOiJDZW50dXJ5IEdvdGhpYy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MyLCJHIjo3NiwiQiI6MzR9fSwiSXNWaXNpYmxlIjp0cnVlLCJXaWR0aCI6MC4wLCJIZWlnaHQiOjAuMCwiQm9yZGVyU3R5bGUiOm51bGwsIlBhcmVudFN0eWxlIjpudWxsfSwiU2NhbGVTdHlsZSI6eyIkaWQiOiI0MCIsIlNob3dTZWdtZW50U2VwYXJhdG9ycyI6ZmFsc2UsIlNlZ21lbnRTZXBhcmF0b3JPcGFjaXR5IjozMCwiRm9udFNldHRpbmdzIjp7IiRpZCI6IjQxIiwiRm9udFNpemUiOjEwLCJGb250TmFtZSI6IkNlbnR1cnkgR290aGlj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zOCwiRyI6MjM2LCJCIjoyMjV9fSwiQXBwZW5kWWVhck9uWWVhckNoYW5nZSI6dHJ1ZSwiRWxhcHNlZFRpbWVGb3JtYXQiOjEsIlRvZGF5TWFya2VyUG9zaXRpb24iOjMsIlF1aWNrUG9zaXRpb24iOjMsIkFic29sdXRlUG9zaXRpb24iOjM0MS41NzE0LCJNYXJnaW4iOnsiJGlkIjoiNDkiLCJUb3AiOjAsIkxlZnQiOjEwLCJSaWdodCI6MTAsIkJvdHRvbSI6MH0sIlBhZGRpbmciOnsiJGlkIjoiNTAiLCJUb3AiOjAsIkxlZnQiOjAsIlJpZ2h0IjowLCJCb3R0b20iOjB9LCJCYWNrZ3JvdW5kIjp7IiRpZCI6IjUxIiwiQ29sb3IiOnsiJGlkIjoiNTIiLCJBIjoyNTUsIlIiOjgwLCJHIjo4MCwiQiI6NzB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wLCJHIjowLCJCIjow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lbnR1cnkgR290aGljIiwiSXNCb2xkIjpmYWxz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S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ZW50dXJ5IEdvdGhpYyIsIklzQm9sZCI6ZmFsc2UsIklzSXRhbGljIjpmYWxzZSwiSXNVbmRlcmxpbmVkIjpmYWxzZSwiUGFyZW50U3R5bGUiOm51bGx9LCJBdXRvU2l6ZSI6MCwiRm9yZWdyb3VuZCI6eyIkaWQiOiI3NCIsIkNvbG9yIjp7IiRpZCI6Ijc1IiwiQSI6MjU1LCJSIjoxMTIsIkciOjE3MywiQiI6NzF9fSwiTWF4V2lkdGgiOjIwMC4wLCJNYXhIZWlnaHQiOiJJbmZpbml0eSIsIlNtYXJ0Rm9yZWdyb3VuZElzQWN0aXZlIjpmYWxzZSwiSG9yaXpvbnRhbEFsaWdubWVudCI6MCwiVmVydGljYWxBbGlnbm1lbnQiOjAsIlNtYXJ0Rm9yZWdyb3VuZCI6bnVsbCwiTWFyZ2luIjp7IiRpZCI6Ijc2IiwiVG9wIjowLCJMZWZ0IjowLCJSaWdodCI6MCwiQm90dG9tIjowfSwiUGFkZGluZyI6eyIkaWQiOiI3NyIsIlRvcCI6MCwiTGVmdCI6MCwiUmlnaHQiOjAsIkJvdHRvbSI6MH0sIkJhY2tncm91bmQiOnsiJGlkIjoiNzgiLCJDb2xvciI6eyIkcmVmIjoiMjAifX0sIklzVmlzaWJsZSI6dHJ1ZSwiV2lkdGgiOjAuMCwiSGVpZ2h0IjowLjAsIkJvcmRlclN0eWxlIjpudWxsLCJQYXJlbnRTdHlsZSI6bnVsbH0sIkRhdGVGb3JtYXQiOnsiJGlkIjoiNzkiLCJGb3JtYXRTdHJpbmciOiJNTU0gZCIsIlNlcGFyYXRvciI6Ii8iLCJVc2VJbnRlcm5hdGlvbmFsRGF0ZUZvcm1hdCI6ZmFsc2V9LCJJc1Zpc2libGUiOnRydWUsIlBhcmVudFN0eWxlIjpudWxsfSwiRGVmYXVsdFRhc2tTdHlsZSI6eyIkaWQiOiI4MCIsIlNoYXBlIjowLCJTaGFwZVRoaWNrbmVzcyI6MiwiRHVyYXRpb25Gb3JtYXQiOjAsIkluY2x1ZGVOb25Xb3JraW5nRGF5c0luRHVyYXRpb24iOnRydW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xOTIsIkciOjgwLCJCIjo3N3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TAsIkciOjIwNiwiQiI6MjA2fX0sIkxpbmVXZWlnaHQiOjEuMCwiTGluZVR5cGUiOjAsIlBhcmVudFN0eWxlIjpudWxsfSwiVmVydGljYWxDb25uZWN0b3JTdHlsZSI6eyIkaWQiOiI5OCIsIkxpbmVDb2xvciI6eyIkaWQiOiI5OSIsIiR0eXBlIjoiTkxSRS5Db21tb24uRG9tLlNvbGlkQ29sb3JCcnVzaCwgTkxSRS5Db21tb24iLCJDb2xvciI6eyIkaWQiOiIxMDAiLCJBIjoyNTUsIlIiOjIxMywiRyI6MjEyLCJCIjoyMTF9fSwiTGluZVdlaWdodCI6MS4wLCJMaW5lVHlwZSI6MCwiUGFyZW50U3R5bGUiOm51bGx9LCJNYXJnaW4iOm51bGwsIlN0YXJ0RGF0ZVBvc2l0aW9uIjo0LCJFbmREYXRlUG9zaXRpb24iOjQsIlRpdGxlUG9zaXRpb24iOjIsIkR1cmF0aW9uUG9zaXRpb24iOjMsIlBlcmNlbnRhZ2VDb21wbGV0ZWRQb3NpdGlvbiI6NiwiU3BhY2luZyI6NSwiSXNCZWxvd1RpbWViYW5kIjpmYWxz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jI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wLCJGb250TmFtZSI6IkNlbnR1cnkgR290aGljIiwiSXNCb2xkIjpmYWxzZSwiSXNJdGFsaWMiOmZhbHNlLCJJc1VuZGVybGluZWQiOmZhbHNlLCJQYXJlbnRTdHlsZSI6bnVsbH0sIkF1dG9TaXplIjowLCJGb3JlZ3JvdW5kIjp7IiRpZCI6IjEwOSIsIkNvbG9yIjp7IiRpZCI6IjExMCIsIkEiOjI1NSwiUiI6MjU1LCJHIjoyNTUsIkIiOjI1NX19LCJNYXhXaWR0aCI6NzIwLjAsIk1heEhlaWdodCI6IkluZmluaXR5IiwiU21hcnRGb3JlZ3JvdW5kSXNBY3RpdmUiOmZhbHNlLCJIb3Jpem9udGFsQWxpZ25tZW50Ijox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IsIkZvbnROYW1lIjoiQ2FsaWJyaSIsIklzQm9sZCI6ZmFsc2UsIklzSXRhbGljIjpmYWxzZSwiSXNVbmRlcmxpbmVkIjpmYWxzZSwiUGFyZW50U3R5bGUiOm51bGx9LCJBdXRvU2l6ZSI6MCwiRm9yZWdyb3VuZCI6eyIkaWQiOiIxMTYiLCJDb2xvciI6eyIkaWQiOiIxMTciLCJBIjoyNTUsIlIiOjI1NSwiRyI6MjU1LCJCIjoyNTV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U1NIGQiLCJTZXBhcmF0b3IiOiIvIiwiVXNlSW50ZXJuYXRpb25hbERhdGVGb3JtYXQiOmZhbHNlfSwiSXNWaXNpYmxlIjp0cnVlLCJQYXJlbnRTdHlsZSI6bnVsbH0sIlNob3dFbGFwc2VkVGltZUdyYWRpZW50U3R5bGUiOnRydWV9LCJTY2FsZSI6eyIkaWQiOiIxMjIiLCJTdGFydERhdGUiOiIyMDE3LTA2LTE4VDIzOjU5OjU5Ljk5OVoiLCJFbmREYXRlIjoiMjAxOC0wMi0yOFQyMzo1OTo1OS45OTlaIiwiRm9ybWF0IjoiTU1NIiwiVHlwZSI6MiwiQXV0b0RhdGVSYW5nZSI6dHJ1ZSwiV29ya2luZ0RheXMiOjAsIlRvZGF5TWFya2VyVGV4dCI6IlRvZGF5IiwiQXV0b1NjYWxlVHlwZSI6dHJ1ZX0sIk1pbGVzdG9uZXMiOlt7IiRpZCI6IjEyMyIsIkRhdGUiOiIyMDE3LTA2LTE4VDIzOjU5OjU5Ljk5OVoiLCJTdHlsZSI6eyIkaWQiOiIxMjQiLCJTaGFwZSI6MTQsIkNvbm5lY3Rvck1hcmdpbiI6eyIkcmVmIjoiNTQifSwiQ29ubmVjdG9yU3R5bGUiOnsiJGlkIjoiMTI1IiwiTGluZUNvbG9yIjp7IiRpZCI6IjEyNiIsIiR0eXBlIjoiTkxSRS5Db21tb24uRG9tLlNvbGlkQ29sb3JCcnVzaCwgTkxSRS5Db21tb24iLCJDb2xvciI6eyIkaWQiOiIxMjciLCJBIjoyNTUsIlIiOjIzMSwiRyI6MjMwLCJCIjoyMzB9fSwiTGluZVdlaWdodCI6MS4wLCJMaW5lVHlwZSI6MCwiUGFyZW50U3R5bGUiOnsiJHJlZiI6IjU1In19LCJJc0JlbG93VGltZWJhbmQiOnRydW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yMzEsIkciOjIzMCwiQiI6MjMwfX0sIklzVmlzaWJsZSI6dHJ1ZSwiV2lkdGgiOjE4LjAsIkhlaWdodCI6MjAuMCwiQm9yZGVyU3R5bGUiOnsiJGlkIjoiMTMyIiwiTGluZUNvbG9yIjp7IiRyZWYiOiI2MyJ9LCJMaW5lV2VpZ2h0IjowLjAsIkxpbmVUeXBlIjowLCJQYXJlbnRTdHlsZSI6eyIkcmVmIjoiNjIifX0sIlBhcmVudFN0eWxlIjp7IiRyZWYiOiI1OSJ9fSwiVGl0bGVTdHlsZSI6eyIkaWQiOiIxMzMiLCJGb250U2V0dGluZ3MiOnsiJGlkIjoiMTM0IiwiRm9udFNpemUiOjEyLCJGb250TmFtZSI6IkNlbnR1cnkgR290aGljIiwiSXNCb2xkIjpmYWxzZSwiSXNJdGFsaWMiOmZhbHNlLCJJc1VuZGVybGluZWQiOmZhbHNlLCJQYXJlbnRTdHlsZSI6eyIkcmVmIjoiNjYifX0sIkF1dG9TaXplIjowLCJGb3JlZ3JvdW5kIjp7IiRpZCI6IjEzNSIsIkNvbG9yIjp7IiRpZCI6IjEzNiIsIkEiOjI1NSwiUiI6NjgsIkciOjg0LCJCIjoxMDZ9fSwiTWF4V2lkdGgiOjY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lbnR1cnkgR290aGljIiwiSXNCb2xkIjpmYWxzZSwiSXNJdGFsaWMiOmZhbHNlLCJJc1VuZGVybGluZWQiOmZhbHNlLCJQYXJlbnRTdHlsZSI6eyIkcmVmIjoiNzMifX0sIkF1dG9TaXplIjowLCJGb3JlZ3JvdW5kIjp7IiRpZCI6IjE0MCIsIkNvbG9yIjp7IiRpZCI6IjE0MSIsIkEiOjI1NSwiUiI6MTY1LCJHIjoxNjUsIkIiOjE2NX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0MiIsIkxpbmVDb2xvciI6bnVsbCwiTGluZVdlaWdodCI6MC4wLCJMaW5lVHlwZSI6MCwiUGFyZW50U3R5bGUiOm51bGx9LCJQYXJlbnRTdHlsZSI6eyIkcmVmIjoiNzIifX0sIkRhdGVGb3JtYXQiOnsiJHJlZiI6Ijc5In0sIklzVmlzaWJsZSI6dHJ1ZSwiUGFyZW50U3R5bGUiOnsiJHJlZiI6IjUzIn19LCJQb3NpdGlvbiI6eyJSYXRpbyI6MC4xMzAzNzM5MDAwMjQ5NzkyLCJJc0N1c3RvbSI6dHJ1ZX0sIklkIjoiZTE5OTc4MzAtZTkxNi00ZjE4LTk3YmEtMjc5NGFkZjUyMGY1IiwiSW1wb3J0SWQiOm51bGwsIlRpdGxlIjoiTWlsZXN0b25lIDEiLCJOb3RlIjpudWxsLCJIeXBlcmxpbmsiOm51bGwsIklzQ2hhbmdlZCI6ZmFsc2UsIklzTmV3Ijp0cnVlfSx7IiRpZCI6IjE0MyIsIkRhdGUiOiIyMDE3LTA4LTE1VDIzOjU5OjU5Ljk5OVoiLCJTdHlsZSI6eyIkaWQiOiIxNDQiLCJTaGFwZSI6NSwiQ29ubmVjdG9yTWFyZ2luIjp7IiRyZWYiOiI1NCJ9LCJDb25uZWN0b3JTdHlsZSI6eyIkaWQiOiIxNDUiLCJMaW5lQ29sb3IiOnsiJGlkIjoiMTQ2IiwiJHR5cGUiOiJOTFJFLkNvbW1vbi5Eb20uU29saWRDb2xvckJydXNoLCBOTFJFLkNvbW1vbiIsIkNvbG9yIjp7IiRpZCI6IjE0NyIsIkEiOjI1NSwiUiI6MjM3LCJHIjoxMjUsIkIiOjQ5fX0sIkxpbmVXZWlnaHQiOjEuMCwiTGluZVR5cGUiOjAsIlBhcmVudFN0eWxlIjp7IiRyZWYiOiI1NSJ9fSwiSXNCZWxvd1RpbWViYW5kIjpmYWxzZSwiSGlkZURhdGUiOmZhbHNlLCJTaGFwZVNpemUiOjAsIlNwYWNpbmciOjAuMCwiUGFkZGluZyI6eyIkaWQiOiIxNDgiLCJUb3AiOjAsIkxlZnQiOjAsIlJpZ2h0IjowLCJCb3R0b20iOjB9LCJTaGFwZVN0eWxlIjp7IiRpZCI6IjE0OSIsIk1hcmdpbiI6eyIkcmVmIjoiNjAifSwiUGFkZGluZyI6eyIkcmVmIjoiNjEifSwiQmFja2dyb3VuZCI6eyIkaWQiOiIxNTAiLCJDb2xvciI6eyIkaWQiOiIxNTEiLCJBIjoyNTUsIlIiOjE3OCwiRyI6MTQsIkIiOjE4fX0sIklzVmlzaWJsZSI6dHJ1ZSwiV2lkdGgiOjEyLjAsIkhlaWdodCI6MTQuMCwiQm9yZGVyU3R5bGUiOnsiJGlkIjoiMTUyIiwiTGluZUNvbG9yIjp7IiRyZWYiOiI2MyJ9LCJMaW5lV2VpZ2h0IjowLjAsIkxpbmVUeXBlIjowLCJQYXJlbnRTdHlsZSI6eyIkcmVmIjoiNjIifX0sIlBhcmVudFN0eWxlIjp7IiRyZWYiOiI1OSJ9fSwiVGl0bGVTdHlsZSI6eyIkaWQiOiIxNTMiLCJGb250U2V0dGluZ3MiOnsiJGlkIjoiMTU0IiwiRm9udFNpemUiOjEyLCJGb250TmFtZSI6IkNlbnR1cnkgR290aGljIiwiSXNCb2xkIjpmYWxzZSwiSXNJdGFsaWMiOmZhbHNlLCJJc1VuZGVybGluZWQiOmZhbHNlLCJQYXJlbnRTdHlsZSI6eyIkcmVmIjoiNjYifX0sIkF1dG9TaXplIjowLCJGb3JlZ3JvdW5kIjp7IiRpZCI6IjE1NSIsIkNvbG9yIjp7IiRpZCI6IjE1NiIsIkEiOjI1NSwiUiI6NjgsIkciOjg0LCJCIjoxMDZ9fSwiTWF4V2lkdGgiOjY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1NyIsIkxpbmVDb2xvciI6bnVsbCwiTGluZVdlaWdodCI6MC4wLCJMaW5lVHlwZSI6MCwiUGFyZW50U3R5bGUiOm51bGx9LCJQYXJlbnRTdHlsZSI6eyIkcmVmIjoiNjUifX0sIkRhdGVTdHlsZSI6eyIkaWQiOiIxNTgiLCJGb250U2V0dGluZ3MiOnsiJGlkIjoiMTU5IiwiRm9udFNpemUiOjksIkZvbnROYW1lIjoiQ2VudHVyeSBHb3RoaWMiLCJJc0JvbGQiOmZhbHNlLCJJc0l0YWxpYyI6ZmFsc2UsIklzVW5kZXJsaW5lZCI6ZmFsc2UsIlBhcmVudFN0eWxlIjp7IiRyZWYiOiI3MyJ9fSwiQXV0b1NpemUiOjAsIkZvcmVncm91bmQiOnsiJGlkIjoiMTYwIiwiQ29sb3IiOnsiJGlkIjoiMTYxIiwiQSI6MjU1LCJSIjoxNzgsIkciOjM4LCJCIjowfX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mYWxzZSwiV2lkdGgiOjAuMCwiSGVpZ2h0IjowLjAsIkJvcmRlclN0eWxlIjp7IiRpZCI6IjE2MiIsIkxpbmVDb2xvciI6bnVsbCwiTGluZVdlaWdodCI6MC4wLCJMaW5lVHlwZSI6MCwiUGFyZW50U3R5bGUiOm51bGx9LCJQYXJlbnRTdHlsZSI6eyIkcmVmIjoiNzIifX0sIkRhdGVGb3JtYXQiOnsiJHJlZiI6Ijc5In0sIklzVmlzaWJsZSI6dHJ1ZSwiUGFyZW50U3R5bGUiOnsiJHJlZiI6IjUzIn19LCJQb3NpdGlvbiI6eyJSYXRpbyI6MC4wODQ5MTg2MzY3NDU4NzY3NDEsIklzQ3VzdG9tIjp0cnVlfSwiSWQiOiJmMDNkZTQ5ZS05OGQzLTRiMTUtODgxYy1lYmMyOWVkM2VhZjkiLCJJbXBvcnRJZCI6bnVsbCwiVGl0bGUiOiJNaWxlc3RvbmUgMiIsIk5vdGUiOm51bGwsIkh5cGVybGluayI6bnVsbCwiSXNDaGFuZ2VkIjpmYWxzZSwiSXNOZXciOnRydWV9LHsiJGlkIjoiMTYzIiwiRGF0ZSI6IjIwMTctMTEtMTBUMjM6NTk6NTkuOTk5WiIsIlN0eWxlIjp7IiRpZCI6IjE2NCIsIlNoYXBlIjo2LCJDb25uZWN0b3JNYXJnaW4iOnsiJHJlZiI6IjU0In0sIkNvbm5lY3RvclN0eWxlIjp7IiRpZCI6IjE2NSIsIkxpbmVDb2xvciI6eyIkaWQiOiIxNjYiLCIkdHlwZSI6Ik5MUkUuQ29tbW9uLkRvbS5Tb2xpZENvbG9yQnJ1c2gsIE5MUkUuQ29tbW9uIiwiQ29sb3IiOnsiJGlkIjoiMTY3IiwiQSI6MjU1LCJSIjoyMzcsIkciOjEyNSwiQiI6NDl9fSwiTGluZVdlaWdodCI6MS4wLCJMaW5lVHlwZSI6MCwiUGFyZW50U3R5bGUiOnsiJHJlZiI6IjU1In19LCJJc0JlbG93VGltZWJhbmQiOnRydWUsIkhpZGVEYXRlIjpmYWxzZSwiU2hhcGVTaXplIjoxLCJTcGFjaW5nIjowLjAsIlBhZGRpbmciOnsiJGlkIjoiMTY4IiwiVG9wIjowLCJMZWZ0IjowLCJSaWdodCI6MCwiQm90dG9tIjowfSwiU2hhcGVTdHlsZSI6eyIkaWQiOiIxNjkiLCJNYXJnaW4iOnsiJHJlZiI6IjYwIn0sIlBhZGRpbmciOnsiJHJlZiI6IjYxIn0sIkJhY2tncm91bmQiOnsiJGlkIjoiMTcwIiwiQ29sb3IiOnsiJGlkIjoiMTcxIiwiQSI6MjU1LCJSIjoxNzgsIkciOjE0LCJCIjoxOH19LCJJc1Zpc2libGUiOnRydWUsIldpZHRoIjoxOC4wLCJIZWlnaHQiOjIwLjAsIkJvcmRlclN0eWxlIjp7IiRpZCI6IjE3MiIsIkxpbmVDb2xvciI6eyIkcmVmIjoiNjMifSwiTGluZVdlaWdodCI6MC4wLCJMaW5lVHlwZSI6MCwiUGFyZW50U3R5bGUiOnsiJHJlZiI6IjYyIn19LCJQYXJlbnRTdHlsZSI6eyIkcmVmIjoiNTkifX0sIlRpdGxlU3R5bGUiOnsiJGlkIjoiMTczIiwiRm9udFNldHRpbmdzIjp7IiRpZCI6IjE3NCIsIkZvbnRTaXplIjoxMiwiRm9udE5hbWUiOiJDZW50dXJ5IEdvdGhpYyIsIklzQm9sZCI6ZmFsc2UsIklzSXRhbGljIjpmYWxzZSwiSXNVbmRlcmxpbmVkIjpmYWxzZSwiUGFyZW50U3R5bGUiOnsiJHJlZiI6IjY2In19LCJBdXRvU2l6ZSI6MCwiRm9yZWdyb3VuZCI6eyIkaWQiOiIxNzUiLCJDb2xvciI6eyIkaWQiOiIxNzYiLCJBIjoyNTUsIlIiOjY4LCJHIjo4NCwiQiI6MTA2fX0sIk1heFdpZHRoIjo2OS4w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zciLCJMaW5lQ29sb3IiOm51bGwsIkxpbmVXZWlnaHQiOjAuMCwiTGluZVR5cGUiOjAsIlBhcmVudFN0eWxlIjpudWxsfSwiUGFyZW50U3R5bGUiOnsiJHJlZiI6IjY1In19LCJEYXRlU3R5bGUiOnsiJGlkIjoiMTc4IiwiRm9udFNldHRpbmdzIjp7IiRpZCI6IjE3OSIsIkZvbnRTaXplIjo5LCJGb250TmFtZSI6IkNlbnR1cnkgR290aGljIiwiSXNCb2xkIjpmYWxzZSwiSXNJdGFsaWMiOmZhbHNlLCJJc1VuZGVybGluZWQiOmZhbHNlLCJQYXJlbnRTdHlsZSI6eyIkcmVmIjoiNzMifX0sIkF1dG9TaXplIjowLCJGb3JlZ3JvdW5kIjp7IiRpZCI6IjE4MCIsIkNvbG9yIjp7IiRpZCI6IjE4MSIsIkEiOjI1NSwiUiI6MTc4LCJHIjozOCwiQiI6MH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ZmFsc2UsIldpZHRoIjowLjAsIkhlaWdodCI6MC4wLCJCb3JkZXJTdHlsZSI6eyIkaWQiOiIxODIiLCJMaW5lQ29sb3IiOm51bGwsIkxpbmVXZWlnaHQiOjAuMCwiTGluZVR5cGUiOjAsIlBhcmVudFN0eWxlIjpudWxsfSwiUGFyZW50U3R5bGUiOnsiJHJlZiI6IjcyIn19LCJEYXRlRm9ybWF0Ijp7IiRyZWYiOiI3OSJ9LCJJc1Zpc2libGUiOnRydWUsIlBhcmVudFN0eWxlIjp7IiRyZWYiOiI1MyJ9fSwiUG9zaXRpb24iOnsiUmF0aW8iOjAuMTI1MTMwMjQ1NDIwNjY3ODYsIklzQ3VzdG9tIjp0cnVlfSwiSWQiOiI2M2RhNjEyMy1mYjQzLTQxOWEtYTg1ZS1iODNkZjBjOTc5ZjYiLCJJbXBvcnRJZCI6bnVsbCwiVGl0bGUiOiJNaWxlc3RvbmUgMyIsIk5vdGUiOm51bGwsIkh5cGVybGluayI6bnVsbCwiSXNDaGFuZ2VkIjpmYWxzZSwiSXNOZXciOnRydWV9LHsiJGlkIjoiMTgzIiwiRGF0ZSI6IjIwMTgtMDItMTVUMjM6NTk6NTkuOTk5WiIsIlN0eWxlIjp7IiRpZCI6IjE4NCIsIlNoYXBlIjo2LCJDb25uZWN0b3JNYXJnaW4iOnsiJHJlZiI6IjU0In0sIkNvbm5lY3RvclN0eWxlIjp7IiRpZCI6IjE4NSIsIkxpbmVDb2xvciI6eyIkaWQiOiIxODYiLCIkdHlwZSI6Ik5MUkUuQ29tbW9uLkRvbS5Tb2xpZENvbG9yQnJ1c2gsIE5MUkUuQ29tbW9uIiwiQ29sb3IiOnsiJGlkIjoiMTg3IiwiQSI6MjU1LCJSIjoyMzcsIkciOjEyNSwiQiI6NDl9fSwiTGluZVdlaWdodCI6MS4wLCJMaW5lVHlwZSI6MCwiUGFyZW50U3R5bGUiOnsiJHJlZiI6IjU1In19LCJJc0JlbG93VGltZWJhbmQiOmZhbHNlLCJIaWRlRGF0ZSI6ZmFsc2UsIlNoYXBlU2l6ZSI6MCwiU3BhY2luZyI6MC4wLCJQYWRkaW5nIjp7IiRpZCI6IjE4OCIsIlRvcCI6MCwiTGVmdCI6MCwiUmlnaHQiOjAsIkJvdHRvbSI6MH0sIlNoYXBlU3R5bGUiOnsiJGlkIjoiMTg5IiwiTWFyZ2luIjp7IiRyZWYiOiI2MCJ9LCJQYWRkaW5nIjp7IiRyZWYiOiI2MSJ9LCJCYWNrZ3JvdW5kIjp7IiRpZCI6IjE5MCIsIkNvbG9yIjp7IiRpZCI6IjE5MSIsIkEiOjI1NSwiUiI6MTc4LCJHIjoxNCwiQiI6MTh9fSwiSXNWaXNpYmxlIjp0cnVlLCJXaWR0aCI6MTIuMCwiSGVpZ2h0IjoxNC4wLCJCb3JkZXJTdHlsZSI6eyIkaWQiOiIxOTIiLCJMaW5lQ29sb3IiOnsiJHJlZiI6IjYzIn0sIkxpbmVXZWlnaHQiOjAuMCwiTGluZVR5cGUiOjAsIlBhcmVudFN0eWxlIjp7IiRyZWYiOiI2MiJ9fSwiUGFyZW50U3R5bGUiOnsiJHJlZiI6IjU5In19LCJUaXRsZVN0eWxlIjp7IiRpZCI6IjE5MyIsIkZvbnRTZXR0aW5ncyI6eyIkaWQiOiIxOTQiLCJGb250U2l6ZSI6MTIsIkZvbnROYW1lIjoiQ2VudHVyeSBHb3RoaWMiLCJJc0JvbGQiOmZhbHNlLCJJc0l0YWxpYyI6ZmFsc2UsIklzVW5kZXJsaW5lZCI6ZmFsc2UsIlBhcmVudFN0eWxlIjp7IiRyZWYiOiI2NiJ9fSwiQXV0b1NpemUiOjAsIkZvcmVncm91bmQiOnsiJGlkIjoiMTk1IiwiQ29sb3IiOnsiJGlkIjoiMTk2IiwiQSI6MjU1LCJSIjo2OCwiRyI6ODQsIkIiOjEwNn19LCJNYXhXaWR0aCI6NjkuMC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k3IiwiTGluZUNvbG9yIjpudWxsLCJMaW5lV2VpZ2h0IjowLjAsIkxpbmVUeXBlIjowLCJQYXJlbnRTdHlsZSI6bnVsbH0sIlBhcmVudFN0eWxlIjp7IiRyZWYiOiI2NSJ9fSwiRGF0ZVN0eWxlIjp7IiRpZCI6IjE5OCIsIkZvbnRTZXR0aW5ncyI6eyIkaWQiOiIxOTkiLCJGb250U2l6ZSI6OSwiRm9udE5hbWUiOiJDZW50dXJ5IEdvdGhpYyIsIklzQm9sZCI6dHJ1ZSwiSXNJdGFsaWMiOmZhbHNlLCJJc1VuZGVybGluZWQiOmZhbHNlLCJQYXJlbnRTdHlsZSI6eyIkcmVmIjoiNzMifX0sIkF1dG9TaXplIjowLCJGb3JlZ3JvdW5kIjp7IiRpZCI6IjIwMCIsIkNvbG9yIjp7IiRpZCI6IjIwMSIsIkEiOjI1NSwiUiI6MCwiRyI6MCwiQiI6MH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ZmFsc2UsIldpZHRoIjowLjAsIkhlaWdodCI6MC4wLCJCb3JkZXJTdHlsZSI6eyIkaWQiOiIyMDIiLCJMaW5lQ29sb3IiOm51bGwsIkxpbmVXZWlnaHQiOjAuMCwiTGluZVR5cGUiOjAsIlBhcmVudFN0eWxlIjpudWxsfSwiUGFyZW50U3R5bGUiOnsiJHJlZiI6IjcyIn19LCJEYXRlRm9ybWF0Ijp7IiRyZWYiOiI3OSJ9LCJJc1Zpc2libGUiOnRydWUsIlBhcmVudFN0eWxlIjp7IiRyZWYiOiI1MyJ9fSwiUG9zaXRpb24iOnsiUmF0aW8iOjAuMDg1NTQ4ODUyOTkxMTc0NzYyLCJJc0N1c3RvbSI6dHJ1ZX0sIklkIjoiZGJiNTBmNTYtMzNiZi00NDNmLTkyNGEtOWIyYTZjMTk0YmY5IiwiSW1wb3J0SWQiOm51bGwsIlRpdGxlIjoiTWlsZXN0b25lIDQiLCJOb3RlIjpudWxsLCJIeXBlcmxpbmsiOm51bGwsIklzQ2hhbmdlZCI6ZmFsc2UsIklzTmV3Ijp0cnVlfSx7IiRpZCI6IjIwMyIsIkRhdGUiOiIyMDE4LTAyLTI4VDIzOjU5OjU5Ljk5OVoiLCJTdHlsZSI6eyIkaWQiOiIyMDQiLCJTaGFwZSI6NywiQ29ubmVjdG9yTWFyZ2luIjp7IiRyZWYiOiI1NCJ9LCJDb25uZWN0b3JTdHlsZSI6eyIkaWQiOiIyMDUiLCJMaW5lQ29sb3IiOnsiJGlkIjoiMjA2IiwiJHR5cGUiOiJOTFJFLkNvbW1vbi5Eb20uU29saWRDb2xvckJydXNoLCBOTFJFLkNvbW1vbiIsIkNvbG9yIjp7IiRpZCI6IjIwNyIsIkEiOjI1NSwiUiI6MjMxLCJHIjoyMzAsIkIiOjIzMH19LCJMaW5lV2VpZ2h0IjoxLjAsIkxpbmVUeXBlIjowLCJQYXJlbnRTdHlsZSI6eyIkcmVmIjoiNTUifX0sIklzQmVsb3dUaW1lYmFuZCI6dHJ1ZSwiSGlkZURhdGUiOmZhbHNlLCJTaGFwZVNpemUiOjEsIlNwYWNpbmciOjAuMCwiUGFkZGluZyI6eyIkaWQiOiIyMDgiLCJUb3AiOjAsIkxlZnQiOjAsIlJpZ2h0IjowLCJCb3R0b20iOjB9LCJTaGFwZVN0eWxlIjp7IiRpZCI6IjIwOSIsIk1hcmdpbiI6eyIkcmVmIjoiNjAifSwiUGFkZGluZyI6eyIkcmVmIjoiNjEifSwiQmFja2dyb3VuZCI6eyIkaWQiOiIyMTAiLCJDb2xvciI6eyIkaWQiOiIyMTEiLCJBIjoyNTUsIlIiOjIzMSwiRyI6MjMwLCJCIjoyMzB9fSwiSXNWaXNpYmxlIjp0cnVlLCJXaWR0aCI6MTguMCwiSGVpZ2h0IjoyMC4wLCJCb3JkZXJTdHlsZSI6eyIkaWQiOiIyMTIiLCJMaW5lQ29sb3IiOnsiJHJlZiI6IjYzIn0sIkxpbmVXZWlnaHQiOjAuMCwiTGluZVR5cGUiOjAsIlBhcmVudFN0eWxlIjp7IiRyZWYiOiI2MiJ9fSwiUGFyZW50U3R5bGUiOnsiJHJlZiI6IjU5In19LCJUaXRsZVN0eWxlIjp7IiRpZCI6IjIxMyIsIkZvbnRTZXR0aW5ncyI6eyIkaWQiOiIyMTQiLCJGb250U2l6ZSI6MTIsIkZvbnROYW1lIjoiQ2VudHVyeSBHb3RoaWMiLCJJc0JvbGQiOmZhbHNlLCJJc0l0YWxpYyI6ZmFsc2UsIklzVW5kZXJsaW5lZCI6ZmFsc2UsIlBhcmVudFN0eWxlIjp7IiRyZWYiOiI2NiJ9fSwiQXV0b1NpemUiOjIsIkZvcmVncm91bmQiOnsiJGlkIjoiMjE1IiwiQ29sb3IiOnsiJGlkIjoiMjE2IiwiQSI6MjU1LCJSIjo2OCwiRyI6ODQsIkIiOjEwNn19LCJNYXhXaWR0aCI6NjUuMzM3MDg5NTM4NTc0MjE5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MTciLCJMaW5lQ29sb3IiOm51bGwsIkxpbmVXZWlnaHQiOjAuMCwiTGluZVR5cGUiOjAsIlBhcmVudFN0eWxlIjpudWxsfSwiUGFyZW50U3R5bGUiOnsiJHJlZiI6IjY1In19LCJEYXRlU3R5bGUiOnsiJGlkIjoiMjE4IiwiRm9udFNldHRpbmdzIjp7IiRpZCI6IjIxOSIsIkZvbnRTaXplIjoxMCwiRm9udE5hbWUiOiJDZW50dXJ5IEdvdGhpYyIsIklzQm9sZCI6ZmFsc2UsIklzSXRhbGljIjpmYWxzZSwiSXNVbmRlcmxpbmVkIjpmYWxzZSwiUGFyZW50U3R5bGUiOnsiJHJlZiI6IjczIn19LCJBdXRvU2l6ZSI6MCwiRm9yZWdyb3VuZCI6eyIkaWQiOiIyMjAiLCJDb2xvciI6eyIkaWQiOiIyMjEiLCJBIjoyNTUsIlIiOjE2NSwiRyI6MTY1LCJCIjoxNjV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jIiLCJMaW5lQ29sb3IiOm51bGwsIkxpbmVXZWlnaHQiOjAuMCwiTGluZVR5cGUiOjAsIlBhcmVudFN0eWxlIjpudWxsfSwiUGFyZW50U3R5bGUiOnsiJHJlZiI6IjcyIn19LCJEYXRlRm9ybWF0Ijp7IiRyZWYiOiI3OSJ9LCJJc1Zpc2libGUiOnRydWUsIlBhcmVudFN0eWxlIjp7IiRyZWYiOiI1MyJ9fSwiUG9zaXRpb24iOnsiUmF0aW8iOjAuMTMwMzczOTAwMDI0OTc5MiwiSXNDdXN0b20iOnRydWV9LCJJZCI6ImQ4NmUxNTJhLTI3OTAtNDU4OC1hYTYyLTk0Nzc5ZTFkZmJlOSIsIkltcG9ydElkIjpudWxsLCJUaXRsZSI6Ik1pbGVzdG9uZSA1IiwiTm90ZSI6bnVsbCwiSHlwZXJsaW5rIjpudWxsLCJJc0NoYW5nZWQiOmZhbHNlLCJJc05ldyI6dHJ1ZX1dLCJUYXNrcyI6W3siJGlkIjoiMjIzIiwiR3JvdXBOYW1lIjpudWxsLCJTdGFydERhdGUiOiIyMDE3LTA3LTA1VDAwOjAwOjAwWiIsIkVuZERhdGUiOiIyMDE3LTA4LTA4VDIzOjU5OjU5Ljk5OVoiLCJQZXJjZW50YWdlQ29tcGxldGUiOm51bGwsIlN0eWxlIjp7IiRpZCI6IjIyNCIsIlNoYXBlIjo3LCJTaGFwZVRoaWNrbmVzcyI6MSwiRHVyYXRpb25Gb3JtYXQiOjAsIkluY2x1ZGVOb25Xb3JraW5nRGF5c0luRHVyYXRpb24iOnRydWUsIlBlcmNlbnRhZ2VDb21wbGV0ZVN0eWxlIjp7IiRpZCI6IjIyNSIsIkZvbnRTZXR0aW5ncyI6eyIkaWQiOiIyMj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jciLCJMaW5lQ29sb3IiOm51bGwsIkxpbmVXZWlnaHQiOjAuMCwiTGluZVR5cGUiOjAsIlBhcmVudFN0eWxlIjpudWxsfSwiUGFyZW50U3R5bGUiOnsiJHJlZiI6IjgxIn19LCJEdXJhdGlvblN0eWxlIjp7IiRpZCI6IjIyOCIsIkZvbnRTZXR0aW5ncyI6eyIkaWQiOiIyMjkiLCJGb250U2l6ZSI6OSwiRm9udE5hbWUiOiJDYWxpYnJpIiwiSXNCb2xkIjpmYWxzZSwiSXNJdGFsaWMiOmZhbHNlLCJJc1VuZGVybGluZWQiOmZhbHNlLCJQYXJlbnRTdHlsZSI6eyIkcmVmIjoiODkifX0sIkF1dG9TaXplIjowLCJGb3JlZ3JvdW5kIjp7IiRpZCI6IjIzMCIsIkNvbG9yIjp7IiRpZCI6IjIzMS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zMiIsIkxpbmVDb2xvciI6bnVsbCwiTGluZVdlaWdodCI6MC4wLCJMaW5lVHlwZSI6MCwiUGFyZW50U3R5bGUiOm51bGx9LCJQYXJlbnRTdHlsZSI6eyIkcmVmIjoiODgifX0sIkhvcml6b250YWxDb25uZWN0b3JTdHlsZSI6eyIkaWQiOiIyMzMiLCJMaW5lQ29sb3IiOnsiJHJlZiI6Ijk2In0sIkxpbmVXZWlnaHQiOjEuMCwiTGluZVR5cGUiOjAsIlBhcmVudFN0eWxlIjp7IiRyZWYiOiI5NSJ9fSwiVmVydGljYWxDb25uZWN0b3JTdHlsZSI6eyIkaWQiOiIyMzQiLCJMaW5lQ29sb3IiOnsiJHJlZiI6Ijk5In0sIkxpbmVXZWlnaHQiOjEuMCwiTGluZVR5cGUiOjAsIlBhcmVudFN0eWxlIjp7IiRyZWYiOiI5OCJ9fSwiTWFyZ2luIjpudWxsLCJTdGFydERhdGVQb3NpdGlvbiI6NCwiRW5kRGF0ZVBvc2l0aW9uIjo0LCJUaXRsZVBvc2l0aW9uIjoyLCJEdXJhdGlvblBvc2l0aW9uIjozLCJQZXJjZW50YWdlQ29tcGxldGVkUG9zaXRpb24iOjYsIlNwYWNpbmciOjEwLCJJc0JlbG93VGltZWJhbmQiOmZhbHNlLCJQZXJjZW50YWdlQ29tcGxldGVTaGFwZU9wYWNpdHkiOjM1LCJTaGFwZVN0eWxlIjp7IiRpZCI6IjIzNSIsIk1hcmdpbiI6eyIkcmVmIjoiMTAyIn0sIlBhZGRpbmciOnsiJGlkIjoiMjM2IiwiVG9wIjowLCJMZWZ0IjoxLCJSaWdodCI6MCwiQm90dG9tIjoxfSwiQmFja2dyb3VuZCI6eyIkaWQiOiIyMzciLCJDb2xvciI6eyIkaWQiOiIyMzgiLCJBIjoyNTUsIlIiOjE3OCwiRyI6MTQsIkIiOjE4fX0sIklzVmlzaWJsZSI6dHJ1ZSwiV2lkdGgiOjAuMCwiSGVpZ2h0IjoxNi4wLCJCb3JkZXJTdHlsZSI6eyIkaWQiOiIyMzkiLCJMaW5lQ29sb3IiOnsiJGlkIjoiMjQwIiwiJHR5cGUiOiJOTFJFLkNvbW1vbi5Eb20uU29saWRDb2xvckJydXNoLCBOTFJFLkNvbW1vbiIsIkNvbG9yIjp7IiRpZCI6IjI0MSIsIkEiOjI1NSwiUiI6MjU1LCJHIjowLCJCIjowfX0sIkxpbmVXZWlnaHQiOjAuMCwiTGluZVR5cGUiOjAsIlBhcmVudFN0eWxlIjpudWxsfSwiUGFyZW50U3R5bGUiOnsiJHJlZiI6IjEwMSJ9fSwiVGl0bGVTdHlsZSI6eyIkaWQiOiIyNDIiLCJGb250U2V0dGluZ3MiOnsiJGlkIjoiMjQzIiwiRm9udFNpemUiOjEwLCJGb250TmFtZSI6IkNlbnR1cnkgR290aGljIiwiSXNCb2xkIjpmYWxz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Q0IiwiTGluZUNvbG9yIjpudWxsLCJMaW5lV2VpZ2h0IjowLjAsIkxpbmVUeXBlIjowLCJQYXJlbnRTdHlsZSI6bnVsbH0sIlBhcmVudFN0eWxlIjp7IiRyZWYiOiIxMDcifX0sIkRhdGVTdHlsZSI6eyIkaWQiOiIyNDUiLCJGb250U2V0dGluZ3MiOnsiJGlkIjoiMjQ2IiwiRm9udFNpemUiOjksIkZvbnROYW1lIjoiQ2VudHVyeSBHb3RoaWMiLCJJc0JvbGQiOmZhbHNlLCJJc0l0YWxpYyI6ZmFsc2UsIklzVW5kZXJsaW5lZCI6ZmFsc2UsIlBhcmVudFN0eWxlIjp7IiRyZWYiOiIxMTUifX0sIkF1dG9TaXplIjowLCJGb3JlZ3JvdW5kIjp7IiRpZCI6IjI0NyIsIkNvbG9yIjp7IiRpZCI6IjI0OCIsIkEiOjI1NSwiUiI6MTE1LCJHIjoxMTUsIkIiOjExN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0OSIsIkxpbmVDb2xvciI6bnVsbCwiTGluZVdlaWdodCI6MC4wLCJMaW5lVHlwZSI6MCwiUGFyZW50U3R5bGUiOm51bGx9LCJQYXJlbnRTdHlsZSI6eyIkcmVmIjoiMTE0In19LCJEYXRlRm9ybWF0Ijp7IiRpZCI6IjI1MCIsIkZvcm1hdFN0cmluZyI6Ik0vZCIsIlNlcGFyYXRvciI6Ii8iLCJVc2VJbnRlcm5hdGlvbmFsRGF0ZUZvcm1hdCI6ZmFsc2V9LCJJc1Zpc2libGUiOnRydWUsIlBhcmVudFN0eWxlIjp7IiRyZWYiOiI4MCJ9fSwiSW5kZXgiOjEsIklkIjoiYzNkNjg1ZDUtYWU4NS00ZmIxLTg1OTItNWU1MjdlNTM0ZjI4IiwiSW1wb3J0SWQiOm51bGwsIlRpdGxlIjoiVGFzayAxIiwiTm90ZSI6bnVsbCwiSHlwZXJsaW5rIjpudWxsLCJJc0NoYW5nZWQiOmZhbHNlLCJJc05ldyI6dHJ1ZX0seyIkaWQiOiIyNTEiLCJHcm91cE5hbWUiOm51bGwsIlN0YXJ0RGF0ZSI6IjIwMTctMDctMzBUMDA6MDA6MDBaIiwiRW5kRGF0ZSI6IjIwMTctMDktMTJUMjM6NTk6NTkuOTk5WiIsIlBlcmNlbnRhZ2VDb21wbGV0ZSI6bnVsbCwiU3R5bGUiOnsiJGlkIjoiMjUyIiwiU2hhcGUiOjgsIlNoYXBlVGhpY2tuZXNzIjoxLCJEdXJhdGlvbkZvcm1hdCI6MCwiSW5jbHVkZU5vbldvcmtpbmdEYXlzSW5EdXJhdGlvbiI6dHJ1ZSwiUGVyY2VudGFnZUNvbXBsZXRlU3R5bGUiOnsiJGlkIjoiMjUzIiwiRm9udFNldHRpbmdzIjp7IiRpZCI6IjI1N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1NSIsIkxpbmVDb2xvciI6bnVsbCwiTGluZVdlaWdodCI6MC4wLCJMaW5lVHlwZSI6MCwiUGFyZW50U3R5bGUiOm51bGx9LCJQYXJlbnRTdHlsZSI6eyIkcmVmIjoiODEifX0sIkR1cmF0aW9uU3R5bGUiOnsiJGlkIjoiMjU2IiwiRm9udFNldHRpbmdzIjp7IiRpZCI6IjI1NyIsIkZvbnRTaXplIjo5LCJGb250TmFtZSI6IkNhbGlicmkiLCJJc0JvbGQiOmZhbHNlLCJJc0l0YWxpYyI6ZmFsc2UsIklzVW5kZXJsaW5lZCI6ZmFsc2UsIlBhcmVudFN0eWxlIjp7IiRyZWYiOiI4OSJ9fSwiQXV0b1NpemUiOjAsIkZvcmVncm91bmQiOnsiJGlkIjoiMjU4IiwiQ29sb3IiOnsiJGlkIjoiMjU5IiwiQSI6MjU1LCJSIjowLCJHIjowLCJCIjow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YwIiwiTGluZUNvbG9yIjpudWxsLCJMaW5lV2VpZ2h0IjowLjAsIkxpbmVUeXBlIjowLCJQYXJlbnRTdHlsZSI6bnVsbH0sIlBhcmVudFN0eWxlIjp7IiRyZWYiOiI4OCJ9fSwiSG9yaXpvbnRhbENvbm5lY3RvclN0eWxlIjp7IiRpZCI6IjI2MSIsIkxpbmVDb2xvciI6eyIkcmVmIjoiOTYifSwiTGluZVdlaWdodCI6MS4wLCJMaW5lVHlwZSI6MCwiUGFyZW50U3R5bGUiOnsiJHJlZiI6Ijk1In19LCJWZXJ0aWNhbENvbm5lY3RvclN0eWxlIjp7IiRpZCI6IjI2MiIsIkxpbmVDb2xvciI6eyIkcmVmIjoiOTkifSwiTGluZVdlaWdodCI6MC4wLCJMaW5lVHlwZSI6MCwiUGFyZW50U3R5bGUiOnsiJHJlZiI6Ijk4In19LCJNYXJnaW4iOm51bGwsIlN0YXJ0RGF0ZVBvc2l0aW9uIjo0LCJFbmREYXRlUG9zaXRpb24iOjQsIlRpdGxlUG9zaXRpb24iOjIsIkR1cmF0aW9uUG9zaXRpb24iOjMsIlBlcmNlbnRhZ2VDb21wbGV0ZWRQb3NpdGlvbiI6NiwiU3BhY2luZyI6MTAsIklzQmVsb3dUaW1lYmFuZCI6ZmFsc2UsIlBlcmNlbnRhZ2VDb21wbGV0ZVNoYXBlT3BhY2l0eSI6MzUsIlNoYXBlU3R5bGUiOnsiJGlkIjoiMjYzIiwiTWFyZ2luIjp7IiRyZWYiOiIxMDIifSwiUGFkZGluZyI6eyIkaWQiOiIyNjQiLCJUb3AiOjAsIkxlZnQiOjEsIlJpZ2h0IjowLCJCb3R0b20iOjF9LCJCYWNrZ3JvdW5kIjp7IiRpZCI6IjI2NSIsIkNvbG9yIjp7IiRpZCI6IjI2NiIsIkEiOjI1NSwiUiI6MTc4LCJHIjoxNCwiQiI6MTh9fSwiSXNWaXNpYmxlIjp0cnVlLCJXaWR0aCI6MC4wLCJIZWlnaHQiOjE2LjAsIkJvcmRlclN0eWxlIjp7IiRpZCI6IjI2NyIsIkxpbmVDb2xvciI6eyIkaWQiOiIyNjgiLCIkdHlwZSI6Ik5MUkUuQ29tbW9uLkRvbS5Tb2xpZENvbG9yQnJ1c2gsIE5MUkUuQ29tbW9uIiwiQ29sb3IiOnsiJGlkIjoiMjY5IiwiQSI6MjU1LCJSIjoyNTUsIkciOjAsIkIiOjB9fSwiTGluZVdlaWdodCI6MC4wLCJMaW5lVHlwZSI6MCwiUGFyZW50U3R5bGUiOm51bGx9LCJQYXJlbnRTdHlsZSI6eyIkcmVmIjoiMTAxIn19LCJUaXRsZVN0eWxlIjp7IiRpZCI6IjI3MCIsIkZvbnRTZXR0aW5ncyI6eyIkaWQiOiIyNzEiLCJGb250U2l6ZSI6MTAsIkZvbnROYW1lIjoiQ2VudHVyeSBHb3RoaWMiLCJJc0JvbGQiOmZhbHNlLCJJc0l0YWxpYyI6ZmFsc2UsIklzVW5kZXJsaW5lZCI6ZmFsc2UsIlBhcmVudFN0eWxlIjp7IiRyZWYiOiIxMDgifX0sIkF1dG9TaXplIjowLCJGb3JlZ3JvdW5kIjp7IiRyZWYiOiIxMDkifSwiTWF4V2lkdGgiOjcy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zIiLCJMaW5lQ29sb3IiOm51bGwsIkxpbmVXZWlnaHQiOjAuMCwiTGluZVR5cGUiOjAsIlBhcmVudFN0eWxlIjpudWxsfSwiUGFyZW50U3R5bGUiOnsiJHJlZiI6IjEwNyJ9fSwiRGF0ZVN0eWxlIjp7IiRpZCI6IjI3MyIsIkZvbnRTZXR0aW5ncyI6eyIkaWQiOiIyNzQiLCJGb250U2l6ZSI6OSwiRm9udE5hbWUiOiJDZW50dXJ5IEdvdGhpYyIsIklzQm9sZCI6ZmFsc2UsIklzSXRhbGljIjpmYWxzZSwiSXNVbmRlcmxpbmVkIjpmYWxzZSwiUGFyZW50U3R5bGUiOnsiJHJlZiI6IjExNSJ9fSwiQXV0b1NpemUiOjAsIkZvcmVncm91bmQiOnsiJGlkIjoiMjc1IiwiQ29sb3IiOnsiJGlkIjoiMjc2IiwiQSI6MjU1LCJSIjoxMTUsIkciOjExNSwiQiI6MTE1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c3IiwiTGluZUNvbG9yIjpudWxsLCJMaW5lV2VpZ2h0IjowLjAsIkxpbmVUeXBlIjowLCJQYXJlbnRTdHlsZSI6bnVsbH0sIlBhcmVudFN0eWxlIjp7IiRyZWYiOiIxMTQifX0sIkRhdGVGb3JtYXQiOnsiJGlkIjoiMjc4IiwiRm9ybWF0U3RyaW5nIjoiTS9kIiwiU2VwYXJhdG9yIjoiLyIsIlVzZUludGVybmF0aW9uYWxEYXRlRm9ybWF0IjpmYWxzZX0sIklzVmlzaWJsZSI6dHJ1ZSwiUGFyZW50U3R5bGUiOnsiJHJlZiI6IjgwIn19LCJJbmRleCI6MiwiSWQiOiJhNTIxNzgzYy1mMzA4LTQzMTMtYWY3Ni0wY2Q5YzI5MjNlM2MiLCJJbXBvcnRJZCI6bnVsbCwiVGl0bGUiOiJUYXNrIDIiLCJOb3RlIjpudWxsLCJIeXBlcmxpbmsiOm51bGwsIklzQ2hhbmdlZCI6ZmFsc2UsIklzTmV3Ijp0cnVlfSx7IiRpZCI6IjI3OSIsIkdyb3VwTmFtZSI6bnVsbCwiU3RhcnREYXRlIjoiMjAxNy0wOC0yMFQwMDowMDowMFoiLCJFbmREYXRlIjoiMjAxNy0xMC0wNVQyMzo1OTo1OS45OTlaIiwiUGVyY2VudGFnZUNvbXBsZXRlIjpudWxsLCJTdHlsZSI6eyIkaWQiOiIyODAiLCJTaGFwZSI6OCwiU2hhcGVUaGlja25lc3MiOjEsIkR1cmF0aW9uRm9ybWF0IjowLCJJbmNsdWRlTm9uV29ya2luZ0RheXNJbkR1cmF0aW9uIjp0cnVlLCJQZXJjZW50YWdlQ29tcGxldGVTdHlsZSI6eyIkaWQiOiIyODEiLCJGb250U2V0dGluZ3MiOnsiJGlkIjoiMjgy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gzIiwiTGluZUNvbG9yIjpudWxsLCJMaW5lV2VpZ2h0IjowLjAsIkxpbmVUeXBlIjowLCJQYXJlbnRTdHlsZSI6bnVsbH0sIlBhcmVudFN0eWxlIjp7IiRyZWYiOiI4MSJ9fSwiRHVyYXRpb25TdHlsZSI6eyIkaWQiOiIyODQiLCJGb250U2V0dGluZ3MiOnsiJGlkIjoiMjg1IiwiRm9udFNpemUiOjksIkZvbnROYW1lIjoiQ2FsaWJyaSIsIklzQm9sZCI6ZmFsc2UsIklzSXRhbGljIjpmYWxzZSwiSXNVbmRlcmxpbmVkIjpmYWxzZSwiUGFyZW50U3R5bGUiOnsiJHJlZiI6Ijg5In19LCJBdXRvU2l6ZSI6MCwiRm9yZWdyb3VuZCI6eyIkaWQiOiIyODYiLCJDb2xvciI6eyIkaWQiOiIyODciLCJBIjoyNTUsIlIiOjAsIkciOjAsIkIiOjB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DgiLCJMaW5lQ29sb3IiOm51bGwsIkxpbmVXZWlnaHQiOjAuMCwiTGluZVR5cGUiOjAsIlBhcmVudFN0eWxlIjpudWxsfSwiUGFyZW50U3R5bGUiOnsiJHJlZiI6Ijg4In19LCJIb3Jpem9udGFsQ29ubmVjdG9yU3R5bGUiOnsiJGlkIjoiMjg5IiwiTGluZUNvbG9yIjp7IiRyZWYiOiI5NiJ9LCJMaW5lV2VpZ2h0IjoxLjAsIkxpbmVUeXBlIjowLCJQYXJlbnRTdHlsZSI6eyIkcmVmIjoiOTUifX0sIlZlcnRpY2FsQ29ubmVjdG9yU3R5bGUiOnsiJGlkIjoiMjkwIiwiTGluZUNvbG9yIjp7IiRyZWYiOiI5OSJ9LCJMaW5lV2VpZ2h0IjoxLjAsIkxpbmVUeXBlIjowLCJQYXJlbnRTdHlsZSI6eyIkcmVmIjoiOTgifX0sIk1hcmdpbiI6bnVsbCwiU3RhcnREYXRlUG9zaXRpb24iOjQsIkVuZERhdGVQb3NpdGlvbiI6NCwiVGl0bGVQb3NpdGlvbiI6MiwiRHVyYXRpb25Qb3NpdGlvbiI6MywiUGVyY2VudGFnZUNvbXBsZXRlZFBvc2l0aW9uIjo2LCJTcGFjaW5nIjoxMCwiSXNCZWxvd1RpbWViYW5kIjpmYWxzZSwiUGVyY2VudGFnZUNvbXBsZXRlU2hhcGVPcGFjaXR5IjozNSwiU2hhcGVTdHlsZSI6eyIkaWQiOiIyOTEiLCJNYXJnaW4iOnsiJHJlZiI6IjEwMiJ9LCJQYWRkaW5nIjp7IiRpZCI6IjI5MiIsIlRvcCI6MCwiTGVmdCI6MSwiUmlnaHQiOjAsIkJvdHRvbSI6MX0sIkJhY2tncm91bmQiOnsiJGlkIjoiMjkzIiwiQ29sb3IiOnsiJGlkIjoiMjk0IiwiQSI6MjU1LCJSIjo2OCwiRyI6NjgsIkIiOjY4fX0sIklzVmlzaWJsZSI6dHJ1ZSwiV2lkdGgiOjAuMCwiSGVpZ2h0IjoxNi4wLCJCb3JkZXJTdHlsZSI6eyIkaWQiOiIyOTUiLCJMaW5lQ29sb3IiOnsiJGlkIjoiMjk2IiwiJHR5cGUiOiJOTFJFLkNvbW1vbi5Eb20uU29saWRDb2xvckJydXNoLCBOTFJFLkNvbW1vbiIsIkNvbG9yIjp7IiRpZCI6IjI5NyIsIkEiOjI1NSwiUiI6MjU1LCJHIjowLCJCIjowfX0sIkxpbmVXZWlnaHQiOjAuMCwiTGluZVR5cGUiOjAsIlBhcmVudFN0eWxlIjpudWxsfSwiUGFyZW50U3R5bGUiOnsiJHJlZiI6IjEwMSJ9fSwiVGl0bGVTdHlsZSI6eyIkaWQiOiIyOTgiLCJGb250U2V0dGluZ3MiOnsiJGlkIjoiMjk5IiwiRm9udFNpemUiOjEwLCJGb250TmFtZSI6IkNlbnR1cnkgR290aGljIiwiSXNCb2xkIjpmYWxz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AwIiwiTGluZUNvbG9yIjpudWxsLCJMaW5lV2VpZ2h0IjowLjAsIkxpbmVUeXBlIjowLCJQYXJlbnRTdHlsZSI6bnVsbH0sIlBhcmVudFN0eWxlIjp7IiRyZWYiOiIxMDcifX0sIkRhdGVTdHlsZSI6eyIkaWQiOiIzMDEiLCJGb250U2V0dGluZ3MiOnsiJGlkIjoiMzAyIiwiRm9udFNpemUiOjksIkZvbnROYW1lIjoiQ2VudHVyeSBHb3RoaWMiLCJJc0JvbGQiOmZhbHNlLCJJc0l0YWxpYyI6ZmFsc2UsIklzVW5kZXJsaW5lZCI6ZmFsc2UsIlBhcmVudFN0eWxlIjp7IiRyZWYiOiIxMTUifX0sIkF1dG9TaXplIjowLCJGb3JlZ3JvdW5kIjp7IiRpZCI6IjMwMyIsIkNvbG9yIjp7IiRpZCI6IjMwNCIsIkEiOjI1NSwiUiI6MTE1LCJHIjoxMTUsIkIiOjExN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wNSIsIkxpbmVDb2xvciI6bnVsbCwiTGluZVdlaWdodCI6MC4wLCJMaW5lVHlwZSI6MCwiUGFyZW50U3R5bGUiOm51bGx9LCJQYXJlbnRTdHlsZSI6eyIkcmVmIjoiMTE0In19LCJEYXRlRm9ybWF0Ijp7IiRpZCI6IjMwNiIsIkZvcm1hdFN0cmluZyI6Ik0vZCIsIlNlcGFyYXRvciI6Ii8iLCJVc2VJbnRlcm5hdGlvbmFsRGF0ZUZvcm1hdCI6ZmFsc2V9LCJJc1Zpc2libGUiOnRydWUsIlBhcmVudFN0eWxlIjp7IiRyZWYiOiI4MCJ9fSwiSW5kZXgiOjMsIklkIjoiOWNkZTZkNWQtMzA3Yi00ZGY3LWIxNDYtNDI0OGNhYjdmZWY2IiwiSW1wb3J0SWQiOm51bGwsIlRpdGxlIjoiVGFzayAzIiwiTm90ZSI6bnVsbCwiSHlwZXJsaW5rIjpudWxsLCJJc0NoYW5nZWQiOmZhbHNlLCJJc05ldyI6dHJ1ZX0seyIkaWQiOiIzMDciLCJHcm91cE5hbWUiOm51bGwsIlN0YXJ0RGF0ZSI6IjIwMTctMDgtMjlUMDA6MDA6MDBaIiwiRW5kRGF0ZSI6IjIwMTctMTAtMTVUMjM6NTk6NTkuOTk5WiIsIlBlcmNlbnRhZ2VDb21wbGV0ZSI6bnVsbCwiU3R5bGUiOnsiJGlkIjoiMzA4IiwiU2hhcGUiOjgsIlNoYXBlVGhpY2tuZXNzIjoxLCJEdXJhdGlvbkZvcm1hdCI6MCwiSW5jbHVkZU5vbldvcmtpbmdEYXlzSW5EdXJhdGlvbiI6dHJ1ZSwiUGVyY2VudGFnZUNvbXBsZXRlU3R5bGUiOnsiJGlkIjoiMzA5IiwiRm9udFNldHRpbmdzIjp7IiRpZCI6IjMx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xMSIsIkxpbmVDb2xvciI6bnVsbCwiTGluZVdlaWdodCI6MC4wLCJMaW5lVHlwZSI6MCwiUGFyZW50U3R5bGUiOm51bGx9LCJQYXJlbnRTdHlsZSI6eyIkcmVmIjoiODEifX0sIkR1cmF0aW9uU3R5bGUiOnsiJGlkIjoiMzEyIiwiRm9udFNldHRpbmdzIjp7IiRpZCI6IjMxMyIsIkZvbnRTaXplIjo5LCJGb250TmFtZSI6IkNhbGlicmkiLCJJc0JvbGQiOmZhbHNlLCJJc0l0YWxpYyI6ZmFsc2UsIklzVW5kZXJsaW5lZCI6ZmFsc2UsIlBhcmVudFN0eWxlIjp7IiRyZWYiOiI4OSJ9fSwiQXV0b1NpemUiOjAsIkZvcmVncm91bmQiOnsiJGlkIjoiMzE0IiwiQ29sb3IiOnsiJGlkIjoiMzE1IiwiQSI6MjU1LCJSIjowLCJHIjowLCJCIjow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E2IiwiTGluZUNvbG9yIjpudWxsLCJMaW5lV2VpZ2h0IjowLjAsIkxpbmVUeXBlIjowLCJQYXJlbnRTdHlsZSI6bnVsbH0sIlBhcmVudFN0eWxlIjp7IiRyZWYiOiI4OCJ9fSwiSG9yaXpvbnRhbENvbm5lY3RvclN0eWxlIjp7IiRpZCI6IjMxNyIsIkxpbmVDb2xvciI6eyIkcmVmIjoiOTYifSwiTGluZVdlaWdodCI6MS4wLCJMaW5lVHlwZSI6MCwiUGFyZW50U3R5bGUiOnsiJHJlZiI6Ijk1In19LCJWZXJ0aWNhbENvbm5lY3RvclN0eWxlIjp7IiRpZCI6IjMxOCIsIkxpbmVDb2xvciI6eyIkcmVmIjoiOTkifSwiTGluZVdlaWdodCI6MC4wLCJMaW5lVHlwZSI6MCwiUGFyZW50U3R5bGUiOnsiJHJlZiI6Ijk4In19LCJNYXJnaW4iOm51bGwsIlN0YXJ0RGF0ZVBvc2l0aW9uIjo0LCJFbmREYXRlUG9zaXRpb24iOjQsIlRpdGxlUG9zaXRpb24iOjIsIkR1cmF0aW9uUG9zaXRpb24iOjMsIlBlcmNlbnRhZ2VDb21wbGV0ZWRQb3NpdGlvbiI6NiwiU3BhY2luZyI6MTAsIklzQmVsb3dUaW1lYmFuZCI6ZmFsc2UsIlBlcmNlbnRhZ2VDb21wbGV0ZVNoYXBlT3BhY2l0eSI6MzUsIlNoYXBlU3R5bGUiOnsiJGlkIjoiMzE5IiwiTWFyZ2luIjp7IiRyZWYiOiIxMDIifSwiUGFkZGluZyI6eyIkaWQiOiIzMjAiLCJUb3AiOjAsIkxlZnQiOjEsIlJpZ2h0IjowLCJCb3R0b20iOjF9LCJCYWNrZ3JvdW5kIjp7IiRpZCI6IjMyMSIsIkNvbG9yIjp7IiRpZCI6IjMyMiIsIkEiOjI1NSwiUiI6MTc4LCJHIjoxNCwiQiI6MTh9fSwiSXNWaXNpYmxlIjp0cnVlLCJXaWR0aCI6MC4wLCJIZWlnaHQiOjE2LjAsIkJvcmRlclN0eWxlIjp7IiRpZCI6IjMyMyIsIkxpbmVDb2xvciI6eyIkaWQiOiIzMjQiLCIkdHlwZSI6Ik5MUkUuQ29tbW9uLkRvbS5Tb2xpZENvbG9yQnJ1c2gsIE5MUkUuQ29tbW9uIiwiQ29sb3IiOnsiJGlkIjoiMzI1IiwiQSI6MjU1LCJSIjoyNTUsIkciOjAsIkIiOjB9fSwiTGluZVdlaWdodCI6MC4wLCJMaW5lVHlwZSI6MCwiUGFyZW50U3R5bGUiOm51bGx9LCJQYXJlbnRTdHlsZSI6eyIkcmVmIjoiMTAxIn19LCJUaXRsZVN0eWxlIjp7IiRpZCI6IjMyNiIsIkZvbnRTZXR0aW5ncyI6eyIkaWQiOiIzMjciLCJGb250U2l6ZSI6MTAsIkZvbnROYW1lIjoiQ2VudHVyeSBHb3RoaWMiLCJJc0JvbGQiOmZhbHNlLCJJc0l0YWxpYyI6ZmFsc2UsIklzVW5kZXJsaW5lZCI6ZmFsc2UsIlBhcmVudFN0eWxlIjp7IiRyZWYiOiIxMDgifX0sIkF1dG9TaXplIjowLCJGb3JlZ3JvdW5kIjp7IiRyZWYiOiIxMDkifSwiTWF4V2lkdGgiOjcy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zMjgiLCJMaW5lQ29sb3IiOm51bGwsIkxpbmVXZWlnaHQiOjAuMCwiTGluZVR5cGUiOjAsIlBhcmVudFN0eWxlIjpudWxsfSwiUGFyZW50U3R5bGUiOnsiJHJlZiI6IjEwNyJ9fSwiRGF0ZVN0eWxlIjp7IiRpZCI6IjMyOSIsIkZvbnRTZXR0aW5ncyI6eyIkaWQiOiIzMzAiLCJGb250U2l6ZSI6OSwiRm9udE5hbWUiOiJDZW50dXJ5IEdvdGhpYyIsIklzQm9sZCI6ZmFsc2UsIklzSXRhbGljIjpmYWxzZSwiSXNVbmRlcmxpbmVkIjpmYWxzZSwiUGFyZW50U3R5bGUiOnsiJHJlZiI6IjExNSJ9fSwiQXV0b1NpemUiOjAsIkZvcmVncm91bmQiOnsiJGlkIjoiMzMxIiwiQ29sb3IiOnsiJGlkIjoiMzMyIiwiQSI6MjU1LCJSIjoxMTUsIkciOjExNSwiQiI6MTE1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MzIiwiTGluZUNvbG9yIjpudWxsLCJMaW5lV2VpZ2h0IjowLjAsIkxpbmVUeXBlIjowLCJQYXJlbnRTdHlsZSI6bnVsbH0sIlBhcmVudFN0eWxlIjp7IiRyZWYiOiIxMTQifX0sIkRhdGVGb3JtYXQiOnsiJGlkIjoiMzM0IiwiRm9ybWF0U3RyaW5nIjoiTS9kIiwiU2VwYXJhdG9yIjoiLyIsIlVzZUludGVybmF0aW9uYWxEYXRlRm9ybWF0IjpmYWxzZX0sIklzVmlzaWJsZSI6dHJ1ZSwiUGFyZW50U3R5bGUiOnsiJHJlZiI6IjgwIn19LCJJbmRleCI6NCwiSWQiOiI2YTZlNzE0OS02NjFjLTRkOTgtYWUyMi1iOWE4NGEyMGMwY2QiLCJJbXBvcnRJZCI6bnVsbCwiVGl0bGUiOiJUYXNrIDQiLCJOb3RlIjpudWxsLCJIeXBlcmxpbmsiOm51bGwsIklzQ2hhbmdlZCI6ZmFsc2UsIklzTmV3Ijp0cnVlfSx7IiRpZCI6IjMzNSIsIkdyb3VwTmFtZSI6bnVsbCwiU3RhcnREYXRlIjoiMjAxNy0xMC0yOVQwMDowMDowMFoiLCJFbmREYXRlIjoiMjAxNy0xMi0wN1QyMzo1OTo1OS45OTlaIiwiUGVyY2VudGFnZUNvbXBsZXRlIjpudWxsLCJTdHlsZSI6eyIkaWQiOiIzMzYiLCJTaGFwZSI6NywiU2hhcGVUaGlja25lc3MiOjEsIkR1cmF0aW9uRm9ybWF0IjowLCJJbmNsdWRlTm9uV29ya2luZ0RheXNJbkR1cmF0aW9uIjp0cnVlLCJQZXJjZW50YWdlQ29tcGxldGVTdHlsZSI6eyIkaWQiOiIzMzciLCJGb250U2V0dGluZ3MiOnsiJGlkIjoiMzM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M5IiwiTGluZUNvbG9yIjpudWxsLCJMaW5lV2VpZ2h0IjowLjAsIkxpbmVUeXBlIjowLCJQYXJlbnRTdHlsZSI6bnVsbH0sIlBhcmVudFN0eWxlIjp7IiRyZWYiOiI4MSJ9fSwiRHVyYXRpb25TdHlsZSI6eyIkaWQiOiIzNDAiLCJGb250U2V0dGluZ3MiOnsiJGlkIjoiMzQxIiwiRm9udFNpemUiOjksIkZvbnROYW1lIjoiQ2FsaWJyaSIsIklzQm9sZCI6ZmFsc2UsIklzSXRhbGljIjpmYWxzZSwiSXNVbmRlcmxpbmVkIjpmYWxzZSwiUGFyZW50U3R5bGUiOnsiJHJlZiI6Ijg5In19LCJBdXRvU2l6ZSI6MCwiRm9yZWdyb3VuZCI6eyIkaWQiOiIzNDIiLCJDb2xvciI6eyIkaWQiOiIzNDMiLCJBIjoyNTUsIlIiOjAsIkciOjAsIkIiOjB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NDQiLCJMaW5lQ29sb3IiOm51bGwsIkxpbmVXZWlnaHQiOjAuMCwiTGluZVR5cGUiOjAsIlBhcmVudFN0eWxlIjpudWxsfSwiUGFyZW50U3R5bGUiOnsiJHJlZiI6Ijg4In19LCJIb3Jpem9udGFsQ29ubmVjdG9yU3R5bGUiOnsiJGlkIjoiMzQ1IiwiTGluZUNvbG9yIjp7IiRyZWYiOiI5NiJ9LCJMaW5lV2VpZ2h0IjoxLjAsIkxpbmVUeXBlIjowLCJQYXJlbnRTdHlsZSI6eyIkcmVmIjoiOTUifX0sIlZlcnRpY2FsQ29ubmVjdG9yU3R5bGUiOnsiJGlkIjoiMzQ2IiwiTGluZUNvbG9yIjp7IiRyZWYiOiI5OSJ9LCJMaW5lV2VpZ2h0IjoxLjAsIkxpbmVUeXBlIjowLCJQYXJlbnRTdHlsZSI6eyIkcmVmIjoiOTgifX0sIk1hcmdpbiI6bnVsbCwiU3RhcnREYXRlUG9zaXRpb24iOjQsIkVuZERhdGVQb3NpdGlvbiI6NCwiVGl0bGVQb3NpdGlvbiI6MiwiRHVyYXRpb25Qb3NpdGlvbiI6MywiUGVyY2VudGFnZUNvbXBsZXRlZFBvc2l0aW9uIjo2LCJTcGFjaW5nIjoxMCwiSXNCZWxvd1RpbWViYW5kIjpmYWxzZSwiUGVyY2VudGFnZUNvbXBsZXRlU2hhcGVPcGFjaXR5IjozNSwiU2hhcGVTdHlsZSI6eyIkaWQiOiIzNDciLCJNYXJnaW4iOnsiJHJlZiI6IjEwMiJ9LCJQYWRkaW5nIjp7IiRpZCI6IjM0OCIsIlRvcCI6MCwiTGVmdCI6MSwiUmlnaHQiOjAsIkJvdHRvbSI6MX0sIkJhY2tncm91bmQiOnsiJGlkIjoiMzQ5IiwiQ29sb3IiOnsiJGlkIjoiMzUwIiwiQSI6MjU1LCJSIjoxNzgsIkciOjE0LCJCIjoxOH19LCJJc1Zpc2libGUiOnRydWUsIldpZHRoIjowLjAsIkhlaWdodCI6MTYuMCwiQm9yZGVyU3R5bGUiOnsiJGlkIjoiMzUxIiwiTGluZUNvbG9yIjp7IiRpZCI6IjM1MiIsIiR0eXBlIjoiTkxSRS5Db21tb24uRG9tLlNvbGlkQ29sb3JCcnVzaCwgTkxSRS5Db21tb24iLCJDb2xvciI6eyIkaWQiOiIzNTMiLCJBIjoyNTUsIlIiOjI1NSwiRyI6MCwiQiI6MH19LCJMaW5lV2VpZ2h0IjowLjAsIkxpbmVUeXBlIjowLCJQYXJlbnRTdHlsZSI6bnVsbH0sIlBhcmVudFN0eWxlIjp7IiRyZWYiOiIxMDEifX0sIlRpdGxlU3R5bGUiOnsiJGlkIjoiMzU0IiwiRm9udFNldHRpbmdzIjp7IiRpZCI6IjM1NSIsIkZvbnRTaXplIjoxMCwiRm9udE5hbWUiOiJDZW50dXJ5IEdvdGhpYyIsIklzQm9sZCI6ZmFsc2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1NiIsIkxpbmVDb2xvciI6bnVsbCwiTGluZVdlaWdodCI6MC4wLCJMaW5lVHlwZSI6MCwiUGFyZW50U3R5bGUiOm51bGx9LCJQYXJlbnRTdHlsZSI6eyIkcmVmIjoiMTA3In19LCJEYXRlU3R5bGUiOnsiJGlkIjoiMzU3IiwiRm9udFNldHRpbmdzIjp7IiRpZCI6IjM1OCIsIkZvbnRTaXplIjo5LCJGb250TmFtZSI6IkNlbnR1cnkgR290aGljIiwiSXNCb2xkIjpmYWxzZSwiSXNJdGFsaWMiOmZhbHNlLCJJc1VuZGVybGluZWQiOmZhbHNlLCJQYXJlbnRTdHlsZSI6eyIkcmVmIjoiMTE1In19LCJBdXRvU2l6ZSI6MCwiRm9yZWdyb3VuZCI6eyIkaWQiOiIzNTkiLCJDb2xvciI6eyIkaWQiOiIzNjAiLCJBIjoyNTUsIlIiOjExNSwiRyI6MTE1LCJCIjoxMTV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jEiLCJMaW5lQ29sb3IiOm51bGwsIkxpbmVXZWlnaHQiOjAuMCwiTGluZVR5cGUiOjAsIlBhcmVudFN0eWxlIjpudWxsfSwiUGFyZW50U3R5bGUiOnsiJHJlZiI6IjExNCJ9fSwiRGF0ZUZvcm1hdCI6eyIkaWQiOiIzNjIiLCJGb3JtYXRTdHJpbmciOiJNL2QiLCJTZXBhcmF0b3IiOiIvIiwiVXNlSW50ZXJuYXRpb25hbERhdGVGb3JtYXQiOmZhbHNlfSwiSXNWaXNpYmxlIjp0cnVlLCJQYXJlbnRTdHlsZSI6eyIkcmVmIjoiODAifX0sIkluZGV4Ijo1LCJJZCI6ImQ0NWU4ZjY1LTFlYjMtNDI0MS1iNzYxLTNkNTVmMTg4ZjcyZSIsIkltcG9ydElkIjpudWxsLCJUaXRsZSI6IlRhc2sgNSIsIk5vdGUiOm51bGwsIkh5cGVybGluayI6bnVsbCwiSXNDaGFuZ2VkIjpmYWxzZSwiSXNOZXciOnRydWV9XSwiTXNQcm9qZWN0SXRlbXNUcmVlIjp7IiRpZCI6IjM2MyIsIlJvb3QiOnsiSW1wb3J0SWQiOm51bGwsIklzSW1wb3J0ZWQiOmZhbHNlLCJDaGlsZHJlbiI6W119fSwiTWV0YWRhdGEiOnsiJGlkIjoiMzY0In0sIlNldHRpbmdzIjp7IiRpZCI6IjM2NS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nRydWUsIkltcG9ydFR5cGUiOjAsIkZpbGVQYXRoIjpudWxsLCJUaW1lbGluZUltcG9ydGVk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1_Office Theme">
  <a:themeElements>
    <a:clrScheme name="Custom 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112</Words>
  <Application>Microsoft Office PowerPoint</Application>
  <PresentationFormat>Widescreen</PresentationFormat>
  <Paragraphs>347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HelveticaNeue</vt:lpstr>
      <vt:lpstr>1_Office Theme</vt:lpstr>
      <vt:lpstr>Microsoft Excel Worksheet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2014-05-08T21:40:55Z</dcterms:created>
  <dcterms:modified xsi:type="dcterms:W3CDTF">2019-06-26T15:50:38Z</dcterms:modified>
</cp:coreProperties>
</file>