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55D3-D19E-4311-9044-D9D3ABFA2A61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1C35-DBBD-433B-B99B-6390519A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7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55D3-D19E-4311-9044-D9D3ABFA2A61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1C35-DBBD-433B-B99B-6390519A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7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55D3-D19E-4311-9044-D9D3ABFA2A61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1C35-DBBD-433B-B99B-6390519A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8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55D3-D19E-4311-9044-D9D3ABFA2A61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1C35-DBBD-433B-B99B-6390519A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4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55D3-D19E-4311-9044-D9D3ABFA2A61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1C35-DBBD-433B-B99B-6390519A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2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55D3-D19E-4311-9044-D9D3ABFA2A61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1C35-DBBD-433B-B99B-6390519A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8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55D3-D19E-4311-9044-D9D3ABFA2A61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1C35-DBBD-433B-B99B-6390519A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9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55D3-D19E-4311-9044-D9D3ABFA2A61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1C35-DBBD-433B-B99B-6390519A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2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55D3-D19E-4311-9044-D9D3ABFA2A61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1C35-DBBD-433B-B99B-6390519A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7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55D3-D19E-4311-9044-D9D3ABFA2A61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1C35-DBBD-433B-B99B-6390519A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4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55D3-D19E-4311-9044-D9D3ABFA2A61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1C35-DBBD-433B-B99B-6390519A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8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555D3-D19E-4311-9044-D9D3ABFA2A61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41C35-DBBD-433B-B99B-6390519A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1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539"/>
            <a:ext cx="11995629" cy="456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jiezhan</dc:creator>
  <cp:lastModifiedBy>Zhan J.</cp:lastModifiedBy>
  <cp:revision>5</cp:revision>
  <dcterms:created xsi:type="dcterms:W3CDTF">2018-06-28T04:03:45Z</dcterms:created>
  <dcterms:modified xsi:type="dcterms:W3CDTF">2018-07-31T21:43:28Z</dcterms:modified>
</cp:coreProperties>
</file>