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E3D"/>
    <a:srgbClr val="D1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9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2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5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5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3073-36ED-47D8-AB27-FF12F724379E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499D-8EE7-4FB3-8EA2-432008FDF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3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307109"/>
            <a:ext cx="12192000" cy="6096000"/>
            <a:chOff x="-101600" y="-117763"/>
            <a:chExt cx="12192000" cy="6096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0" y="-117763"/>
              <a:ext cx="12192000" cy="6096000"/>
            </a:xfrm>
            <a:prstGeom prst="rect">
              <a:avLst/>
            </a:prstGeom>
          </p:spPr>
        </p:pic>
        <p:sp>
          <p:nvSpPr>
            <p:cNvPr id="6" name="椭圆形标注 5"/>
            <p:cNvSpPr/>
            <p:nvPr/>
          </p:nvSpPr>
          <p:spPr>
            <a:xfrm flipH="1">
              <a:off x="2835564" y="2475346"/>
              <a:ext cx="3334327" cy="1092200"/>
            </a:xfrm>
            <a:prstGeom prst="wedgeEllipseCallo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拉动弹弓，让泡泡勇士飞向敌人！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830617" y="3703781"/>
              <a:ext cx="1995055" cy="15794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形标注 7"/>
            <p:cNvSpPr/>
            <p:nvPr/>
          </p:nvSpPr>
          <p:spPr>
            <a:xfrm flipH="1">
              <a:off x="8571344" y="184151"/>
              <a:ext cx="2262909" cy="1285009"/>
            </a:xfrm>
            <a:prstGeom prst="wedgeEllipseCallo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防止高塔建成到红线高度！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42" t="73939" r="17569" b="11853"/>
            <a:stretch/>
          </p:blipFill>
          <p:spPr>
            <a:xfrm>
              <a:off x="9186863" y="4939339"/>
              <a:ext cx="766762" cy="86614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26" t="73939" r="17765" b="11364"/>
            <a:stretch/>
          </p:blipFill>
          <p:spPr>
            <a:xfrm rot="622311">
              <a:off x="10280073" y="4939340"/>
              <a:ext cx="720435" cy="8959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24" t="77388" r="38258" b="11364"/>
            <a:stretch/>
          </p:blipFill>
          <p:spPr>
            <a:xfrm>
              <a:off x="9942072" y="5162496"/>
              <a:ext cx="263237" cy="68571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24" t="77388" r="38258" b="11364"/>
            <a:stretch/>
          </p:blipFill>
          <p:spPr>
            <a:xfrm>
              <a:off x="11075271" y="5418652"/>
              <a:ext cx="182021" cy="47414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24" t="77388" r="38258" b="11364"/>
            <a:stretch/>
          </p:blipFill>
          <p:spPr>
            <a:xfrm rot="517555">
              <a:off x="10984258" y="5418652"/>
              <a:ext cx="182021" cy="4741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24" t="77388" r="38258" b="11364"/>
            <a:stretch/>
          </p:blipFill>
          <p:spPr>
            <a:xfrm rot="517555">
              <a:off x="10056334" y="5202359"/>
              <a:ext cx="182021" cy="47414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24" t="77388" r="38258" b="11364"/>
            <a:stretch/>
          </p:blipFill>
          <p:spPr>
            <a:xfrm rot="517555">
              <a:off x="10056334" y="5204075"/>
              <a:ext cx="182021" cy="47414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60" t="82381" r="1162" b="12822"/>
            <a:stretch/>
          </p:blipFill>
          <p:spPr>
            <a:xfrm>
              <a:off x="11257292" y="5584724"/>
              <a:ext cx="252083" cy="247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6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9" y="385618"/>
            <a:ext cx="9227655" cy="4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</cp:revision>
  <dcterms:created xsi:type="dcterms:W3CDTF">2025-02-02T09:57:28Z</dcterms:created>
  <dcterms:modified xsi:type="dcterms:W3CDTF">2025-02-02T11:46:13Z</dcterms:modified>
</cp:coreProperties>
</file>