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F8D1-C86C-0805-AD26-F04D1DE28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0162E-12A2-A727-A5A8-68EDB9C6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6C014-593A-5E53-5A40-5162EC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CB240-5BEA-C1EC-5B1A-4B189A6D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A8944-90A7-CF7C-9EB4-0DB6F89B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A649-AED0-1646-0BC6-1073F51B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A4AB7-CCB9-540B-A2B9-78E04515B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D4082-0C27-397B-CB80-9A53DDB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F01F5-7A11-95AE-C407-4C680A9F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79BB-5F3C-0BAF-83C8-9F63054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66CA2-983D-4CAE-E764-3B9EAAB3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0600B-9AA0-8BBA-E965-36735BF9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E9F07-C586-9483-85F4-95CF769C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3570-81F8-84D0-3915-4D61ACC8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A3758-BB1F-A7E9-C839-56372AB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26C2E-458B-073E-E6AC-220260B9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B064D-BBBF-7100-DD71-78701A8B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47317-D06D-C6A2-B886-3EBA7E0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2ADFC-D323-E65F-2456-76484B97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D8AC4-3C70-AECF-1B45-3828DD4F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73B2B-0DA0-DB1E-0972-67F17F6A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33302-31EB-1A31-7201-5144AD68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62E33-E36F-4D83-4F07-33B3CF2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16DA3-9C9C-1461-1404-ABB803CD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68840-60B2-A7FA-96C9-F94D6912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3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2AB3-7315-E7AB-9A75-AFA235A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4074-8853-115A-4413-01BC3271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13BC2-5639-9551-696E-7B2C4CE6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941B0-3D5F-D601-D5DD-D65EC672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07D50-B37A-E829-3481-2B22860A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1DF43-0787-E76F-6F25-87FE1118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CCCE-2F18-58CE-819B-701617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8FFED-E7CA-BEB0-F255-55B8B49A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37469-840E-FBD2-FD9B-C2C392EF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3AFA2-6728-B503-3CD1-8E3C7C52F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35A691-AAFB-8B8C-218B-0A6460FA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7A1798-7696-BA84-F9AA-02095887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72905-1ECB-DD47-5D0F-DE555FA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CD4B2-F836-6BAE-2EA7-E16A4FCE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1C654-DDFF-9DE2-C07D-118DBECB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2615E-F224-0F07-4EFA-C14A1BD2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E8414-2B0B-9BE8-E4B0-707D0EDD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770B2B-BF94-89B8-2355-A31BA79D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0565B-3641-DD78-754E-46368304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8ADC5-2A06-D671-1ADA-A6966F05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55A9F-420A-A185-650B-B2682A6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28A30-CBFD-EEE4-76FA-413E04AE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86FC3-D436-E852-39B8-CB263419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51BF8-7B29-3EE2-3E43-DE46E223F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1251D-64D0-40CB-E09C-FC9D4396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F7DC-E279-AFD2-7439-F350DA9C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8DC09-98A7-8667-EC0D-59D38EA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81A7-C39B-C425-43CC-3FFB6408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0BD36-0A45-DE70-BAB9-3C45F0B72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E46DE-C848-F28B-C2CF-9797795C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C4C11-4633-9F65-2621-84D946D6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EB614-33BF-BAEE-D6AA-B225EBB2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4B815-FCA8-E2F1-9D3A-0E9E4EF3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5CC17-7F78-DC05-6FB6-AFC64928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2AF7E-7434-F7A1-E649-C91BE6C4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40CDC-F370-A713-078D-1207BABA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DC75-B6EB-4796-B85A-64077A57D20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ACDBC-6ACC-8E98-AA32-0D3BA61D0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F0F43-C30E-94A8-5559-BADECDBC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9839-5D09-48CA-8055-37302680C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42B66-1129-64A3-EAA0-47C1FA33A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InstantForest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CF9180-9350-B98B-12CE-B180EF774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开发日志</a:t>
            </a:r>
          </a:p>
        </p:txBody>
      </p:sp>
    </p:spTree>
    <p:extLst>
      <p:ext uri="{BB962C8B-B14F-4D97-AF65-F5344CB8AC3E}">
        <p14:creationId xmlns:p14="http://schemas.microsoft.com/office/powerpoint/2010/main" val="400857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A3B98-A41D-C8FD-0EFD-30EB07F5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2022.10.13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A37FF-081B-1924-2428-F4DBB5FB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思路：参考</a:t>
            </a:r>
            <a:r>
              <a:rPr lang="en-US" altLang="zh-CN" dirty="0" err="1"/>
              <a:t>NeuroGPS</a:t>
            </a:r>
            <a:r>
              <a:rPr lang="en-US" altLang="zh-CN" dirty="0"/>
              <a:t>-Tree</a:t>
            </a:r>
            <a:r>
              <a:rPr lang="zh-CN" altLang="en-US" dirty="0"/>
              <a:t>，划分为</a:t>
            </a:r>
            <a:r>
              <a:rPr lang="en-US" altLang="zh-CN" dirty="0"/>
              <a:t>soma</a:t>
            </a:r>
            <a:r>
              <a:rPr lang="zh-CN" altLang="en-US" dirty="0"/>
              <a:t>、叶子</a:t>
            </a:r>
            <a:r>
              <a:rPr lang="en-US" altLang="zh-CN" dirty="0"/>
              <a:t>(1-</a:t>
            </a:r>
            <a:r>
              <a:rPr lang="zh-CN" altLang="en-US" dirty="0"/>
              <a:t>邻居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path(2-</a:t>
            </a:r>
            <a:r>
              <a:rPr lang="zh-CN" altLang="en-US" dirty="0"/>
              <a:t>邻居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branch(3+</a:t>
            </a:r>
            <a:r>
              <a:rPr lang="zh-CN" altLang="en-US" dirty="0"/>
              <a:t>邻居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NeuroGPS</a:t>
            </a:r>
            <a:r>
              <a:rPr lang="en-US" altLang="zh-CN" dirty="0"/>
              <a:t>-Tree</a:t>
            </a:r>
            <a:r>
              <a:rPr lang="zh-CN" altLang="en-US" dirty="0"/>
              <a:t>，将所有的图视为无向图重新遍历</a:t>
            </a:r>
          </a:p>
          <a:p>
            <a:endParaRPr lang="zh-CN" altLang="en-US" dirty="0"/>
          </a:p>
          <a:p>
            <a:r>
              <a:rPr lang="zh-CN" altLang="en-US" dirty="0"/>
              <a:t>我们已经分割了不同分支，如何能找到之前的交叉点呢？</a:t>
            </a:r>
          </a:p>
          <a:p>
            <a:r>
              <a:rPr lang="en-US" altLang="zh-CN" dirty="0"/>
              <a:t>----</a:t>
            </a:r>
            <a:r>
              <a:rPr lang="zh-CN" altLang="en-US" dirty="0"/>
              <a:t>如果对</a:t>
            </a:r>
            <a:r>
              <a:rPr lang="en-US" altLang="zh-CN" dirty="0"/>
              <a:t>prune</a:t>
            </a:r>
            <a:r>
              <a:rPr lang="zh-CN" altLang="en-US" dirty="0"/>
              <a:t>之后首先找到每个叶子，然后试图在这个叶子周围寻找来自不同胞体的节点。</a:t>
            </a:r>
          </a:p>
          <a:p>
            <a:r>
              <a:rPr lang="en-US" altLang="zh-CN" dirty="0"/>
              <a:t>----pruning</a:t>
            </a:r>
            <a:r>
              <a:rPr lang="zh-CN" altLang="en-US" dirty="0"/>
              <a:t>之后剩下的应该是一条</a:t>
            </a:r>
            <a:r>
              <a:rPr lang="en-US" altLang="zh-CN" dirty="0"/>
              <a:t>length</a:t>
            </a:r>
            <a:r>
              <a:rPr lang="zh-CN" altLang="en-US" dirty="0"/>
              <a:t>最长的</a:t>
            </a:r>
            <a:r>
              <a:rPr lang="en-US" altLang="zh-CN" dirty="0"/>
              <a:t>segment</a:t>
            </a:r>
            <a:r>
              <a:rPr lang="zh-CN" altLang="en-US" dirty="0"/>
              <a:t>。至于两个</a:t>
            </a:r>
            <a:r>
              <a:rPr lang="en-US" altLang="zh-CN" dirty="0"/>
              <a:t>segment</a:t>
            </a:r>
            <a:r>
              <a:rPr lang="zh-CN" altLang="en-US" dirty="0"/>
              <a:t>的末端是否会碰面，无法估计到底半径应该是多少。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9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954AF-7F00-1CE5-3886-620E4015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红、蓝为两个</a:t>
            </a:r>
            <a:r>
              <a:rPr lang="en-US" altLang="zh-CN" dirty="0"/>
              <a:t>soma</a:t>
            </a:r>
            <a:r>
              <a:rPr lang="zh-CN" altLang="en-US" dirty="0"/>
              <a:t>分别出发；</a:t>
            </a:r>
            <a:endParaRPr lang="en-US" altLang="zh-CN" dirty="0"/>
          </a:p>
          <a:p>
            <a:r>
              <a:rPr lang="zh-CN" altLang="en-US" dirty="0"/>
              <a:t>两个绿点为</a:t>
            </a:r>
            <a:r>
              <a:rPr lang="en-US" altLang="zh-CN" dirty="0"/>
              <a:t>prune</a:t>
            </a:r>
            <a:r>
              <a:rPr lang="zh-CN" altLang="en-US" dirty="0"/>
              <a:t>后最终剩下的点</a:t>
            </a:r>
            <a:endParaRPr lang="en-US" altLang="zh-CN" dirty="0"/>
          </a:p>
          <a:p>
            <a:r>
              <a:rPr lang="zh-CN" altLang="en-US" dirty="0"/>
              <a:t>两个绿点的距离应该不会超过：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纤维半径 </a:t>
            </a:r>
            <a:r>
              <a:rPr lang="en-US" altLang="zh-CN" dirty="0"/>
              <a:t>/ </a:t>
            </a:r>
            <a:r>
              <a:rPr lang="zh-CN" altLang="en-US" dirty="0"/>
              <a:t>某个</a:t>
            </a:r>
            <a:r>
              <a:rPr lang="en-US" altLang="zh-CN" dirty="0"/>
              <a:t>cos</a:t>
            </a:r>
            <a:r>
              <a:rPr lang="zh-CN" altLang="en-US" dirty="0"/>
              <a:t>值，除非纤维上、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下亮度差距太大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2.prune</a:t>
            </a:r>
            <a:r>
              <a:rPr lang="zh-CN" altLang="en-US" dirty="0"/>
              <a:t>的长度阈值（无法保证）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43D05-DE20-57CA-F8EC-2186D4CBD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7" b="38863"/>
          <a:stretch/>
        </p:blipFill>
        <p:spPr>
          <a:xfrm>
            <a:off x="7456883" y="1703705"/>
            <a:ext cx="3896917" cy="41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A3B98-A41D-C8FD-0EFD-30EB07F5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2022.10.13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A37FF-081B-1924-2428-F4DBB5FB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到底应该是先</a:t>
            </a:r>
            <a:r>
              <a:rPr lang="en-US" altLang="zh-CN" dirty="0"/>
              <a:t>pruning</a:t>
            </a:r>
            <a:r>
              <a:rPr lang="zh-CN" altLang="en-US" dirty="0"/>
              <a:t>，还是先确定分支的归属？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如果判断时候加上角度信息，应该可以在线判断哪个前进哪个后退</a:t>
            </a:r>
          </a:p>
          <a:p>
            <a:endParaRPr lang="zh-CN" altLang="en-US" dirty="0"/>
          </a:p>
          <a:p>
            <a:r>
              <a:rPr lang="zh-CN" altLang="en-US" dirty="0"/>
              <a:t>是否需要添加判断：如果距离上一个交叉点距离超过</a:t>
            </a:r>
            <a:r>
              <a:rPr lang="en-US" altLang="zh-CN" dirty="0"/>
              <a:t>&gt;10</a:t>
            </a:r>
            <a:r>
              <a:rPr lang="zh-CN" altLang="en-US" dirty="0"/>
              <a:t>个</a:t>
            </a:r>
            <a:r>
              <a:rPr lang="en-US" altLang="zh-CN" dirty="0" err="1"/>
              <a:t>px</a:t>
            </a:r>
            <a:r>
              <a:rPr lang="zh-CN" altLang="en-US" dirty="0"/>
              <a:t>，且与上个交叉点角度为多少度，则丢弃整个分支？</a:t>
            </a:r>
          </a:p>
        </p:txBody>
      </p:sp>
    </p:spTree>
    <p:extLst>
      <p:ext uri="{BB962C8B-B14F-4D97-AF65-F5344CB8AC3E}">
        <p14:creationId xmlns:p14="http://schemas.microsoft.com/office/powerpoint/2010/main" val="5519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F54F-4AF7-C6E8-EB07-D462DFA3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2022.10.14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553A2-08B1-C4E8-9188-B29DBB46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如果可以判断两个树的接触点，如何判断两边处在同一个</a:t>
            </a:r>
            <a:r>
              <a:rPr lang="en-US" altLang="zh-CN" dirty="0"/>
              <a:t>segment</a:t>
            </a:r>
            <a:r>
              <a:rPr lang="zh-CN" altLang="en-US" dirty="0"/>
              <a:t>上呢？</a:t>
            </a:r>
            <a:endParaRPr lang="en-US" altLang="zh-CN" dirty="0"/>
          </a:p>
          <a:p>
            <a:pPr lvl="1"/>
            <a:r>
              <a:rPr lang="zh-CN" altLang="en-US" dirty="0"/>
              <a:t>可以向上回溯到某个交叉点为止。</a:t>
            </a:r>
            <a:endParaRPr lang="en-US" altLang="zh-CN" dirty="0"/>
          </a:p>
          <a:p>
            <a:pPr lvl="1"/>
            <a:r>
              <a:rPr lang="zh-CN" altLang="en-US" dirty="0"/>
              <a:t>这个向上回溯必须在</a:t>
            </a:r>
            <a:r>
              <a:rPr lang="en-US" altLang="zh-CN" dirty="0"/>
              <a:t>prune</a:t>
            </a:r>
            <a:r>
              <a:rPr lang="zh-CN" altLang="en-US" dirty="0"/>
              <a:t>之后，不然会有很多干扰。</a:t>
            </a:r>
            <a:endParaRPr lang="en-US" altLang="zh-CN" dirty="0"/>
          </a:p>
          <a:p>
            <a:pPr lvl="1"/>
            <a:r>
              <a:rPr lang="zh-CN" altLang="en-US" dirty="0"/>
              <a:t>两边回溯的长度会不会完全一样？由于是根据长度</a:t>
            </a:r>
            <a:r>
              <a:rPr lang="en-US" altLang="zh-CN" dirty="0"/>
              <a:t>prune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0714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289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InstantForest</vt:lpstr>
      <vt:lpstr>2022.10.13</vt:lpstr>
      <vt:lpstr>PowerPoint 演示文稿</vt:lpstr>
      <vt:lpstr>2022.10.13</vt:lpstr>
      <vt:lpstr>2022.10.14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InstantForest</dc:title>
  <dc:creator>侯 宇轩</dc:creator>
  <cp:lastModifiedBy>侯 宇轩</cp:lastModifiedBy>
  <cp:revision>3</cp:revision>
  <dcterms:created xsi:type="dcterms:W3CDTF">2022-10-13T10:14:18Z</dcterms:created>
  <dcterms:modified xsi:type="dcterms:W3CDTF">2022-10-14T08:13:41Z</dcterms:modified>
</cp:coreProperties>
</file>