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64" r:id="rId6"/>
    <p:sldId id="259" r:id="rId7"/>
    <p:sldId id="262" r:id="rId8"/>
    <p:sldId id="266" r:id="rId9"/>
    <p:sldId id="267" r:id="rId10"/>
    <p:sldId id="261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573BD"/>
              </a:solidFill>
            </c:spPr>
          </c:dPt>
          <c:dPt>
            <c:idx val="1"/>
            <c:bubble3D val="0"/>
            <c:spPr>
              <a:solidFill>
                <a:srgbClr val="3C1B71"/>
              </a:solidFill>
            </c:spPr>
          </c:dPt>
          <c:dPt>
            <c:idx val="2"/>
            <c:bubble3D val="0"/>
            <c:spPr>
              <a:solidFill>
                <a:srgbClr val="DE3B3C"/>
              </a:solidFill>
            </c:spPr>
          </c:dPt>
          <c:dPt>
            <c:idx val="3"/>
            <c:bubble3D val="0"/>
            <c:spPr>
              <a:solidFill>
                <a:srgbClr val="F6AC41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807F83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1573BD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3C1B71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DE3B3C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F6AC41"/>
              </a:solidFill>
              <a:ln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75475224"/>
        <c:axId val="640246744"/>
      </c:barChart>
      <c:catAx>
        <c:axId val="775475224"/>
        <c:scaling>
          <c:orientation val="minMax"/>
        </c:scaling>
        <c:delete val="0"/>
        <c:axPos val="b"/>
        <c:majorTickMark val="out"/>
        <c:minorTickMark val="none"/>
        <c:tickLblPos val="nextTo"/>
        <c:crossAx val="640246744"/>
        <c:crosses val="autoZero"/>
        <c:auto val="1"/>
        <c:lblAlgn val="ctr"/>
        <c:lblOffset val="100"/>
        <c:noMultiLvlLbl val="0"/>
      </c:catAx>
      <c:valAx>
        <c:axId val="640246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807F83"/>
                </a:solidFill>
              </a:defRPr>
            </a:pPr>
            <a:endParaRPr lang="en-US"/>
          </a:p>
        </c:txPr>
        <c:crossAx val="7754752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807F83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12-01-23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3C1B71"/>
                </a:solidFill>
                <a:latin typeface="Arial"/>
                <a:cs typeface="Arial"/>
              </a:rPr>
              <a:t>Qui vel estrum faccaep udiorit atieatio et, veris consect ionesecest.</a:t>
            </a:r>
            <a:endParaRPr lang="en-US" sz="4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 smtClean="0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 smtClean="0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2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404" y="573851"/>
            <a:ext cx="800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3C1B71"/>
                </a:solidFill>
                <a:latin typeface="Arial"/>
                <a:cs typeface="Arial Unicode MS"/>
              </a:rPr>
              <a:t>Presentation</a:t>
            </a:r>
          </a:p>
          <a:p>
            <a:r>
              <a:rPr lang="en-US" sz="6000" b="1" dirty="0" smtClean="0">
                <a:solidFill>
                  <a:srgbClr val="3C1B71"/>
                </a:solidFill>
                <a:latin typeface="Arial"/>
                <a:cs typeface="Arial Unicode MS"/>
              </a:rPr>
              <a:t>Name Placed Here</a:t>
            </a:r>
          </a:p>
          <a:p>
            <a:r>
              <a:rPr lang="en-US" sz="3600" dirty="0" smtClean="0">
                <a:solidFill>
                  <a:srgbClr val="3C1B71"/>
                </a:solidFill>
                <a:latin typeface="Arial"/>
                <a:cs typeface="Arial Unicode MS"/>
              </a:rPr>
              <a:t>Month day, year</a:t>
            </a:r>
            <a:endParaRPr lang="en-US" sz="3600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00890"/>
            <a:ext cx="31891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F2683"/>
                </a:solidFill>
                <a:latin typeface="Arial"/>
                <a:cs typeface="Arial"/>
              </a:rPr>
              <a:t>Department Name Here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61" y="573851"/>
            <a:ext cx="800570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07F83"/>
                </a:solidFill>
                <a:latin typeface="Arial"/>
                <a:cs typeface="Arial Unicode MS"/>
              </a:rPr>
              <a:t>Month day, </a:t>
            </a:r>
            <a:r>
              <a:rPr lang="en-US" sz="2100" dirty="0" smtClean="0">
                <a:solidFill>
                  <a:srgbClr val="807F83"/>
                </a:solidFill>
                <a:latin typeface="Arial"/>
                <a:cs typeface="Arial Unicode MS"/>
              </a:rPr>
              <a:t>year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Today’s Agenda</a:t>
            </a:r>
          </a:p>
          <a:p>
            <a:r>
              <a:rPr lang="en-US" sz="4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endParaRPr lang="en-US" sz="6000" b="1" dirty="0" smtClean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317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New Topic </a:t>
            </a:r>
          </a:p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Theme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0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131198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2712442"/>
              </p:ext>
            </p:extLst>
          </p:nvPr>
        </p:nvGraphicFramePr>
        <p:xfrm>
          <a:off x="1912056" y="1655704"/>
          <a:ext cx="5707944" cy="380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274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0541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261</Words>
  <Application>Microsoft Macintosh PowerPoint</Application>
  <PresentationFormat>On-screen Show (4:3)</PresentationFormat>
  <Paragraphs>55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Angie Wiseman</cp:lastModifiedBy>
  <cp:revision>30</cp:revision>
  <cp:lastPrinted>2012-01-12T15:01:17Z</cp:lastPrinted>
  <dcterms:created xsi:type="dcterms:W3CDTF">2011-12-23T15:22:14Z</dcterms:created>
  <dcterms:modified xsi:type="dcterms:W3CDTF">2012-01-23T14:42:49Z</dcterms:modified>
</cp:coreProperties>
</file>