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领扣 </a:t>
            </a:r>
            <a:r>
              <a:rPr lang="en-US" altLang="zh-CN" dirty="0" smtClean="0"/>
              <a:t>134. </a:t>
            </a:r>
            <a:r>
              <a:rPr lang="zh-CN" altLang="en-US" dirty="0" smtClean="0"/>
              <a:t>加油站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031502537  </a:t>
            </a:r>
            <a:r>
              <a:rPr lang="zh-CN" altLang="en-US" dirty="0" smtClean="0"/>
              <a:t>叶己峰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b="1" dirty="0" smtClean="0"/>
              <a:t>1</a:t>
            </a:r>
            <a:r>
              <a:rPr lang="zh-CN" altLang="en-US" sz="3600" b="1" dirty="0" smtClean="0"/>
              <a:t>、题</a:t>
            </a:r>
            <a:r>
              <a:rPr lang="zh-CN" altLang="en-US" sz="3600" b="1" dirty="0" smtClean="0"/>
              <a:t>目</a:t>
            </a:r>
            <a:endParaRPr lang="zh-CN" altLang="en-US" sz="36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12776"/>
            <a:ext cx="8789114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43608" y="4437112"/>
            <a:ext cx="489654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从一个加油点到下一个加油点顺序是固定的</a:t>
            </a:r>
            <a:endParaRPr lang="en-US" altLang="zh-CN" dirty="0" smtClean="0">
              <a:latin typeface="+mn-ea"/>
            </a:endParaRP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要求加油站给的油量不能少于路上消耗的</a:t>
            </a:r>
            <a:endParaRPr lang="en-US" altLang="zh-CN" dirty="0" smtClean="0">
              <a:latin typeface="+mn-ea"/>
            </a:endParaRP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无论在哪个点必须保证车的油量不为负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b="1" dirty="0" smtClean="0"/>
              <a:t>2</a:t>
            </a:r>
            <a:r>
              <a:rPr lang="zh-CN" altLang="en-US" sz="3600" b="1" dirty="0" smtClean="0"/>
              <a:t>、示</a:t>
            </a:r>
            <a:r>
              <a:rPr lang="zh-CN" altLang="en-US" sz="3600" b="1" dirty="0" smtClean="0"/>
              <a:t>例</a:t>
            </a:r>
            <a:endParaRPr lang="zh-CN" altLang="en-US" sz="36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420888"/>
            <a:ext cx="6133223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620688"/>
            <a:ext cx="4176464" cy="2976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3</a:t>
            </a:r>
            <a:r>
              <a:rPr lang="zh-CN" altLang="en-US" dirty="0" smtClean="0"/>
              <a:t>、分</a:t>
            </a:r>
            <a:r>
              <a:rPr lang="zh-CN" altLang="en-US" dirty="0" smtClean="0"/>
              <a:t>析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83568" y="1556792"/>
            <a:ext cx="7632848" cy="1512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从一个加油点到下一个加油点顺序是固定的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如果只看站点间给汽车油箱油量带来的变化，就是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gas[</a:t>
            </a:r>
            <a:r>
              <a:rPr lang="en-US" altLang="zh-CN" dirty="0" err="1" smtClean="0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]-cost[</a:t>
            </a:r>
            <a:r>
              <a:rPr lang="en-US" altLang="zh-CN" dirty="0" err="1" smtClean="0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]</a:t>
            </a:r>
          </a:p>
          <a:p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endParaRPr lang="en-US" altLang="zh-CN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3068960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gas = [1,2,3,4,5] </a:t>
            </a:r>
          </a:p>
          <a:p>
            <a:r>
              <a:rPr lang="en-US" altLang="zh-CN" dirty="0" smtClean="0"/>
              <a:t>cost = [3,4,5,1,2]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717032"/>
            <a:ext cx="4176464" cy="2976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3861048"/>
            <a:ext cx="3168352" cy="2772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868144" y="321297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gas-cost= [-2,-2,-2,3,3] </a:t>
            </a:r>
          </a:p>
        </p:txBody>
      </p:sp>
      <p:sp>
        <p:nvSpPr>
          <p:cNvPr id="13" name="右箭头 12"/>
          <p:cNvSpPr/>
          <p:nvPr/>
        </p:nvSpPr>
        <p:spPr>
          <a:xfrm>
            <a:off x="4139952" y="3717032"/>
            <a:ext cx="129614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分析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284984"/>
            <a:ext cx="2520280" cy="220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043608" y="270892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gas_cost</a:t>
            </a:r>
            <a:r>
              <a:rPr lang="en-US" altLang="zh-CN" dirty="0" smtClean="0"/>
              <a:t>= [-2,-2,-2,3,3]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7544" y="1556792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如果</a:t>
            </a:r>
            <a:r>
              <a:rPr lang="el-GR" altLang="zh-CN" dirty="0" smtClean="0"/>
              <a:t>Σ</a:t>
            </a:r>
            <a:r>
              <a:rPr lang="en-US" altLang="zh-CN" dirty="0" err="1" smtClean="0"/>
              <a:t>gas_cost</a:t>
            </a:r>
            <a:r>
              <a:rPr lang="en-US" altLang="zh-CN" dirty="0" smtClean="0"/>
              <a:t>&lt;0</a:t>
            </a:r>
            <a:r>
              <a:rPr lang="zh-CN" altLang="en-US" dirty="0" smtClean="0"/>
              <a:t>，则不存在那个点能环绕一周，返回</a:t>
            </a:r>
            <a:r>
              <a:rPr lang="en-US" altLang="zh-CN" dirty="0" smtClean="0"/>
              <a:t>-1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3" y="2924944"/>
            <a:ext cx="2736304" cy="220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611560" y="2132856"/>
            <a:ext cx="648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如果</a:t>
            </a:r>
            <a:r>
              <a:rPr lang="el-GR" altLang="zh-CN" dirty="0" smtClean="0">
                <a:solidFill>
                  <a:srgbClr val="FF0000"/>
                </a:solidFill>
              </a:rPr>
              <a:t>Σ</a:t>
            </a:r>
            <a:r>
              <a:rPr lang="en-US" altLang="zh-CN" dirty="0" err="1" smtClean="0">
                <a:solidFill>
                  <a:srgbClr val="FF0000"/>
                </a:solidFill>
              </a:rPr>
              <a:t>gas_cost</a:t>
            </a:r>
            <a:r>
              <a:rPr lang="en-US" altLang="zh-CN" dirty="0" smtClean="0">
                <a:solidFill>
                  <a:srgbClr val="FF0000"/>
                </a:solidFill>
              </a:rPr>
              <a:t>&gt;=0</a:t>
            </a:r>
            <a:r>
              <a:rPr lang="zh-CN" altLang="en-US" dirty="0" smtClean="0">
                <a:solidFill>
                  <a:srgbClr val="FF0000"/>
                </a:solidFill>
              </a:rPr>
              <a:t>，是否一定存在某个点能环绕一周？？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4</a:t>
            </a:r>
            <a:r>
              <a:rPr lang="zh-CN" altLang="en-US" dirty="0" smtClean="0"/>
              <a:t>、解</a:t>
            </a:r>
            <a:r>
              <a:rPr lang="zh-CN" altLang="en-US" dirty="0" smtClean="0"/>
              <a:t>题思路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9512" y="1484784"/>
            <a:ext cx="66967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dirty="0" smtClean="0"/>
              <a:t>如果</a:t>
            </a:r>
            <a:r>
              <a:rPr lang="el-GR" altLang="zh-CN" dirty="0" smtClean="0"/>
              <a:t>Σ</a:t>
            </a:r>
            <a:r>
              <a:rPr lang="en-US" altLang="zh-CN" dirty="0" smtClean="0"/>
              <a:t>(gas[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]-cost[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 &lt;0 </a:t>
            </a:r>
            <a:r>
              <a:rPr lang="zh-CN" altLang="en-US" dirty="0" smtClean="0"/>
              <a:t>，则返回</a:t>
            </a:r>
            <a:r>
              <a:rPr lang="en-US" altLang="zh-CN" dirty="0" smtClean="0"/>
              <a:t>-1</a:t>
            </a:r>
          </a:p>
          <a:p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dirty="0" smtClean="0"/>
              <a:t>如果</a:t>
            </a:r>
            <a:r>
              <a:rPr lang="el-GR" altLang="zh-CN" dirty="0" smtClean="0"/>
              <a:t>Σ</a:t>
            </a:r>
            <a:r>
              <a:rPr lang="en-US" altLang="zh-CN" dirty="0" smtClean="0"/>
              <a:t>(gas[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]-cost[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 &gt;=0</a:t>
            </a:r>
            <a:r>
              <a:rPr lang="zh-CN" altLang="en-US" dirty="0" smtClean="0"/>
              <a:t>，则找出那个点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通过折线图可知这个点就是车油箱油量最低点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按照思路可以写出如下代码：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endParaRPr lang="en-US" altLang="zh-CN" dirty="0" smtClean="0"/>
          </a:p>
        </p:txBody>
      </p:sp>
      <p:pic>
        <p:nvPicPr>
          <p:cNvPr id="6" name="图片 5" descr="图片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0112" y="620688"/>
            <a:ext cx="3320677" cy="158417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573016"/>
            <a:ext cx="609600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203848" y="5949280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STL::Min_element</a:t>
            </a:r>
            <a:r>
              <a:rPr lang="zh-CN" altLang="en-US" dirty="0" smtClean="0"/>
              <a:t>是找</a:t>
            </a:r>
            <a:r>
              <a:rPr lang="zh-CN" altLang="en-US" dirty="0" smtClean="0"/>
              <a:t>回</a:t>
            </a:r>
            <a:r>
              <a:rPr lang="zh-CN" altLang="en-US" dirty="0" smtClean="0"/>
              <a:t>最小元素的迭代器；</a:t>
            </a:r>
            <a:endParaRPr lang="en-US" altLang="zh-CN" dirty="0" smtClean="0"/>
          </a:p>
          <a:p>
            <a:r>
              <a:rPr lang="en-US" altLang="zh-CN" dirty="0" err="1" smtClean="0"/>
              <a:t>STL::distance</a:t>
            </a:r>
            <a:r>
              <a:rPr lang="en-US" altLang="zh-CN" dirty="0" smtClean="0"/>
              <a:t>  </a:t>
            </a:r>
            <a:r>
              <a:rPr lang="zh-CN" altLang="en-US" dirty="0" smtClean="0"/>
              <a:t>返</a:t>
            </a:r>
            <a:r>
              <a:rPr lang="zh-CN" altLang="en-US" dirty="0" smtClean="0"/>
              <a:t>回两个迭代器之间的距</a:t>
            </a:r>
            <a:r>
              <a:rPr lang="zh-CN" altLang="en-US" dirty="0" smtClean="0"/>
              <a:t>离。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改进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7544" y="1556792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改进：把找最低油量过程放到</a:t>
            </a:r>
            <a:r>
              <a:rPr lang="en-US" altLang="zh-CN" dirty="0" smtClean="0">
                <a:latin typeface="+mj-ea"/>
                <a:ea typeface="+mj-ea"/>
              </a:rPr>
              <a:t>for</a:t>
            </a:r>
            <a:r>
              <a:rPr lang="zh-CN" altLang="en-US" dirty="0" smtClean="0">
                <a:latin typeface="+mj-ea"/>
                <a:ea typeface="+mj-ea"/>
              </a:rPr>
              <a:t>循坏中</a:t>
            </a:r>
            <a:endParaRPr lang="en-US" altLang="zh-CN" dirty="0" smtClean="0">
              <a:latin typeface="+mj-ea"/>
              <a:ea typeface="+mj-ea"/>
            </a:endParaRPr>
          </a:p>
          <a:p>
            <a:pPr lvl="1"/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404664"/>
            <a:ext cx="3456384" cy="1813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492896"/>
            <a:ext cx="528637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PDF</a:t>
            </a:r>
            <a:r>
              <a:rPr lang="zh-CN" altLang="en-US" dirty="0" smtClean="0"/>
              <a:t>所给参考程序代码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060848"/>
            <a:ext cx="521017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1520" y="4725144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Tmp</a:t>
            </a:r>
            <a:r>
              <a:rPr lang="zh-CN" altLang="en-US" dirty="0" smtClean="0"/>
              <a:t>就是油箱油量，一旦为负，就把起点修改为</a:t>
            </a:r>
            <a:r>
              <a:rPr lang="en-US" altLang="zh-CN" dirty="0" smtClean="0"/>
              <a:t>i+1</a:t>
            </a:r>
            <a:r>
              <a:rPr lang="zh-CN" altLang="en-US" dirty="0" smtClean="0"/>
              <a:t>（即当前所在加油站）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3284984"/>
            <a:ext cx="37719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63691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   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324</Words>
  <Application>Microsoft Office PowerPoint</Application>
  <PresentationFormat>全屏显示(4:3)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领扣 134. 加油站</vt:lpstr>
      <vt:lpstr>1、题目</vt:lpstr>
      <vt:lpstr>2、示例</vt:lpstr>
      <vt:lpstr>3、分析</vt:lpstr>
      <vt:lpstr>分析</vt:lpstr>
      <vt:lpstr>4、解题思路</vt:lpstr>
      <vt:lpstr>改进</vt:lpstr>
      <vt:lpstr>5、PDF所给参考程序代码</vt:lpstr>
      <vt:lpstr>谢   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134. 加油站</dc:title>
  <dc:creator>Administrator</dc:creator>
  <cp:lastModifiedBy>Administrator</cp:lastModifiedBy>
  <cp:revision>41</cp:revision>
  <dcterms:modified xsi:type="dcterms:W3CDTF">2018-12-19T15:21:23Z</dcterms:modified>
</cp:coreProperties>
</file>