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svg" ContentType="image/svg+xml"/>
  <Override PartName="/ppt/media/image2.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10.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3"/>
    <p:sldMasterId id="2147483652" r:id="rId4"/>
    <p:sldMasterId id="2147483654" r:id="rId5"/>
    <p:sldMasterId id="2147483657" r:id="rId6"/>
    <p:sldMasterId id="2147483659" r:id="rId7"/>
    <p:sldMasterId id="2147483675" r:id="rId8"/>
    <p:sldMasterId id="2147483677" r:id="rId9"/>
  </p:sldMasterIdLst>
  <p:notesMasterIdLst>
    <p:notesMasterId r:id="rId43"/>
  </p:notesMasterIdLst>
  <p:handoutMasterIdLst>
    <p:handoutMasterId r:id="rId46"/>
  </p:handoutMasterIdLst>
  <p:sldIdLst>
    <p:sldId id="462" r:id="rId10"/>
    <p:sldId id="765" r:id="rId11"/>
    <p:sldId id="463" r:id="rId12"/>
    <p:sldId id="614" r:id="rId13"/>
    <p:sldId id="467" r:id="rId14"/>
    <p:sldId id="843" r:id="rId15"/>
    <p:sldId id="734" r:id="rId16"/>
    <p:sldId id="847" r:id="rId17"/>
    <p:sldId id="735" r:id="rId18"/>
    <p:sldId id="479" r:id="rId19"/>
    <p:sldId id="879" r:id="rId20"/>
    <p:sldId id="884" r:id="rId21"/>
    <p:sldId id="1058" r:id="rId22"/>
    <p:sldId id="880" r:id="rId23"/>
    <p:sldId id="802" r:id="rId24"/>
    <p:sldId id="771" r:id="rId25"/>
    <p:sldId id="1069" r:id="rId26"/>
    <p:sldId id="803" r:id="rId27"/>
    <p:sldId id="910" r:id="rId28"/>
    <p:sldId id="1053" r:id="rId29"/>
    <p:sldId id="1054" r:id="rId30"/>
    <p:sldId id="1055" r:id="rId31"/>
    <p:sldId id="804" r:id="rId32"/>
    <p:sldId id="1077" r:id="rId33"/>
    <p:sldId id="1078" r:id="rId34"/>
    <p:sldId id="1079" r:id="rId35"/>
    <p:sldId id="1080" r:id="rId36"/>
    <p:sldId id="1081" r:id="rId37"/>
    <p:sldId id="1082" r:id="rId38"/>
    <p:sldId id="1083" r:id="rId39"/>
    <p:sldId id="1084" r:id="rId40"/>
    <p:sldId id="1085" r:id="rId41"/>
    <p:sldId id="1089" r:id="rId42"/>
    <p:sldId id="1090" r:id="rId44"/>
    <p:sldId id="264" r:id="rId4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0006"/>
    <a:srgbClr val="333333"/>
    <a:srgbClr val="49504F"/>
    <a:srgbClr val="FFFFE4"/>
    <a:srgbClr val="AD2B26"/>
    <a:srgbClr val="B60206"/>
    <a:srgbClr val="919191"/>
    <a:srgbClr val="FFFFFF"/>
    <a:srgbClr val="D9D9D9"/>
    <a:srgbClr val="5151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07" autoAdjust="0"/>
    <p:restoredTop sz="95306" autoAdjust="0"/>
  </p:normalViewPr>
  <p:slideViewPr>
    <p:cSldViewPr snapToGrid="0">
      <p:cViewPr varScale="1">
        <p:scale>
          <a:sx n="109" d="100"/>
          <a:sy n="109" d="100"/>
        </p:scale>
        <p:origin x="522" y="102"/>
      </p:cViewPr>
      <p:guideLst/>
    </p:cSldViewPr>
  </p:slideViewPr>
  <p:notesTextViewPr>
    <p:cViewPr>
      <p:scale>
        <a:sx n="1" d="1"/>
        <a:sy n="1" d="1"/>
      </p:scale>
      <p:origin x="0" y="0"/>
    </p:cViewPr>
  </p:notesTextViewPr>
  <p:notesViewPr>
    <p:cSldViewPr snapToGrid="0">
      <p:cViewPr varScale="1">
        <p:scale>
          <a:sx n="97" d="100"/>
          <a:sy n="97" d="100"/>
        </p:scale>
        <p:origin x="3416" y="19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handoutMaster" Target="handoutMasters/handoutMaster1.xml"/><Relationship Id="rId45" Type="http://schemas.openxmlformats.org/officeDocument/2006/relationships/slide" Target="slides/slide35.xml"/><Relationship Id="rId44" Type="http://schemas.openxmlformats.org/officeDocument/2006/relationships/slide" Target="slides/slide34.xml"/><Relationship Id="rId43" Type="http://schemas.openxmlformats.org/officeDocument/2006/relationships/notesMaster" Target="notesMasters/notesMaster1.xml"/><Relationship Id="rId42" Type="http://schemas.openxmlformats.org/officeDocument/2006/relationships/slide" Target="slides/slide33.xml"/><Relationship Id="rId41" Type="http://schemas.openxmlformats.org/officeDocument/2006/relationships/slide" Target="slides/slide32.xml"/><Relationship Id="rId40" Type="http://schemas.openxmlformats.org/officeDocument/2006/relationships/slide" Target="slides/slide31.xml"/><Relationship Id="rId4" Type="http://schemas.openxmlformats.org/officeDocument/2006/relationships/slideMaster" Target="slideMasters/slideMaster3.xml"/><Relationship Id="rId39" Type="http://schemas.openxmlformats.org/officeDocument/2006/relationships/slide" Target="slides/slide30.xml"/><Relationship Id="rId38" Type="http://schemas.openxmlformats.org/officeDocument/2006/relationships/slide" Target="slides/slide29.xml"/><Relationship Id="rId37" Type="http://schemas.openxmlformats.org/officeDocument/2006/relationships/slide" Target="slides/slide28.xml"/><Relationship Id="rId36" Type="http://schemas.openxmlformats.org/officeDocument/2006/relationships/slide" Target="slides/slide27.xml"/><Relationship Id="rId35" Type="http://schemas.openxmlformats.org/officeDocument/2006/relationships/slide" Target="slides/slide26.xml"/><Relationship Id="rId34" Type="http://schemas.openxmlformats.org/officeDocument/2006/relationships/slide" Target="slides/slide25.xml"/><Relationship Id="rId33" Type="http://schemas.openxmlformats.org/officeDocument/2006/relationships/slide" Target="slides/slide24.xml"/><Relationship Id="rId32" Type="http://schemas.openxmlformats.org/officeDocument/2006/relationships/slide" Target="slides/slide23.xml"/><Relationship Id="rId31" Type="http://schemas.openxmlformats.org/officeDocument/2006/relationships/slide" Target="slides/slide22.xml"/><Relationship Id="rId30" Type="http://schemas.openxmlformats.org/officeDocument/2006/relationships/slide" Target="slides/slide21.xml"/><Relationship Id="rId3" Type="http://schemas.openxmlformats.org/officeDocument/2006/relationships/slideMaster" Target="slideMasters/slideMaster2.xml"/><Relationship Id="rId29" Type="http://schemas.openxmlformats.org/officeDocument/2006/relationships/slide" Target="slides/slide20.xml"/><Relationship Id="rId28" Type="http://schemas.openxmlformats.org/officeDocument/2006/relationships/slide" Target="slides/slide19.xml"/><Relationship Id="rId27" Type="http://schemas.openxmlformats.org/officeDocument/2006/relationships/slide" Target="slides/slide18.xml"/><Relationship Id="rId26" Type="http://schemas.openxmlformats.org/officeDocument/2006/relationships/slide" Target="slides/slide17.xml"/><Relationship Id="rId25" Type="http://schemas.openxmlformats.org/officeDocument/2006/relationships/slide" Target="slides/slide16.xml"/><Relationship Id="rId24" Type="http://schemas.openxmlformats.org/officeDocument/2006/relationships/slide" Target="slides/slide15.xml"/><Relationship Id="rId23" Type="http://schemas.openxmlformats.org/officeDocument/2006/relationships/slide" Target="slides/slide14.xml"/><Relationship Id="rId22" Type="http://schemas.openxmlformats.org/officeDocument/2006/relationships/slide" Target="slides/slide13.xml"/><Relationship Id="rId21" Type="http://schemas.openxmlformats.org/officeDocument/2006/relationships/slide" Target="slides/slide12.xml"/><Relationship Id="rId20" Type="http://schemas.openxmlformats.org/officeDocument/2006/relationships/slide" Target="slides/slide11.xml"/><Relationship Id="rId2" Type="http://schemas.openxmlformats.org/officeDocument/2006/relationships/theme" Target="theme/theme1.xml"/><Relationship Id="rId19" Type="http://schemas.openxmlformats.org/officeDocument/2006/relationships/slide" Target="slides/slide10.xml"/><Relationship Id="rId18" Type="http://schemas.openxmlformats.org/officeDocument/2006/relationships/slide" Target="slides/slide9.xml"/><Relationship Id="rId17" Type="http://schemas.openxmlformats.org/officeDocument/2006/relationships/slide" Target="slides/slide8.xml"/><Relationship Id="rId16" Type="http://schemas.openxmlformats.org/officeDocument/2006/relationships/slide" Target="slides/slide7.xml"/><Relationship Id="rId15" Type="http://schemas.openxmlformats.org/officeDocument/2006/relationships/slide" Target="slides/slide6.xml"/><Relationship Id="rId14" Type="http://schemas.openxmlformats.org/officeDocument/2006/relationships/slide" Target="slides/slide5.xml"/><Relationship Id="rId13" Type="http://schemas.openxmlformats.org/officeDocument/2006/relationships/slide" Target="slides/slide4.xml"/><Relationship Id="rId12" Type="http://schemas.openxmlformats.org/officeDocument/2006/relationships/slide" Target="slides/slide3.xml"/><Relationship Id="rId11" Type="http://schemas.openxmlformats.org/officeDocument/2006/relationships/slide" Target="slides/slide2.xml"/><Relationship Id="rId10" Type="http://schemas.openxmlformats.org/officeDocument/2006/relationships/slide" Target="slides/slide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3DFD10-C36A-A44C-AC52-E91D9A58CF7E}" type="datetimeFigureOut">
              <a:rPr kumimoji="1" lang="zh-CN" altLang="en-US" smtClean="0"/>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F0B397-CD8F-1C4C-97BB-ADF18DDD1C00}"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E7ACF5-0677-4CC5-89ED-AE83D3F5859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C63F50-FC71-46DD-9BDC-11F985EF414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package com.itheima.reggie.service.impl;</a:t>
            </a:r>
            <a:endParaRPr lang="zh-CN" altLang="en-US"/>
          </a:p>
          <a:p>
            <a:endParaRPr lang="zh-CN" altLang="en-US"/>
          </a:p>
          <a:p>
            <a:r>
              <a:rPr lang="zh-CN" altLang="en-US"/>
              <a:t>import com.baomidou.mybatisplus.core.conditions.query.LambdaQueryWrapper;</a:t>
            </a:r>
            <a:endParaRPr lang="zh-CN" altLang="en-US"/>
          </a:p>
          <a:p>
            <a:r>
              <a:rPr lang="zh-CN" altLang="en-US"/>
              <a:t>import com.baomidou.mybatisplus.core.toolkit.IdWorker;</a:t>
            </a:r>
            <a:endParaRPr lang="zh-CN" altLang="en-US"/>
          </a:p>
          <a:p>
            <a:r>
              <a:rPr lang="zh-CN" altLang="en-US"/>
              <a:t>import com.baomidou.mybatisplus.extension.service.impl.ServiceImpl;</a:t>
            </a:r>
            <a:endParaRPr lang="zh-CN" altLang="en-US"/>
          </a:p>
          <a:p>
            <a:r>
              <a:rPr lang="zh-CN" altLang="en-US"/>
              <a:t>import com.itheima.reggie.common.BaseContext;</a:t>
            </a:r>
            <a:endParaRPr lang="zh-CN" altLang="en-US"/>
          </a:p>
          <a:p>
            <a:r>
              <a:rPr lang="zh-CN" altLang="en-US"/>
              <a:t>import com.itheima.reggie.common.CustomException;</a:t>
            </a:r>
            <a:endParaRPr lang="zh-CN" altLang="en-US"/>
          </a:p>
          <a:p>
            <a:r>
              <a:rPr lang="zh-CN" altLang="en-US"/>
              <a:t>import com.itheima.reggie.entity.*;</a:t>
            </a:r>
            <a:endParaRPr lang="zh-CN" altLang="en-US"/>
          </a:p>
          <a:p>
            <a:r>
              <a:rPr lang="zh-CN" altLang="en-US"/>
              <a:t>import com.itheima.reggie.mapper.OrderMapper;</a:t>
            </a:r>
            <a:endParaRPr lang="zh-CN" altLang="en-US"/>
          </a:p>
          <a:p>
            <a:r>
              <a:rPr lang="zh-CN" altLang="en-US"/>
              <a:t>import com.itheima.reggie.service.*;</a:t>
            </a:r>
            <a:endParaRPr lang="zh-CN" altLang="en-US"/>
          </a:p>
          <a:p>
            <a:r>
              <a:rPr lang="zh-CN" altLang="en-US"/>
              <a:t>import lombok.extern.slf4j.Slf4j;</a:t>
            </a:r>
            <a:endParaRPr lang="zh-CN" altLang="en-US"/>
          </a:p>
          <a:p>
            <a:r>
              <a:rPr lang="zh-CN" altLang="en-US"/>
              <a:t>import org.springframework.beans.factory.annotation.Autowired;</a:t>
            </a:r>
            <a:endParaRPr lang="zh-CN" altLang="en-US"/>
          </a:p>
          <a:p>
            <a:r>
              <a:rPr lang="zh-CN" altLang="en-US"/>
              <a:t>import org.springframework.stereotype.Service;</a:t>
            </a:r>
            <a:endParaRPr lang="zh-CN" altLang="en-US"/>
          </a:p>
          <a:p>
            <a:r>
              <a:rPr lang="zh-CN" altLang="en-US"/>
              <a:t>import org.springframework.transaction.annotation.Transactional;</a:t>
            </a:r>
            <a:endParaRPr lang="zh-CN" altLang="en-US"/>
          </a:p>
          <a:p>
            <a:r>
              <a:rPr lang="zh-CN" altLang="en-US"/>
              <a:t>import java.math.BigDecimal;</a:t>
            </a:r>
            <a:endParaRPr lang="zh-CN" altLang="en-US"/>
          </a:p>
          <a:p>
            <a:r>
              <a:rPr lang="zh-CN" altLang="en-US"/>
              <a:t>import java.time.LocalDateTime;</a:t>
            </a:r>
            <a:endParaRPr lang="zh-CN" altLang="en-US"/>
          </a:p>
          <a:p>
            <a:r>
              <a:rPr lang="zh-CN" altLang="en-US"/>
              <a:t>import java.util.List;</a:t>
            </a:r>
            <a:endParaRPr lang="zh-CN" altLang="en-US"/>
          </a:p>
          <a:p>
            <a:r>
              <a:rPr lang="zh-CN" altLang="en-US"/>
              <a:t>import java.util.concurrent.atomic.AtomicInteger;</a:t>
            </a:r>
            <a:endParaRPr lang="zh-CN" altLang="en-US"/>
          </a:p>
          <a:p>
            <a:r>
              <a:rPr lang="zh-CN" altLang="en-US"/>
              <a:t>import java.util.stream.Collectors;</a:t>
            </a:r>
            <a:endParaRPr lang="zh-CN" altLang="en-US"/>
          </a:p>
          <a:p>
            <a:endParaRPr lang="zh-CN" altLang="en-US"/>
          </a:p>
          <a:p>
            <a:r>
              <a:rPr lang="zh-CN" altLang="en-US"/>
              <a:t>@Service</a:t>
            </a:r>
            <a:endParaRPr lang="zh-CN" altLang="en-US"/>
          </a:p>
          <a:p>
            <a:r>
              <a:rPr lang="zh-CN" altLang="en-US"/>
              <a:t>@Slf4j</a:t>
            </a:r>
            <a:endParaRPr lang="zh-CN" altLang="en-US"/>
          </a:p>
          <a:p>
            <a:r>
              <a:rPr lang="zh-CN" altLang="en-US"/>
              <a:t>public class OrderServiceImpl extends ServiceImpl&lt;OrderMapper, Orders&gt; implements OrderService {</a:t>
            </a:r>
            <a:endParaRPr lang="zh-CN" altLang="en-US"/>
          </a:p>
          <a:p>
            <a:endParaRPr lang="zh-CN" altLang="en-US"/>
          </a:p>
          <a:p>
            <a:r>
              <a:rPr lang="zh-CN" altLang="en-US"/>
              <a:t>    @Autowired</a:t>
            </a:r>
            <a:endParaRPr lang="zh-CN" altLang="en-US"/>
          </a:p>
          <a:p>
            <a:r>
              <a:rPr lang="zh-CN" altLang="en-US"/>
              <a:t>    private ShoppingCartService shoppingCartService;</a:t>
            </a:r>
            <a:endParaRPr lang="zh-CN" altLang="en-US"/>
          </a:p>
          <a:p>
            <a:endParaRPr lang="zh-CN" altLang="en-US"/>
          </a:p>
          <a:p>
            <a:r>
              <a:rPr lang="zh-CN" altLang="en-US"/>
              <a:t>    @Autowired</a:t>
            </a:r>
            <a:endParaRPr lang="zh-CN" altLang="en-US"/>
          </a:p>
          <a:p>
            <a:r>
              <a:rPr lang="zh-CN" altLang="en-US"/>
              <a:t>    private UserService userService;</a:t>
            </a:r>
            <a:endParaRPr lang="zh-CN" altLang="en-US"/>
          </a:p>
          <a:p>
            <a:endParaRPr lang="zh-CN" altLang="en-US"/>
          </a:p>
          <a:p>
            <a:r>
              <a:rPr lang="zh-CN" altLang="en-US"/>
              <a:t>    @Autowired</a:t>
            </a:r>
            <a:endParaRPr lang="zh-CN" altLang="en-US"/>
          </a:p>
          <a:p>
            <a:r>
              <a:rPr lang="zh-CN" altLang="en-US"/>
              <a:t>    private AddressBookService addressBookService;</a:t>
            </a:r>
            <a:endParaRPr lang="zh-CN" altLang="en-US"/>
          </a:p>
          <a:p>
            <a:endParaRPr lang="zh-CN" altLang="en-US"/>
          </a:p>
          <a:p>
            <a:r>
              <a:rPr lang="zh-CN" altLang="en-US"/>
              <a:t>    @Autowired</a:t>
            </a:r>
            <a:endParaRPr lang="zh-CN" altLang="en-US"/>
          </a:p>
          <a:p>
            <a:r>
              <a:rPr lang="zh-CN" altLang="en-US"/>
              <a:t>    private OrderDetailService orderDetailService;</a:t>
            </a:r>
            <a:endParaRPr lang="zh-CN" altLang="en-US"/>
          </a:p>
          <a:p>
            <a:endParaRPr lang="zh-CN" altLang="en-US"/>
          </a:p>
          <a:p>
            <a:r>
              <a:rPr lang="zh-CN" altLang="en-US"/>
              <a:t>    /**</a:t>
            </a:r>
            <a:endParaRPr lang="zh-CN" altLang="en-US"/>
          </a:p>
          <a:p>
            <a:r>
              <a:rPr lang="zh-CN" altLang="en-US"/>
              <a:t>     * 用户下单</a:t>
            </a:r>
            <a:endParaRPr lang="zh-CN" altLang="en-US"/>
          </a:p>
          <a:p>
            <a:r>
              <a:rPr lang="zh-CN" altLang="en-US"/>
              <a:t>     * @param orders</a:t>
            </a:r>
            <a:endParaRPr lang="zh-CN" altLang="en-US"/>
          </a:p>
          <a:p>
            <a:r>
              <a:rPr lang="zh-CN" altLang="en-US"/>
              <a:t>     */</a:t>
            </a:r>
            <a:endParaRPr lang="zh-CN" altLang="en-US"/>
          </a:p>
          <a:p>
            <a:r>
              <a:rPr lang="zh-CN" altLang="en-US"/>
              <a:t>    @Transactional</a:t>
            </a:r>
            <a:endParaRPr lang="zh-CN" altLang="en-US"/>
          </a:p>
          <a:p>
            <a:r>
              <a:rPr lang="zh-CN" altLang="en-US"/>
              <a:t>    public void submit(Orders orders) {</a:t>
            </a:r>
            <a:endParaRPr lang="zh-CN" altLang="en-US"/>
          </a:p>
          <a:p>
            <a:r>
              <a:rPr lang="zh-CN" altLang="en-US"/>
              <a:t>        //获得当前用户id</a:t>
            </a:r>
            <a:endParaRPr lang="zh-CN" altLang="en-US"/>
          </a:p>
          <a:p>
            <a:r>
              <a:rPr lang="zh-CN" altLang="en-US"/>
              <a:t>        Long userId = BaseContext.getCurrentId();</a:t>
            </a:r>
            <a:endParaRPr lang="zh-CN" altLang="en-US"/>
          </a:p>
          <a:p>
            <a:endParaRPr lang="zh-CN" altLang="en-US"/>
          </a:p>
          <a:p>
            <a:r>
              <a:rPr lang="zh-CN" altLang="en-US"/>
              <a:t>        //查询当前用户的购物车数据</a:t>
            </a:r>
            <a:endParaRPr lang="zh-CN" altLang="en-US"/>
          </a:p>
          <a:p>
            <a:r>
              <a:rPr lang="zh-CN" altLang="en-US"/>
              <a:t>        LambdaQueryWrapper&lt;ShoppingCart&gt; wrapper = new LambdaQueryWrapper&lt;&gt;();</a:t>
            </a:r>
            <a:endParaRPr lang="zh-CN" altLang="en-US"/>
          </a:p>
          <a:p>
            <a:r>
              <a:rPr lang="zh-CN" altLang="en-US"/>
              <a:t>        wrapper.eq(ShoppingCart::getUserId,userId);</a:t>
            </a:r>
            <a:endParaRPr lang="zh-CN" altLang="en-US"/>
          </a:p>
          <a:p>
            <a:r>
              <a:rPr lang="zh-CN" altLang="en-US"/>
              <a:t>        List&lt;ShoppingCart&gt; shoppingCarts = shoppingCartService.list(wrapper);</a:t>
            </a:r>
            <a:endParaRPr lang="zh-CN" altLang="en-US"/>
          </a:p>
          <a:p>
            <a:endParaRPr lang="zh-CN" altLang="en-US"/>
          </a:p>
          <a:p>
            <a:r>
              <a:rPr lang="zh-CN" altLang="en-US"/>
              <a:t>        if(shoppingCarts == null || shoppingCarts.size() == 0){</a:t>
            </a:r>
            <a:endParaRPr lang="zh-CN" altLang="en-US"/>
          </a:p>
          <a:p>
            <a:r>
              <a:rPr lang="zh-CN" altLang="en-US"/>
              <a:t>            throw new CustomException("购物车为空，不能下单");</a:t>
            </a:r>
            <a:endParaRPr lang="zh-CN" altLang="en-US"/>
          </a:p>
          <a:p>
            <a:r>
              <a:rPr lang="zh-CN" altLang="en-US"/>
              <a:t>        }</a:t>
            </a:r>
            <a:endParaRPr lang="zh-CN" altLang="en-US"/>
          </a:p>
          <a:p>
            <a:endParaRPr lang="zh-CN" altLang="en-US"/>
          </a:p>
          <a:p>
            <a:r>
              <a:rPr lang="zh-CN" altLang="en-US"/>
              <a:t>        //查询用户数据</a:t>
            </a:r>
            <a:endParaRPr lang="zh-CN" altLang="en-US"/>
          </a:p>
          <a:p>
            <a:r>
              <a:rPr lang="zh-CN" altLang="en-US"/>
              <a:t>        User user = userService.getById(userId);</a:t>
            </a:r>
            <a:endParaRPr lang="zh-CN" altLang="en-US"/>
          </a:p>
          <a:p>
            <a:endParaRPr lang="zh-CN" altLang="en-US"/>
          </a:p>
          <a:p>
            <a:r>
              <a:rPr lang="zh-CN" altLang="en-US"/>
              <a:t>        //查询地址数据</a:t>
            </a:r>
            <a:endParaRPr lang="zh-CN" altLang="en-US"/>
          </a:p>
          <a:p>
            <a:r>
              <a:rPr lang="zh-CN" altLang="en-US"/>
              <a:t>        Long addressBookId = orders.getAddressBookId();</a:t>
            </a:r>
            <a:endParaRPr lang="zh-CN" altLang="en-US"/>
          </a:p>
          <a:p>
            <a:r>
              <a:rPr lang="zh-CN" altLang="en-US"/>
              <a:t>        AddressBook addressBook = addressBookService.getById(addressBookId);</a:t>
            </a:r>
            <a:endParaRPr lang="zh-CN" altLang="en-US"/>
          </a:p>
          <a:p>
            <a:r>
              <a:rPr lang="zh-CN" altLang="en-US"/>
              <a:t>        if(addressBook == null){</a:t>
            </a:r>
            <a:endParaRPr lang="zh-CN" altLang="en-US"/>
          </a:p>
          <a:p>
            <a:r>
              <a:rPr lang="zh-CN" altLang="en-US"/>
              <a:t>            throw new CustomException("用户地址信息有误，不能下单");</a:t>
            </a:r>
            <a:endParaRPr lang="zh-CN" altLang="en-US"/>
          </a:p>
          <a:p>
            <a:r>
              <a:rPr lang="zh-CN" altLang="en-US"/>
              <a:t>        }</a:t>
            </a:r>
            <a:endParaRPr lang="zh-CN" altLang="en-US"/>
          </a:p>
          <a:p>
            <a:endParaRPr lang="zh-CN" altLang="en-US"/>
          </a:p>
          <a:p>
            <a:r>
              <a:rPr lang="zh-CN" altLang="en-US"/>
              <a:t>        long orderId = IdWorker.getId();//订单号</a:t>
            </a:r>
            <a:endParaRPr lang="zh-CN" altLang="en-US"/>
          </a:p>
          <a:p>
            <a:endParaRPr lang="zh-CN" altLang="en-US"/>
          </a:p>
          <a:p>
            <a:r>
              <a:rPr lang="zh-CN" altLang="en-US"/>
              <a:t>        AtomicInteger amount = new AtomicInteger(0);</a:t>
            </a:r>
            <a:endParaRPr lang="zh-CN" altLang="en-US"/>
          </a:p>
          <a:p>
            <a:endParaRPr lang="zh-CN" altLang="en-US"/>
          </a:p>
          <a:p>
            <a:r>
              <a:rPr lang="zh-CN" altLang="en-US"/>
              <a:t>        List&lt;OrderDetail&gt; orderDetails = shoppingCarts.stream().map((item) -&gt; {</a:t>
            </a:r>
            <a:endParaRPr lang="zh-CN" altLang="en-US"/>
          </a:p>
          <a:p>
            <a:r>
              <a:rPr lang="zh-CN" altLang="en-US"/>
              <a:t>            OrderDetail orderDetail = new OrderDetail();</a:t>
            </a:r>
            <a:endParaRPr lang="zh-CN" altLang="en-US"/>
          </a:p>
          <a:p>
            <a:r>
              <a:rPr lang="zh-CN" altLang="en-US"/>
              <a:t>            orderDetail.setOrderId(orderId);</a:t>
            </a:r>
            <a:endParaRPr lang="zh-CN" altLang="en-US"/>
          </a:p>
          <a:p>
            <a:r>
              <a:rPr lang="zh-CN" altLang="en-US"/>
              <a:t>            orderDetail.setNumber(item.getNumber());</a:t>
            </a:r>
            <a:endParaRPr lang="zh-CN" altLang="en-US"/>
          </a:p>
          <a:p>
            <a:r>
              <a:rPr lang="zh-CN" altLang="en-US"/>
              <a:t>            orderDetail.setDishFlavor(item.getDishFlavor());</a:t>
            </a:r>
            <a:endParaRPr lang="zh-CN" altLang="en-US"/>
          </a:p>
          <a:p>
            <a:r>
              <a:rPr lang="zh-CN" altLang="en-US"/>
              <a:t>            orderDetail.setDishId(item.getDishId());</a:t>
            </a:r>
            <a:endParaRPr lang="zh-CN" altLang="en-US"/>
          </a:p>
          <a:p>
            <a:r>
              <a:rPr lang="zh-CN" altLang="en-US"/>
              <a:t>            orderDetail.setSetmealId(item.getSetmealId());</a:t>
            </a:r>
            <a:endParaRPr lang="zh-CN" altLang="en-US"/>
          </a:p>
          <a:p>
            <a:r>
              <a:rPr lang="zh-CN" altLang="en-US"/>
              <a:t>            orderDetail.setName(item.getName());</a:t>
            </a:r>
            <a:endParaRPr lang="zh-CN" altLang="en-US"/>
          </a:p>
          <a:p>
            <a:r>
              <a:rPr lang="zh-CN" altLang="en-US"/>
              <a:t>            orderDetail.setImage(item.getImage());</a:t>
            </a:r>
            <a:endParaRPr lang="zh-CN" altLang="en-US"/>
          </a:p>
          <a:p>
            <a:r>
              <a:rPr lang="zh-CN" altLang="en-US"/>
              <a:t>            orderDetail.setAmount(item.getAmount());</a:t>
            </a:r>
            <a:endParaRPr lang="zh-CN" altLang="en-US"/>
          </a:p>
          <a:p>
            <a:r>
              <a:rPr lang="zh-CN" altLang="en-US"/>
              <a:t>            amount.addAndGet(item.getAmount().multiply(new BigDecimal(item.getNumber())).intValue());</a:t>
            </a:r>
            <a:endParaRPr lang="zh-CN" altLang="en-US"/>
          </a:p>
          <a:p>
            <a:r>
              <a:rPr lang="zh-CN" altLang="en-US"/>
              <a:t>            return orderDetail;</a:t>
            </a:r>
            <a:endParaRPr lang="zh-CN" altLang="en-US"/>
          </a:p>
          <a:p>
            <a:r>
              <a:rPr lang="zh-CN" altLang="en-US"/>
              <a:t>        }).collect(Collectors.toList());</a:t>
            </a:r>
            <a:endParaRPr lang="zh-CN" altLang="en-US"/>
          </a:p>
          <a:p>
            <a:endParaRPr lang="zh-CN" altLang="en-US"/>
          </a:p>
          <a:p>
            <a:endParaRPr lang="zh-CN" altLang="en-US"/>
          </a:p>
          <a:p>
            <a:r>
              <a:rPr lang="zh-CN" altLang="en-US"/>
              <a:t>        orders.setId(orderId);</a:t>
            </a:r>
            <a:endParaRPr lang="zh-CN" altLang="en-US"/>
          </a:p>
          <a:p>
            <a:r>
              <a:rPr lang="zh-CN" altLang="en-US"/>
              <a:t>        orders.setOrderTime(LocalDateTime.now());</a:t>
            </a:r>
            <a:endParaRPr lang="zh-CN" altLang="en-US"/>
          </a:p>
          <a:p>
            <a:r>
              <a:rPr lang="zh-CN" altLang="en-US"/>
              <a:t>        orders.setCheckoutTime(LocalDateTime.now());</a:t>
            </a:r>
            <a:endParaRPr lang="zh-CN" altLang="en-US"/>
          </a:p>
          <a:p>
            <a:r>
              <a:rPr lang="zh-CN" altLang="en-US"/>
              <a:t>        orders.setStatus(2);</a:t>
            </a:r>
            <a:endParaRPr lang="zh-CN" altLang="en-US"/>
          </a:p>
          <a:p>
            <a:r>
              <a:rPr lang="zh-CN" altLang="en-US"/>
              <a:t>        orders.setAmount(new BigDecimal(amount.get()));//总金额</a:t>
            </a:r>
            <a:endParaRPr lang="zh-CN" altLang="en-US"/>
          </a:p>
          <a:p>
            <a:r>
              <a:rPr lang="zh-CN" altLang="en-US"/>
              <a:t>        orders.setUserId(userId);</a:t>
            </a:r>
            <a:endParaRPr lang="zh-CN" altLang="en-US"/>
          </a:p>
          <a:p>
            <a:r>
              <a:rPr lang="zh-CN" altLang="en-US"/>
              <a:t>        orders.setNumber(String.valueOf(orderId));</a:t>
            </a:r>
            <a:endParaRPr lang="zh-CN" altLang="en-US"/>
          </a:p>
          <a:p>
            <a:r>
              <a:rPr lang="zh-CN" altLang="en-US"/>
              <a:t>        orders.setUserName(user.getName());</a:t>
            </a:r>
            <a:endParaRPr lang="zh-CN" altLang="en-US"/>
          </a:p>
          <a:p>
            <a:r>
              <a:rPr lang="zh-CN" altLang="en-US"/>
              <a:t>        orders.setConsignee(addressBook.getConsignee());</a:t>
            </a:r>
            <a:endParaRPr lang="zh-CN" altLang="en-US"/>
          </a:p>
          <a:p>
            <a:r>
              <a:rPr lang="zh-CN" altLang="en-US"/>
              <a:t>        orders.setPhone(addressBook.getPhone());</a:t>
            </a:r>
            <a:endParaRPr lang="zh-CN" altLang="en-US"/>
          </a:p>
          <a:p>
            <a:r>
              <a:rPr lang="zh-CN" altLang="en-US"/>
              <a:t>        orders.setAddress((addressBook.getProvinceName() == null ? "" : addressBook.getProvinceName())</a:t>
            </a:r>
            <a:endParaRPr lang="zh-CN" altLang="en-US"/>
          </a:p>
          <a:p>
            <a:r>
              <a:rPr lang="zh-CN" altLang="en-US"/>
              <a:t>                + (addressBook.getCityName() == null ? "" : addressBook.getCityName())</a:t>
            </a:r>
            <a:endParaRPr lang="zh-CN" altLang="en-US"/>
          </a:p>
          <a:p>
            <a:r>
              <a:rPr lang="zh-CN" altLang="en-US"/>
              <a:t>                + (addressBook.getDistrictName() == null ? "" : addressBook.getDistrictName())</a:t>
            </a:r>
            <a:endParaRPr lang="zh-CN" altLang="en-US"/>
          </a:p>
          <a:p>
            <a:r>
              <a:rPr lang="zh-CN" altLang="en-US"/>
              <a:t>                + (addressBook.getDetail() == null ? "" : addressBook.getDetail()));</a:t>
            </a:r>
            <a:endParaRPr lang="zh-CN" altLang="en-US"/>
          </a:p>
          <a:p>
            <a:r>
              <a:rPr lang="zh-CN" altLang="en-US"/>
              <a:t>        //向订单表插入数据，一条数据</a:t>
            </a:r>
            <a:endParaRPr lang="zh-CN" altLang="en-US"/>
          </a:p>
          <a:p>
            <a:r>
              <a:rPr lang="zh-CN" altLang="en-US"/>
              <a:t>        this.save(orders);</a:t>
            </a:r>
            <a:endParaRPr lang="zh-CN" altLang="en-US"/>
          </a:p>
          <a:p>
            <a:endParaRPr lang="zh-CN" altLang="en-US"/>
          </a:p>
          <a:p>
            <a:r>
              <a:rPr lang="zh-CN" altLang="en-US"/>
              <a:t>        //向订单明细表插入数据，多条数据</a:t>
            </a:r>
            <a:endParaRPr lang="zh-CN" altLang="en-US"/>
          </a:p>
          <a:p>
            <a:r>
              <a:rPr lang="zh-CN" altLang="en-US"/>
              <a:t>        orderDetailService.saveBatch(orderDetails);</a:t>
            </a:r>
            <a:endParaRPr lang="zh-CN" altLang="en-US"/>
          </a:p>
          <a:p>
            <a:endParaRPr lang="zh-CN" altLang="en-US"/>
          </a:p>
          <a:p>
            <a:r>
              <a:rPr lang="zh-CN" altLang="en-US"/>
              <a:t>        //清空购物车数据</a:t>
            </a:r>
            <a:endParaRPr lang="zh-CN" altLang="en-US"/>
          </a:p>
          <a:p>
            <a:r>
              <a:rPr lang="zh-CN" altLang="en-US"/>
              <a:t>        shoppingCartService.remove(wrapper);</a:t>
            </a:r>
            <a:endParaRPr lang="zh-CN" altLang="en-US"/>
          </a:p>
          <a:p>
            <a:r>
              <a:rPr lang="zh-CN" altLang="en-US"/>
              <a:t>    }</a:t>
            </a:r>
            <a:endParaRPr lang="zh-CN" altLang="en-US"/>
          </a:p>
          <a:p>
            <a:r>
              <a:rPr lang="zh-CN" altLang="en-US"/>
              <a:t>}</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版式2">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2244725"/>
            <a:ext cx="10541000" cy="1158875"/>
          </a:xfrm>
          <a:prstGeom prst="rect">
            <a:avLst/>
          </a:prstGeom>
        </p:spPr>
        <p:txBody>
          <a:bodyPr anchor="ctr"/>
          <a:lstStyle>
            <a:lvl1pPr>
              <a:defRPr sz="7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主标题</a:t>
            </a:r>
            <a:endParaRPr kumimoji="1" lang="zh-CN" altLang="en-US" dirty="0"/>
          </a:p>
        </p:txBody>
      </p:sp>
      <p:sp>
        <p:nvSpPr>
          <p:cNvPr id="3" name="文本占位符 3"/>
          <p:cNvSpPr>
            <a:spLocks noGrp="1"/>
          </p:cNvSpPr>
          <p:nvPr>
            <p:ph type="body" sz="quarter" idx="10" hasCustomPrompt="1"/>
          </p:nvPr>
        </p:nvSpPr>
        <p:spPr>
          <a:xfrm>
            <a:off x="838200" y="3454401"/>
            <a:ext cx="10540999" cy="630237"/>
          </a:xfrm>
          <a:prstGeom prst="rect">
            <a:avLst/>
          </a:prstGeom>
        </p:spPr>
        <p:txBody>
          <a:bodyPr anchor="ctr"/>
          <a:lstStyle>
            <a:lvl1pPr algn="ctr">
              <a:buNone/>
              <a:defRPr sz="24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stStyle>
          <a:p>
            <a:pPr lvl="0"/>
            <a:r>
              <a:rPr kumimoji="1" lang="zh-CN" altLang="en-US" dirty="0"/>
              <a:t>副标题内容，如若没有可以删除</a:t>
            </a:r>
            <a:endParaRPr kumimoji="1"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二级标题">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5" name="文本占位符 9"/>
          <p:cNvSpPr>
            <a:spLocks noGrp="1"/>
          </p:cNvSpPr>
          <p:nvPr>
            <p:ph type="body" sz="quarter" idx="10" hasCustomPrompt="1"/>
          </p:nvPr>
        </p:nvSpPr>
        <p:spPr>
          <a:xfrm>
            <a:off x="710880" y="940081"/>
            <a:ext cx="10748056" cy="517190"/>
          </a:xfrm>
          <a:prstGeom prst="rect">
            <a:avLst/>
          </a:prstGeom>
        </p:spPr>
        <p:txBody>
          <a:bodyPr anchor="ctr" anchorCtr="0"/>
          <a:lstStyle>
            <a:lvl1pPr marL="0" indent="0">
              <a:buNone/>
              <a:defRPr sz="18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正文二级标题</a:t>
            </a:r>
            <a:r>
              <a:rPr lang="en-US" altLang="zh-CN" dirty="0"/>
              <a:t>-</a:t>
            </a:r>
            <a:r>
              <a:rPr lang="zh-CN" altLang="en-US" dirty="0"/>
              <a:t>阿里巴巴普惠体</a:t>
            </a:r>
            <a:r>
              <a:rPr lang="en-US" altLang="zh-CN" dirty="0"/>
              <a:t>18</a:t>
            </a:r>
            <a:r>
              <a:rPr lang="zh-CN" altLang="en-US" dirty="0"/>
              <a:t>号</a:t>
            </a:r>
            <a:endParaRPr lang="zh-CN" altLang="en-US" dirty="0"/>
          </a:p>
        </p:txBody>
      </p:sp>
      <p:sp>
        <p:nvSpPr>
          <p:cNvPr id="6" name="文本占位符 11"/>
          <p:cNvSpPr>
            <a:spLocks noGrp="1"/>
          </p:cNvSpPr>
          <p:nvPr>
            <p:ph type="body" sz="quarter" idx="11" hasCustomPrompt="1"/>
          </p:nvPr>
        </p:nvSpPr>
        <p:spPr>
          <a:xfrm>
            <a:off x="710880" y="1646133"/>
            <a:ext cx="10748057" cy="4219575"/>
          </a:xfrm>
          <a:prstGeom prst="rect">
            <a:avLst/>
          </a:prstGeom>
        </p:spPr>
        <p:txBody>
          <a:bodyPr/>
          <a:lstStyle>
            <a:lvl1pPr marL="360045" indent="-360045">
              <a:lnSpc>
                <a:spcPct val="150000"/>
              </a:lnSpc>
              <a:buClr>
                <a:srgbClr val="404040"/>
              </a:buClr>
              <a:buSzPct val="85000"/>
              <a:buFont typeface="Wingdings" panose="05000000000000000000" pitchFamily="2" charset="2"/>
              <a:buChar char="l"/>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455" indent="-358775">
              <a:buFont typeface="Wingdings" panose="05000000000000000000" pitchFamily="2" charset="2"/>
              <a:buChar char="l"/>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anose="05000000000000000000" pitchFamily="2" charset="2"/>
              <a:buChar char="l"/>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90" lvl="1"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1</a:t>
            </a:r>
            <a:endParaRPr lang="en-US" altLang="zh-CN" dirty="0"/>
          </a:p>
          <a:p>
            <a:pPr marL="720090" lvl="1"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2</a:t>
            </a:r>
            <a:endParaRPr lang="en-US" altLang="zh-CN" dirty="0"/>
          </a:p>
          <a:p>
            <a:pPr marL="1079500" lvl="2" indent="-358775" algn="l" rtl="0" eaLnBrk="0" fontAlgn="base" hangingPunct="0">
              <a:lnSpc>
                <a:spcPct val="150000"/>
              </a:lnSpc>
              <a:spcBef>
                <a:spcPct val="20000"/>
              </a:spcBef>
              <a:spcAft>
                <a:spcPct val="0"/>
              </a:spcAft>
              <a:buClr>
                <a:srgbClr val="404040"/>
              </a:buClr>
              <a:buSzPct val="85000"/>
            </a:pPr>
            <a:r>
              <a:rPr lang="zh-CN" altLang="en-US" dirty="0"/>
              <a:t>要点</a:t>
            </a:r>
            <a:r>
              <a:rPr lang="en-US" altLang="zh-CN" dirty="0"/>
              <a:t>1</a:t>
            </a:r>
            <a:endParaRPr lang="en-US" altLang="zh-CN" dirty="0"/>
          </a:p>
          <a:p>
            <a:pPr marL="1079500" lvl="2" indent="-358775" algn="l" rtl="0" eaLnBrk="0" fontAlgn="base" hangingPunct="0">
              <a:lnSpc>
                <a:spcPct val="150000"/>
              </a:lnSpc>
              <a:spcBef>
                <a:spcPct val="20000"/>
              </a:spcBef>
              <a:spcAft>
                <a:spcPct val="0"/>
              </a:spcAft>
              <a:buClr>
                <a:srgbClr val="404040"/>
              </a:buClr>
              <a:buSzPct val="85000"/>
            </a:pPr>
            <a:r>
              <a:rPr lang="zh-CN" altLang="en-US" dirty="0"/>
              <a:t>要点</a:t>
            </a:r>
            <a:r>
              <a:rPr lang="en-US" altLang="zh-CN" dirty="0"/>
              <a:t>2</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正文内容（无编号）">
    <p:spTree>
      <p:nvGrpSpPr>
        <p:cNvPr id="1" name=""/>
        <p:cNvGrpSpPr/>
        <p:nvPr/>
      </p:nvGrpSpPr>
      <p:grpSpPr>
        <a:xfrm>
          <a:off x="0" y="0"/>
          <a:ext cx="0" cy="0"/>
          <a:chOff x="0" y="0"/>
          <a:chExt cx="0" cy="0"/>
        </a:xfrm>
      </p:grpSpPr>
      <p:sp>
        <p:nvSpPr>
          <p:cNvPr id="12" name="文本占位符 11"/>
          <p:cNvSpPr>
            <a:spLocks noGrp="1"/>
          </p:cNvSpPr>
          <p:nvPr>
            <p:ph type="body" sz="quarter" idx="11" hasCustomPrompt="1"/>
          </p:nvPr>
        </p:nvSpPr>
        <p:spPr>
          <a:xfrm>
            <a:off x="710880" y="940081"/>
            <a:ext cx="9845675" cy="4871439"/>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endParaRPr lang="zh-CN" altLang="en-US" dirty="0"/>
          </a:p>
        </p:txBody>
      </p:sp>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正文内容（数字符号）">
    <p:spTree>
      <p:nvGrpSpPr>
        <p:cNvPr id="1" name=""/>
        <p:cNvGrpSpPr/>
        <p:nvPr/>
      </p:nvGrpSpPr>
      <p:grpSpPr>
        <a:xfrm>
          <a:off x="0" y="0"/>
          <a:ext cx="0" cy="0"/>
          <a:chOff x="0" y="0"/>
          <a:chExt cx="0" cy="0"/>
        </a:xfrm>
      </p:grpSpPr>
      <p:sp>
        <p:nvSpPr>
          <p:cNvPr id="5"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3" name="文本占位符 11"/>
          <p:cNvSpPr>
            <a:spLocks noGrp="1"/>
          </p:cNvSpPr>
          <p:nvPr>
            <p:ph type="body" sz="quarter" idx="11" hasCustomPrompt="1"/>
          </p:nvPr>
        </p:nvSpPr>
        <p:spPr>
          <a:xfrm>
            <a:off x="710879" y="934933"/>
            <a:ext cx="10719120" cy="4219575"/>
          </a:xfrm>
          <a:prstGeom prst="rect">
            <a:avLst/>
          </a:prstGeom>
        </p:spPr>
        <p:txBody>
          <a:bodyPr/>
          <a:lstStyle>
            <a:lvl1pPr marL="360045" indent="-360045">
              <a:lnSpc>
                <a:spcPct val="150000"/>
              </a:lnSpc>
              <a:buClr>
                <a:srgbClr val="404040"/>
              </a:buClr>
              <a:buSzPct val="85000"/>
              <a:buFont typeface="+mj-lt"/>
              <a:buAutoNum type="arabicPeriod"/>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90" indent="-360045">
              <a:lnSpc>
                <a:spcPct val="150000"/>
              </a:lnSpc>
              <a:buFont typeface="+mj-lt"/>
              <a:buAutoNum type="arabicPeriod"/>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endParaRPr lang="en-US" altLang="zh-CN" dirty="0"/>
          </a:p>
          <a:p>
            <a:pPr lvl="1"/>
            <a:r>
              <a:rPr lang="zh-CN" altLang="en-US" dirty="0"/>
              <a:t>技术特性</a:t>
            </a:r>
            <a:r>
              <a:rPr lang="en-US" altLang="zh-CN" dirty="0"/>
              <a:t>2</a:t>
            </a:r>
            <a:endParaRPr lang="en-US" altLang="zh-CN" dirty="0"/>
          </a:p>
          <a:p>
            <a:pPr lvl="2"/>
            <a:r>
              <a:rPr lang="zh-CN" altLang="en-US" dirty="0"/>
              <a:t>要点</a:t>
            </a:r>
            <a:r>
              <a:rPr lang="en-US" altLang="zh-CN" dirty="0"/>
              <a:t>1</a:t>
            </a:r>
            <a:endParaRPr lang="en-US" altLang="zh-CN" dirty="0"/>
          </a:p>
          <a:p>
            <a:pPr lvl="2"/>
            <a:r>
              <a:rPr lang="zh-CN" altLang="en-US" dirty="0"/>
              <a:t>要点</a:t>
            </a:r>
            <a:r>
              <a:rPr lang="en-US" altLang="zh-CN" dirty="0"/>
              <a:t>2</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正文内容+项目编号">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3" name="文本占位符 11"/>
          <p:cNvSpPr>
            <a:spLocks noGrp="1"/>
          </p:cNvSpPr>
          <p:nvPr>
            <p:ph type="body" sz="quarter" idx="11" hasCustomPrompt="1"/>
          </p:nvPr>
        </p:nvSpPr>
        <p:spPr>
          <a:xfrm>
            <a:off x="710880" y="945093"/>
            <a:ext cx="10748057" cy="4219575"/>
          </a:xfrm>
          <a:prstGeom prst="rect">
            <a:avLst/>
          </a:prstGeom>
        </p:spPr>
        <p:txBody>
          <a:bodyPr/>
          <a:lstStyle>
            <a:lvl1pPr marL="360045" indent="-360045">
              <a:lnSpc>
                <a:spcPct val="150000"/>
              </a:lnSpc>
              <a:buClr>
                <a:srgbClr val="404040"/>
              </a:buClr>
              <a:buSzPct val="85000"/>
              <a:buFont typeface="Wingdings" panose="05000000000000000000" pitchFamily="2" charset="2"/>
              <a:buChar char="l"/>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455" indent="-358775">
              <a:buFont typeface="Wingdings" panose="05000000000000000000" pitchFamily="2" charset="2"/>
              <a:buChar char="l"/>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anose="05000000000000000000" pitchFamily="2" charset="2"/>
              <a:buChar char="l"/>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90" lvl="1"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1</a:t>
            </a:r>
            <a:endParaRPr lang="en-US" altLang="zh-CN" dirty="0"/>
          </a:p>
          <a:p>
            <a:pPr marL="720090" lvl="1"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2</a:t>
            </a:r>
            <a:endParaRPr lang="en-US" altLang="zh-CN" dirty="0"/>
          </a:p>
          <a:p>
            <a:pPr marL="1079500" lvl="2" indent="-358775" algn="l" rtl="0" eaLnBrk="0" fontAlgn="base" hangingPunct="0">
              <a:lnSpc>
                <a:spcPct val="150000"/>
              </a:lnSpc>
              <a:spcBef>
                <a:spcPct val="20000"/>
              </a:spcBef>
              <a:spcAft>
                <a:spcPct val="0"/>
              </a:spcAft>
              <a:buClr>
                <a:srgbClr val="404040"/>
              </a:buClr>
              <a:buSzPct val="85000"/>
            </a:pPr>
            <a:r>
              <a:rPr lang="zh-CN" altLang="en-US" dirty="0"/>
              <a:t>要点</a:t>
            </a:r>
            <a:r>
              <a:rPr lang="en-US" altLang="zh-CN" dirty="0"/>
              <a:t>1</a:t>
            </a:r>
            <a:endParaRPr lang="en-US" altLang="zh-CN" dirty="0"/>
          </a:p>
          <a:p>
            <a:pPr marL="1079500" lvl="2" indent="-358775" algn="l" rtl="0" eaLnBrk="0" fontAlgn="base" hangingPunct="0">
              <a:lnSpc>
                <a:spcPct val="150000"/>
              </a:lnSpc>
              <a:spcBef>
                <a:spcPct val="20000"/>
              </a:spcBef>
              <a:spcAft>
                <a:spcPct val="0"/>
              </a:spcAft>
              <a:buClr>
                <a:srgbClr val="404040"/>
              </a:buClr>
              <a:buSzPct val="85000"/>
            </a:pPr>
            <a:r>
              <a:rPr lang="zh-CN" altLang="en-US" dirty="0"/>
              <a:t>要点</a:t>
            </a:r>
            <a:r>
              <a:rPr lang="en-US" altLang="zh-CN" dirty="0"/>
              <a:t>2</a:t>
            </a:r>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由发挥">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案例">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grpSp>
        <p:nvGrpSpPr>
          <p:cNvPr id="6" name="组合 5"/>
          <p:cNvGrpSpPr/>
          <p:nvPr userDrawn="1"/>
        </p:nvGrpSpPr>
        <p:grpSpPr>
          <a:xfrm>
            <a:off x="806306" y="968974"/>
            <a:ext cx="1228476" cy="528956"/>
            <a:chOff x="852891" y="1026849"/>
            <a:chExt cx="1228476" cy="528956"/>
          </a:xfrm>
        </p:grpSpPr>
        <p:sp>
          <p:nvSpPr>
            <p:cNvPr id="7" name="矩形 6"/>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案例</a:t>
              </a:r>
              <a:endParaRPr lang="zh-CN" altLang="en-US" dirty="0">
                <a:solidFill>
                  <a:srgbClr val="AD2B26"/>
                </a:solidFill>
                <a:latin typeface="Alibaba PuHuiTi B" pitchFamily="18" charset="-122"/>
                <a:ea typeface="Alibaba PuHuiTi B" pitchFamily="18" charset="-122"/>
                <a:cs typeface="Alibaba PuHuiTi B" pitchFamily="18" charset="-122"/>
              </a:endParaRPr>
            </a:p>
          </p:txBody>
        </p:sp>
      </p:grpSp>
      <p:sp>
        <p:nvSpPr>
          <p:cNvPr id="11" name="文本占位符 9"/>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案例标题</a:t>
            </a:r>
            <a:r>
              <a:rPr lang="en-US" altLang="zh-CN" dirty="0"/>
              <a:t>-</a:t>
            </a:r>
            <a:r>
              <a:rPr lang="zh-CN" altLang="en-US" dirty="0"/>
              <a:t>阿里巴巴普惠体</a:t>
            </a:r>
            <a:r>
              <a:rPr lang="en-US" altLang="zh-CN" dirty="0"/>
              <a:t>18</a:t>
            </a:r>
            <a:r>
              <a:rPr lang="zh-CN" altLang="en-US" dirty="0"/>
              <a:t>号</a:t>
            </a:r>
            <a:endParaRPr lang="zh-CN" altLang="en-US" dirty="0"/>
          </a:p>
        </p:txBody>
      </p:sp>
      <p:sp>
        <p:nvSpPr>
          <p:cNvPr id="12" name="文本占位符 11"/>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步骤">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grpSp>
        <p:nvGrpSpPr>
          <p:cNvPr id="6" name="组合 5"/>
          <p:cNvGrpSpPr/>
          <p:nvPr userDrawn="1"/>
        </p:nvGrpSpPr>
        <p:grpSpPr>
          <a:xfrm>
            <a:off x="806306" y="968974"/>
            <a:ext cx="1228476" cy="528956"/>
            <a:chOff x="852891" y="1026849"/>
            <a:chExt cx="1228476" cy="528956"/>
          </a:xfrm>
        </p:grpSpPr>
        <p:sp>
          <p:nvSpPr>
            <p:cNvPr id="7" name="矩形 6"/>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步骤</a:t>
              </a:r>
              <a:endParaRPr lang="zh-CN" altLang="en-US" dirty="0">
                <a:solidFill>
                  <a:srgbClr val="AD2B26"/>
                </a:solidFill>
                <a:latin typeface="Alibaba PuHuiTi B" pitchFamily="18" charset="-122"/>
                <a:ea typeface="Alibaba PuHuiTi B" pitchFamily="18" charset="-122"/>
                <a:cs typeface="Alibaba PuHuiTi B" pitchFamily="18" charset="-122"/>
              </a:endParaRPr>
            </a:p>
          </p:txBody>
        </p:sp>
      </p:grpSp>
      <p:sp>
        <p:nvSpPr>
          <p:cNvPr id="11" name="文本占位符 9"/>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步骤标题</a:t>
            </a:r>
            <a:r>
              <a:rPr lang="en-US" altLang="zh-CN" dirty="0"/>
              <a:t>-</a:t>
            </a:r>
            <a:r>
              <a:rPr lang="zh-CN" altLang="en-US" dirty="0"/>
              <a:t>阿里巴巴普惠体</a:t>
            </a:r>
            <a:r>
              <a:rPr lang="en-US" altLang="zh-CN" dirty="0"/>
              <a:t>18</a:t>
            </a:r>
            <a:r>
              <a:rPr lang="zh-CN" altLang="en-US" dirty="0"/>
              <a:t>号</a:t>
            </a:r>
            <a:endParaRPr lang="zh-CN" altLang="en-US" dirty="0"/>
          </a:p>
        </p:txBody>
      </p:sp>
      <p:sp>
        <p:nvSpPr>
          <p:cNvPr id="12" name="文本占位符 11"/>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练习">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grpSp>
        <p:nvGrpSpPr>
          <p:cNvPr id="6" name="组合 5"/>
          <p:cNvGrpSpPr/>
          <p:nvPr userDrawn="1"/>
        </p:nvGrpSpPr>
        <p:grpSpPr>
          <a:xfrm>
            <a:off x="806306" y="968974"/>
            <a:ext cx="1228476" cy="528956"/>
            <a:chOff x="852891" y="1026849"/>
            <a:chExt cx="1228476" cy="528956"/>
          </a:xfrm>
        </p:grpSpPr>
        <p:sp>
          <p:nvSpPr>
            <p:cNvPr id="7" name="矩形 6"/>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练习</a:t>
              </a:r>
              <a:endParaRPr lang="zh-CN" altLang="en-US" dirty="0">
                <a:solidFill>
                  <a:srgbClr val="AD2B26"/>
                </a:solidFill>
                <a:latin typeface="Alibaba PuHuiTi B" pitchFamily="18" charset="-122"/>
                <a:ea typeface="Alibaba PuHuiTi B" pitchFamily="18" charset="-122"/>
                <a:cs typeface="Alibaba PuHuiTi B" pitchFamily="18" charset="-122"/>
              </a:endParaRPr>
            </a:p>
          </p:txBody>
        </p:sp>
      </p:grpSp>
      <p:sp>
        <p:nvSpPr>
          <p:cNvPr id="11" name="文本占位符 9"/>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练习标题</a:t>
            </a:r>
            <a:r>
              <a:rPr lang="en-US" altLang="zh-CN" dirty="0"/>
              <a:t>-</a:t>
            </a:r>
            <a:r>
              <a:rPr lang="zh-CN" altLang="en-US" dirty="0"/>
              <a:t>阿里巴巴普惠体</a:t>
            </a:r>
            <a:r>
              <a:rPr lang="en-US" altLang="zh-CN" dirty="0"/>
              <a:t>18</a:t>
            </a:r>
            <a:r>
              <a:rPr lang="zh-CN" altLang="en-US" dirty="0"/>
              <a:t>号</a:t>
            </a:r>
            <a:endParaRPr lang="zh-CN" altLang="en-US" dirty="0"/>
          </a:p>
        </p:txBody>
      </p:sp>
      <p:sp>
        <p:nvSpPr>
          <p:cNvPr id="12" name="文本占位符 11"/>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此为练习内容，字体不可改，阿里巴巴普惠体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思考页">
    <p:spTree>
      <p:nvGrpSpPr>
        <p:cNvPr id="1" name=""/>
        <p:cNvGrpSpPr/>
        <p:nvPr/>
      </p:nvGrpSpPr>
      <p:grpSpPr>
        <a:xfrm>
          <a:off x="0" y="0"/>
          <a:ext cx="0" cy="0"/>
          <a:chOff x="0" y="0"/>
          <a:chExt cx="0" cy="0"/>
        </a:xfrm>
      </p:grpSpPr>
      <p:sp>
        <p:nvSpPr>
          <p:cNvPr id="28" name="六边形 27"/>
          <p:cNvSpPr/>
          <p:nvPr userDrawn="1"/>
        </p:nvSpPr>
        <p:spPr>
          <a:xfrm rot="5400000">
            <a:off x="941355" y="3612018"/>
            <a:ext cx="1225219" cy="1056223"/>
          </a:xfrm>
          <a:prstGeom prst="hexagon">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3" name="六边形 22"/>
          <p:cNvSpPr/>
          <p:nvPr userDrawn="1"/>
        </p:nvSpPr>
        <p:spPr>
          <a:xfrm rot="5400000">
            <a:off x="1484022" y="2632538"/>
            <a:ext cx="1944550" cy="1676336"/>
          </a:xfrm>
          <a:prstGeom prst="hexagon">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占位符 3"/>
          <p:cNvSpPr>
            <a:spLocks noGrp="1"/>
          </p:cNvSpPr>
          <p:nvPr>
            <p:ph type="body" sz="quarter" idx="10" hasCustomPrompt="1"/>
          </p:nvPr>
        </p:nvSpPr>
        <p:spPr>
          <a:xfrm>
            <a:off x="5126584" y="1436556"/>
            <a:ext cx="5760538" cy="4710244"/>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7" name="标题占位符 1"/>
          <p:cNvSpPr txBox="1">
            <a:spLocks noChangeArrowheads="1"/>
          </p:cNvSpPr>
          <p:nvPr userDrawn="1"/>
        </p:nvSpPr>
        <p:spPr bwMode="auto">
          <a:xfrm>
            <a:off x="1695420" y="2987770"/>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思考</a:t>
            </a:r>
            <a:endPar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0" name="标题 1"/>
          <p:cNvSpPr>
            <a:spLocks noGrp="1"/>
          </p:cNvSpPr>
          <p:nvPr userDrawn="1">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24" name="六边形 23"/>
          <p:cNvSpPr/>
          <p:nvPr userDrawn="1"/>
        </p:nvSpPr>
        <p:spPr>
          <a:xfrm rot="5400000">
            <a:off x="3294074" y="2254203"/>
            <a:ext cx="566610" cy="488457"/>
          </a:xfrm>
          <a:prstGeom prst="hexagon">
            <a:avLst/>
          </a:prstGeom>
          <a:solidFill>
            <a:srgbClr val="AD2B2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六边形 24"/>
          <p:cNvSpPr/>
          <p:nvPr userDrawn="1"/>
        </p:nvSpPr>
        <p:spPr>
          <a:xfrm rot="5400000">
            <a:off x="1198356" y="4231536"/>
            <a:ext cx="298934" cy="257702"/>
          </a:xfrm>
          <a:prstGeom prst="hexagon">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6" name="六边形 25"/>
          <p:cNvSpPr/>
          <p:nvPr userDrawn="1"/>
        </p:nvSpPr>
        <p:spPr>
          <a:xfrm rot="5400000">
            <a:off x="3642476" y="4490365"/>
            <a:ext cx="566612" cy="488459"/>
          </a:xfrm>
          <a:prstGeom prst="hexagon">
            <a:avLst/>
          </a:prstGeom>
          <a:noFill/>
          <a:ln w="1905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六边形 29"/>
          <p:cNvSpPr/>
          <p:nvPr userDrawn="1"/>
        </p:nvSpPr>
        <p:spPr>
          <a:xfrm rot="5400000">
            <a:off x="1190641" y="1820150"/>
            <a:ext cx="854974" cy="737047"/>
          </a:xfrm>
          <a:prstGeom prst="hexagon">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总结页">
    <p:spTree>
      <p:nvGrpSpPr>
        <p:cNvPr id="1" name=""/>
        <p:cNvGrpSpPr/>
        <p:nvPr/>
      </p:nvGrpSpPr>
      <p:grpSpPr>
        <a:xfrm>
          <a:off x="0" y="0"/>
          <a:ext cx="0" cy="0"/>
          <a:chOff x="0" y="0"/>
          <a:chExt cx="0" cy="0"/>
        </a:xfrm>
      </p:grpSpPr>
      <p:sp>
        <p:nvSpPr>
          <p:cNvPr id="8" name="文本占位符 3"/>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880" y="1928702"/>
            <a:ext cx="3587349"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sp>
        <p:nvSpPr>
          <p:cNvPr id="21"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版式">
    <p:spTree>
      <p:nvGrpSpPr>
        <p:cNvPr id="1" name=""/>
        <p:cNvGrpSpPr/>
        <p:nvPr/>
      </p:nvGrpSpPr>
      <p:grpSpPr>
        <a:xfrm>
          <a:off x="0" y="0"/>
          <a:ext cx="0" cy="0"/>
          <a:chOff x="0" y="0"/>
          <a:chExt cx="0" cy="0"/>
        </a:xfrm>
      </p:grpSpPr>
      <p:sp>
        <p:nvSpPr>
          <p:cNvPr id="8" name="文本占位符 7"/>
          <p:cNvSpPr>
            <a:spLocks noGrp="1"/>
          </p:cNvSpPr>
          <p:nvPr>
            <p:ph type="body" sz="quarter" idx="10"/>
          </p:nvPr>
        </p:nvSpPr>
        <p:spPr>
          <a:xfrm>
            <a:off x="5019358" y="1006475"/>
            <a:ext cx="5973761" cy="4256405"/>
          </a:xfrm>
          <a:prstGeom prst="rect">
            <a:avLst/>
          </a:prstGeom>
        </p:spPr>
        <p:txBody>
          <a:bodyPr anchor="ctr"/>
          <a:lstStyle>
            <a:lvl1pPr marL="457200" marR="0" indent="-457200" algn="l" defTabSz="914400" rtl="0" eaLnBrk="0" fontAlgn="base" latinLnBrk="0" hangingPunct="0">
              <a:lnSpc>
                <a:spcPct val="200000"/>
              </a:lnSpc>
              <a:spcBef>
                <a:spcPct val="20000"/>
              </a:spcBef>
              <a:spcAft>
                <a:spcPct val="0"/>
              </a:spcAft>
              <a:buClrTx/>
              <a:buSzTx/>
              <a:buFont typeface="Wingdings" panose="05000000000000000000" pitchFamily="2" charset="2"/>
              <a:buChar char="u"/>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marL="457200" marR="0" lvl="0" indent="-457200" algn="l" defTabSz="914400" rtl="0" eaLnBrk="0" fontAlgn="base" latinLnBrk="0" hangingPunct="0">
              <a:lnSpc>
                <a:spcPct val="200000"/>
              </a:lnSpc>
              <a:spcBef>
                <a:spcPct val="20000"/>
              </a:spcBef>
              <a:spcAft>
                <a:spcPct val="0"/>
              </a:spcAft>
              <a:buClrTx/>
              <a:buSzTx/>
              <a:buFont typeface="Wingdings" panose="05000000000000000000" pitchFamily="2" charset="2"/>
              <a:buChar char="u"/>
              <a:defRPr/>
            </a:pPr>
            <a:r>
              <a:rPr kumimoji="1" lang="zh-CN" altLang="en-US" dirty="0"/>
              <a:t>此内容上下居中对齐，可根据实际情况微调位置和字体大小</a:t>
            </a:r>
            <a:endParaRPr kumimoji="1" lang="zh-CN" altLang="en-US" dirty="0"/>
          </a:p>
          <a:p>
            <a:pPr lvl="0"/>
            <a:endParaRPr kumimoji="1"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思路">
    <p:spTree>
      <p:nvGrpSpPr>
        <p:cNvPr id="1" name=""/>
        <p:cNvGrpSpPr/>
        <p:nvPr/>
      </p:nvGrpSpPr>
      <p:grpSpPr>
        <a:xfrm>
          <a:off x="0" y="0"/>
          <a:ext cx="0" cy="0"/>
          <a:chOff x="0" y="0"/>
          <a:chExt cx="0" cy="0"/>
        </a:xfrm>
      </p:grpSpPr>
      <p:sp>
        <p:nvSpPr>
          <p:cNvPr id="8" name="文本占位符 3"/>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1"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15" name="泪珠形 14"/>
          <p:cNvSpPr/>
          <p:nvPr userDrawn="1"/>
        </p:nvSpPr>
        <p:spPr>
          <a:xfrm>
            <a:off x="1013943" y="3264492"/>
            <a:ext cx="1399001" cy="1399001"/>
          </a:xfrm>
          <a:prstGeom prst="teardrop">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0" name="泪珠形 19"/>
          <p:cNvSpPr/>
          <p:nvPr userDrawn="1"/>
        </p:nvSpPr>
        <p:spPr>
          <a:xfrm>
            <a:off x="1645363" y="2434299"/>
            <a:ext cx="2017950" cy="2017950"/>
          </a:xfrm>
          <a:prstGeom prst="teardrop">
            <a:avLst/>
          </a:prstGeom>
          <a:solidFill>
            <a:schemeClr val="bg1"/>
          </a:solidFill>
          <a:ln w="114300">
            <a:solidFill>
              <a:srgbClr val="B602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2" name="标题占位符 1"/>
          <p:cNvSpPr txBox="1">
            <a:spLocks noChangeArrowheads="1"/>
          </p:cNvSpPr>
          <p:nvPr userDrawn="1"/>
        </p:nvSpPr>
        <p:spPr bwMode="auto">
          <a:xfrm>
            <a:off x="1938193" y="2679748"/>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思路</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3" name="泪珠形 22"/>
          <p:cNvSpPr/>
          <p:nvPr userDrawn="1"/>
        </p:nvSpPr>
        <p:spPr>
          <a:xfrm>
            <a:off x="3663313" y="4089233"/>
            <a:ext cx="439924" cy="439924"/>
          </a:xfrm>
          <a:prstGeom prst="teardrop">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4" name="泪珠形 23"/>
          <p:cNvSpPr/>
          <p:nvPr userDrawn="1"/>
        </p:nvSpPr>
        <p:spPr>
          <a:xfrm>
            <a:off x="2152487" y="2051117"/>
            <a:ext cx="260457" cy="260457"/>
          </a:xfrm>
          <a:prstGeom prst="teardrop">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5" name="泪珠形 24"/>
          <p:cNvSpPr/>
          <p:nvPr userDrawn="1"/>
        </p:nvSpPr>
        <p:spPr>
          <a:xfrm>
            <a:off x="844996" y="3381144"/>
            <a:ext cx="562210" cy="562210"/>
          </a:xfrm>
          <a:prstGeom prst="teardrop">
            <a:avLst/>
          </a:prstGeom>
          <a:noFill/>
          <a:ln w="12700">
            <a:solidFill>
              <a:srgbClr val="DE0014"/>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今日作业">
    <p:spTree>
      <p:nvGrpSpPr>
        <p:cNvPr id="1" name=""/>
        <p:cNvGrpSpPr/>
        <p:nvPr/>
      </p:nvGrpSpPr>
      <p:grpSpPr>
        <a:xfrm>
          <a:off x="0" y="0"/>
          <a:ext cx="0" cy="0"/>
          <a:chOff x="0" y="0"/>
          <a:chExt cx="0" cy="0"/>
        </a:xfrm>
      </p:grpSpPr>
      <p:sp>
        <p:nvSpPr>
          <p:cNvPr id="43" name="矩形 42"/>
          <p:cNvSpPr/>
          <p:nvPr userDrawn="1"/>
        </p:nvSpPr>
        <p:spPr>
          <a:xfrm rot="2700000">
            <a:off x="3564412" y="3089727"/>
            <a:ext cx="936368" cy="936368"/>
          </a:xfrm>
          <a:prstGeom prst="rect">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9" name="矩形 38"/>
          <p:cNvSpPr/>
          <p:nvPr userDrawn="1"/>
        </p:nvSpPr>
        <p:spPr>
          <a:xfrm rot="2700000">
            <a:off x="3711024" y="4032814"/>
            <a:ext cx="643144" cy="643144"/>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1" name="矩形 40"/>
          <p:cNvSpPr/>
          <p:nvPr userDrawn="1"/>
        </p:nvSpPr>
        <p:spPr>
          <a:xfrm rot="2700000">
            <a:off x="1595908" y="2140629"/>
            <a:ext cx="219635" cy="219635"/>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2" name="矩形 41"/>
          <p:cNvSpPr/>
          <p:nvPr userDrawn="1"/>
        </p:nvSpPr>
        <p:spPr>
          <a:xfrm rot="2700000">
            <a:off x="1559312" y="4247863"/>
            <a:ext cx="494750" cy="494750"/>
          </a:xfrm>
          <a:prstGeom prst="rect">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4" name="矩形 43"/>
          <p:cNvSpPr/>
          <p:nvPr userDrawn="1"/>
        </p:nvSpPr>
        <p:spPr>
          <a:xfrm rot="2700000">
            <a:off x="986540" y="2161712"/>
            <a:ext cx="361655" cy="361655"/>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0" name="矩形 39"/>
          <p:cNvSpPr/>
          <p:nvPr userDrawn="1"/>
        </p:nvSpPr>
        <p:spPr>
          <a:xfrm rot="2700000">
            <a:off x="1815645" y="2537749"/>
            <a:ext cx="1828800" cy="1828800"/>
          </a:xfrm>
          <a:prstGeom prst="rect">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8" name="文本占位符 3"/>
          <p:cNvSpPr>
            <a:spLocks noGrp="1"/>
          </p:cNvSpPr>
          <p:nvPr>
            <p:ph type="body" sz="quarter" idx="10" hasCustomPrompt="1"/>
          </p:nvPr>
        </p:nvSpPr>
        <p:spPr>
          <a:xfrm>
            <a:off x="5126584" y="1371600"/>
            <a:ext cx="5760538" cy="467360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21"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33" name="标题占位符 1"/>
          <p:cNvSpPr txBox="1">
            <a:spLocks noChangeArrowheads="1"/>
          </p:cNvSpPr>
          <p:nvPr userDrawn="1"/>
        </p:nvSpPr>
        <p:spPr bwMode="auto">
          <a:xfrm>
            <a:off x="1938193" y="2679748"/>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今日</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作业</a:t>
            </a:r>
            <a:endPar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5" name="矩形 44"/>
          <p:cNvSpPr/>
          <p:nvPr userDrawn="1"/>
        </p:nvSpPr>
        <p:spPr>
          <a:xfrm rot="2700000">
            <a:off x="4273426" y="2466440"/>
            <a:ext cx="263657" cy="263657"/>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章节页版式（一级+二级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5273040" y="2398078"/>
            <a:ext cx="6725920" cy="548322"/>
          </a:xfrm>
          <a:prstGeom prst="rect">
            <a:avLst/>
          </a:prstGeom>
        </p:spPr>
        <p:txBody>
          <a:bodyPr anchor="t">
            <a:normAutofit/>
          </a:bodyPr>
          <a:lstStyle>
            <a:lvl1pPr algn="l">
              <a:defRPr sz="36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标题，右侧章节自行设置，如</a:t>
            </a:r>
            <a:r>
              <a:rPr kumimoji="1" lang="en-US" altLang="zh-CN" dirty="0"/>
              <a:t>01</a:t>
            </a:r>
            <a:endParaRPr kumimoji="1" lang="zh-CN" altLang="en-US" dirty="0"/>
          </a:p>
        </p:txBody>
      </p:sp>
      <p:sp>
        <p:nvSpPr>
          <p:cNvPr id="16" name="文本占位符 15"/>
          <p:cNvSpPr>
            <a:spLocks noGrp="1"/>
          </p:cNvSpPr>
          <p:nvPr>
            <p:ph type="body" idx="10" hasCustomPrompt="1"/>
          </p:nvPr>
        </p:nvSpPr>
        <p:spPr>
          <a:xfrm>
            <a:off x="5273040" y="3069272"/>
            <a:ext cx="5466080" cy="2031047"/>
          </a:xfrm>
          <a:prstGeom prst="rect">
            <a:avLst/>
          </a:prstGeom>
        </p:spPr>
        <p:txBody>
          <a:bodyPr/>
          <a:lstStyle>
            <a:lvl1pPr>
              <a:lnSpc>
                <a:spcPct val="150000"/>
              </a:lnSpc>
              <a:defRPr sz="16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vl2pPr>
              <a:buNone/>
              <a:defRPr b="0" i="0">
                <a:latin typeface="Alibaba PuHuiTi R" pitchFamily="18" charset="-122"/>
                <a:ea typeface="Alibaba PuHuiTi R" pitchFamily="18" charset="-122"/>
                <a:cs typeface="Alibaba PuHuiTi R" pitchFamily="18" charset="-122"/>
              </a:defRPr>
            </a:lvl2pPr>
            <a:lvl3pPr>
              <a:defRPr b="0" i="0">
                <a:latin typeface="Alibaba PuHuiTi R" pitchFamily="18" charset="-122"/>
                <a:ea typeface="Alibaba PuHuiTi R" pitchFamily="18" charset="-122"/>
                <a:cs typeface="Alibaba PuHuiTi R" pitchFamily="18" charset="-122"/>
              </a:defRPr>
            </a:lvl3pPr>
            <a:lvl4pPr>
              <a:defRPr b="0" i="0">
                <a:latin typeface="Alibaba PuHuiTi R" pitchFamily="18" charset="-122"/>
                <a:ea typeface="Alibaba PuHuiTi R" pitchFamily="18" charset="-122"/>
                <a:cs typeface="Alibaba PuHuiTi R" pitchFamily="18" charset="-122"/>
              </a:defRPr>
            </a:lvl4pPr>
            <a:lvl5pPr>
              <a:defRPr b="0" i="0">
                <a:latin typeface="Alibaba PuHuiTi R" pitchFamily="18" charset="-122"/>
                <a:ea typeface="Alibaba PuHuiTi R" pitchFamily="18" charset="-122"/>
                <a:cs typeface="Alibaba PuHuiTi R" pitchFamily="18" charset="-122"/>
              </a:defRPr>
            </a:lvl5pPr>
          </a:lstStyle>
          <a:p>
            <a:pPr lvl="0"/>
            <a:r>
              <a:rPr kumimoji="1" lang="zh-CN" altLang="en-US" dirty="0"/>
              <a:t>输入具体主讲内容</a:t>
            </a:r>
            <a:endParaRPr kumimoji="1" lang="en-US" altLang="zh-CN" dirty="0"/>
          </a:p>
          <a:p>
            <a:pPr lvl="0"/>
            <a:r>
              <a:rPr kumimoji="1" lang="zh-CN" altLang="en-US" dirty="0"/>
              <a:t>可根据标题数量调整字体大小</a:t>
            </a:r>
            <a:endParaRPr kumimoji="1" lang="zh-CN" altLang="en-US" dirty="0"/>
          </a:p>
        </p:txBody>
      </p:sp>
      <p:sp>
        <p:nvSpPr>
          <p:cNvPr id="17" name="文本占位符 13"/>
          <p:cNvSpPr>
            <a:spLocks noGrp="1"/>
          </p:cNvSpPr>
          <p:nvPr>
            <p:ph type="body" sz="quarter" idx="11"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endParaRPr kumimoji="1"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总结页">
    <p:spTree>
      <p:nvGrpSpPr>
        <p:cNvPr id="1" name=""/>
        <p:cNvGrpSpPr/>
        <p:nvPr/>
      </p:nvGrpSpPr>
      <p:grpSpPr>
        <a:xfrm>
          <a:off x="0" y="0"/>
          <a:ext cx="0" cy="0"/>
          <a:chOff x="0" y="0"/>
          <a:chExt cx="0" cy="0"/>
        </a:xfrm>
      </p:grpSpPr>
      <p:sp>
        <p:nvSpPr>
          <p:cNvPr id="8" name="文本占位符 3"/>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880" y="1928702"/>
            <a:ext cx="3587349"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sp>
        <p:nvSpPr>
          <p:cNvPr id="21"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学习目标">
    <p:spTree>
      <p:nvGrpSpPr>
        <p:cNvPr id="1" name=""/>
        <p:cNvGrpSpPr/>
        <p:nvPr/>
      </p:nvGrpSpPr>
      <p:grpSpPr>
        <a:xfrm>
          <a:off x="0" y="0"/>
          <a:ext cx="0" cy="0"/>
          <a:chOff x="0" y="0"/>
          <a:chExt cx="0" cy="0"/>
        </a:xfrm>
      </p:grpSpPr>
      <p:sp>
        <p:nvSpPr>
          <p:cNvPr id="8" name="文本占位符 7"/>
          <p:cNvSpPr>
            <a:spLocks noGrp="1"/>
          </p:cNvSpPr>
          <p:nvPr>
            <p:ph type="body" sz="quarter" idx="10"/>
          </p:nvPr>
        </p:nvSpPr>
        <p:spPr>
          <a:xfrm>
            <a:off x="4866958" y="1087755"/>
            <a:ext cx="6298881" cy="4855845"/>
          </a:xfrm>
          <a:prstGeom prst="rect">
            <a:avLst/>
          </a:prstGeom>
        </p:spPr>
        <p:txBody>
          <a:bodyPr anchor="ctr"/>
          <a:lstStyle>
            <a:lvl1pPr>
              <a:lnSpc>
                <a:spcPct val="200000"/>
              </a:lnSpc>
              <a:buFont typeface="+mj-lt"/>
              <a:buAutoNum type="arabicPeriod"/>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lvl="0"/>
            <a:r>
              <a:rPr kumimoji="1" lang="zh-CN" altLang="en-US" dirty="0"/>
              <a:t>此内容上下居中对齐，可根据实际情况微调位置和字体大小</a:t>
            </a:r>
            <a:endParaRPr kumimoji="1"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章节页版式（一级+二级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5273040" y="2398078"/>
            <a:ext cx="6725920" cy="548322"/>
          </a:xfrm>
          <a:prstGeom prst="rect">
            <a:avLst/>
          </a:prstGeom>
        </p:spPr>
        <p:txBody>
          <a:bodyPr anchor="t">
            <a:normAutofit/>
          </a:bodyPr>
          <a:lstStyle>
            <a:lvl1pPr algn="l">
              <a:defRPr sz="36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标题，右侧章节自行设置，如</a:t>
            </a:r>
            <a:r>
              <a:rPr kumimoji="1" lang="en-US" altLang="zh-CN" dirty="0"/>
              <a:t>01</a:t>
            </a:r>
            <a:endParaRPr kumimoji="1" lang="zh-CN" altLang="en-US" dirty="0"/>
          </a:p>
        </p:txBody>
      </p:sp>
      <p:sp>
        <p:nvSpPr>
          <p:cNvPr id="16" name="文本占位符 15"/>
          <p:cNvSpPr>
            <a:spLocks noGrp="1"/>
          </p:cNvSpPr>
          <p:nvPr>
            <p:ph type="body" idx="10" hasCustomPrompt="1"/>
          </p:nvPr>
        </p:nvSpPr>
        <p:spPr>
          <a:xfrm>
            <a:off x="5273040" y="3069272"/>
            <a:ext cx="5466080" cy="2031047"/>
          </a:xfrm>
          <a:prstGeom prst="rect">
            <a:avLst/>
          </a:prstGeom>
        </p:spPr>
        <p:txBody>
          <a:bodyPr/>
          <a:lstStyle>
            <a:lvl1pPr>
              <a:lnSpc>
                <a:spcPct val="150000"/>
              </a:lnSpc>
              <a:defRPr sz="16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vl2pPr>
              <a:buNone/>
              <a:defRPr b="0" i="0">
                <a:latin typeface="Alibaba PuHuiTi R" pitchFamily="18" charset="-122"/>
                <a:ea typeface="Alibaba PuHuiTi R" pitchFamily="18" charset="-122"/>
                <a:cs typeface="Alibaba PuHuiTi R" pitchFamily="18" charset="-122"/>
              </a:defRPr>
            </a:lvl2pPr>
            <a:lvl3pPr>
              <a:defRPr b="0" i="0">
                <a:latin typeface="Alibaba PuHuiTi R" pitchFamily="18" charset="-122"/>
                <a:ea typeface="Alibaba PuHuiTi R" pitchFamily="18" charset="-122"/>
                <a:cs typeface="Alibaba PuHuiTi R" pitchFamily="18" charset="-122"/>
              </a:defRPr>
            </a:lvl3pPr>
            <a:lvl4pPr>
              <a:defRPr b="0" i="0">
                <a:latin typeface="Alibaba PuHuiTi R" pitchFamily="18" charset="-122"/>
                <a:ea typeface="Alibaba PuHuiTi R" pitchFamily="18" charset="-122"/>
                <a:cs typeface="Alibaba PuHuiTi R" pitchFamily="18" charset="-122"/>
              </a:defRPr>
            </a:lvl4pPr>
            <a:lvl5pPr>
              <a:defRPr b="0" i="0">
                <a:latin typeface="Alibaba PuHuiTi R" pitchFamily="18" charset="-122"/>
                <a:ea typeface="Alibaba PuHuiTi R" pitchFamily="18" charset="-122"/>
                <a:cs typeface="Alibaba PuHuiTi R" pitchFamily="18" charset="-122"/>
              </a:defRPr>
            </a:lvl5pPr>
          </a:lstStyle>
          <a:p>
            <a:pPr lvl="0"/>
            <a:r>
              <a:rPr kumimoji="1" lang="zh-CN" altLang="en-US" dirty="0"/>
              <a:t>输入具体主讲内容</a:t>
            </a:r>
            <a:endParaRPr kumimoji="1" lang="en-US" altLang="zh-CN" dirty="0"/>
          </a:p>
          <a:p>
            <a:pPr lvl="0"/>
            <a:r>
              <a:rPr kumimoji="1" lang="zh-CN" altLang="en-US" dirty="0"/>
              <a:t>可根据标题数量调整字体大小</a:t>
            </a:r>
            <a:endParaRPr kumimoji="1" lang="zh-CN" altLang="en-US" dirty="0"/>
          </a:p>
        </p:txBody>
      </p:sp>
      <p:sp>
        <p:nvSpPr>
          <p:cNvPr id="17" name="文本占位符 13"/>
          <p:cNvSpPr>
            <a:spLocks noGrp="1"/>
          </p:cNvSpPr>
          <p:nvPr>
            <p:ph type="body" sz="quarter" idx="11"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endParaRPr kumimoji="1"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总结页">
    <p:spTree>
      <p:nvGrpSpPr>
        <p:cNvPr id="1" name=""/>
        <p:cNvGrpSpPr/>
        <p:nvPr/>
      </p:nvGrpSpPr>
      <p:grpSpPr>
        <a:xfrm>
          <a:off x="0" y="0"/>
          <a:ext cx="0" cy="0"/>
          <a:chOff x="0" y="0"/>
          <a:chExt cx="0" cy="0"/>
        </a:xfrm>
      </p:grpSpPr>
      <p:sp>
        <p:nvSpPr>
          <p:cNvPr id="8" name="文本占位符 3"/>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880" y="1928702"/>
            <a:ext cx="3587349"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sp>
        <p:nvSpPr>
          <p:cNvPr id="21"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章节页版式（一级标题）">
    <p:spTree>
      <p:nvGrpSpPr>
        <p:cNvPr id="1" name=""/>
        <p:cNvGrpSpPr/>
        <p:nvPr/>
      </p:nvGrpSpPr>
      <p:grpSpPr>
        <a:xfrm>
          <a:off x="0" y="0"/>
          <a:ext cx="0" cy="0"/>
          <a:chOff x="0" y="0"/>
          <a:chExt cx="0" cy="0"/>
        </a:xfrm>
      </p:grpSpPr>
      <p:sp>
        <p:nvSpPr>
          <p:cNvPr id="12" name="标题 11"/>
          <p:cNvSpPr>
            <a:spLocks noGrp="1"/>
          </p:cNvSpPr>
          <p:nvPr>
            <p:ph type="title" hasCustomPrompt="1"/>
          </p:nvPr>
        </p:nvSpPr>
        <p:spPr>
          <a:xfrm>
            <a:off x="5232400" y="2766218"/>
            <a:ext cx="6654800" cy="1325563"/>
          </a:xfrm>
          <a:prstGeom prst="rect">
            <a:avLst/>
          </a:prstGeom>
        </p:spPr>
        <p:txBody>
          <a:bodyPr/>
          <a:lstStyle>
            <a:lvl1pPr>
              <a:defRPr sz="3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章节标题，右侧章节数字需自行设置</a:t>
            </a:r>
            <a:endParaRPr kumimoji="1" lang="zh-CN" altLang="en-US" dirty="0"/>
          </a:p>
        </p:txBody>
      </p:sp>
      <p:sp>
        <p:nvSpPr>
          <p:cNvPr id="14" name="文本占位符 13"/>
          <p:cNvSpPr>
            <a:spLocks noGrp="1"/>
          </p:cNvSpPr>
          <p:nvPr>
            <p:ph type="body" sz="quarter" idx="10"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endParaRPr kumimoji="1"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二级标题+正文内容（无编号）">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710880" y="234029"/>
            <a:ext cx="8771021" cy="517190"/>
          </a:xfrm>
          <a:prstGeom prst="rect">
            <a:avLst/>
          </a:prstGeom>
        </p:spPr>
        <p:txBody>
          <a:bodyPr anchor="ctr" anchorCtr="0"/>
          <a:lstStyle>
            <a:lvl1pPr>
              <a:defRPr sz="2400" b="1" i="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10" name="文本占位符 9"/>
          <p:cNvSpPr>
            <a:spLocks noGrp="1"/>
          </p:cNvSpPr>
          <p:nvPr>
            <p:ph type="body" sz="quarter" idx="10" hasCustomPrompt="1"/>
          </p:nvPr>
        </p:nvSpPr>
        <p:spPr>
          <a:xfrm>
            <a:off x="710880" y="940081"/>
            <a:ext cx="10698800"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endParaRPr lang="zh-CN" altLang="en-US" dirty="0"/>
          </a:p>
        </p:txBody>
      </p:sp>
      <p:sp>
        <p:nvSpPr>
          <p:cNvPr id="12" name="文本占位符 11"/>
          <p:cNvSpPr>
            <a:spLocks noGrp="1"/>
          </p:cNvSpPr>
          <p:nvPr>
            <p:ph type="body" sz="quarter" idx="11" hasCustomPrompt="1"/>
          </p:nvPr>
        </p:nvSpPr>
        <p:spPr>
          <a:xfrm>
            <a:off x="710880" y="1656000"/>
            <a:ext cx="1069880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二级标题+正文内容（项目符号）">
    <p:spTree>
      <p:nvGrpSpPr>
        <p:cNvPr id="1" name=""/>
        <p:cNvGrpSpPr/>
        <p:nvPr/>
      </p:nvGrpSpPr>
      <p:grpSpPr>
        <a:xfrm>
          <a:off x="0" y="0"/>
          <a:ext cx="0" cy="0"/>
          <a:chOff x="0" y="0"/>
          <a:chExt cx="0" cy="0"/>
        </a:xfrm>
      </p:grpSpPr>
      <p:sp>
        <p:nvSpPr>
          <p:cNvPr id="4" name="文本占位符 11"/>
          <p:cNvSpPr>
            <a:spLocks noGrp="1"/>
          </p:cNvSpPr>
          <p:nvPr>
            <p:ph type="body" sz="quarter" idx="11" hasCustomPrompt="1"/>
          </p:nvPr>
        </p:nvSpPr>
        <p:spPr>
          <a:xfrm>
            <a:off x="710881" y="1646133"/>
            <a:ext cx="10749598" cy="4219575"/>
          </a:xfrm>
          <a:prstGeom prst="rect">
            <a:avLst/>
          </a:prstGeom>
        </p:spPr>
        <p:txBody>
          <a:bodyPr/>
          <a:lstStyle>
            <a:lvl1pPr marL="360045" indent="-360045">
              <a:lnSpc>
                <a:spcPct val="150000"/>
              </a:lnSpc>
              <a:buClr>
                <a:srgbClr val="404040"/>
              </a:buClr>
              <a:buSzPct val="85000"/>
              <a:buFont typeface="Wingdings" panose="05000000000000000000" pitchFamily="2" charset="2"/>
              <a:buChar char="l"/>
              <a:defRPr lang="en-US" altLang="zh-CN" sz="1600" b="0" i="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455" indent="-358775">
              <a:lnSpc>
                <a:spcPct val="150000"/>
              </a:lnSpc>
              <a:buFont typeface="Wingdings" panose="05000000000000000000" pitchFamily="2" charset="2"/>
              <a:buChar char="l"/>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Arial" panose="020B0604020202020204" pitchFamily="34" charset="0"/>
              <a:buChar char="•"/>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endParaRPr lang="en-US" altLang="zh-CN" dirty="0"/>
          </a:p>
          <a:p>
            <a:pPr lvl="1"/>
            <a:r>
              <a:rPr lang="zh-CN" altLang="en-US" dirty="0"/>
              <a:t>技术特性</a:t>
            </a:r>
            <a:r>
              <a:rPr lang="en-US" altLang="zh-CN" dirty="0"/>
              <a:t>2</a:t>
            </a:r>
            <a:endParaRPr lang="en-US" altLang="zh-CN" dirty="0"/>
          </a:p>
          <a:p>
            <a:pPr lvl="2"/>
            <a:r>
              <a:rPr lang="zh-CN" altLang="en-US" dirty="0"/>
              <a:t>要点</a:t>
            </a:r>
            <a:r>
              <a:rPr lang="en-US" altLang="zh-CN" dirty="0"/>
              <a:t>1</a:t>
            </a:r>
            <a:endParaRPr lang="en-US" altLang="zh-CN" dirty="0"/>
          </a:p>
          <a:p>
            <a:pPr lvl="2"/>
            <a:r>
              <a:rPr lang="zh-CN" altLang="en-US" dirty="0"/>
              <a:t>要点</a:t>
            </a:r>
            <a:r>
              <a:rPr lang="en-US" altLang="zh-CN" dirty="0"/>
              <a:t>2</a:t>
            </a:r>
            <a:endParaRPr lang="zh-CN" altLang="en-US" dirty="0"/>
          </a:p>
        </p:txBody>
      </p:sp>
      <p:sp>
        <p:nvSpPr>
          <p:cNvPr id="5" name="标题 1"/>
          <p:cNvSpPr>
            <a:spLocks noGrp="1"/>
          </p:cNvSpPr>
          <p:nvPr>
            <p:ph type="title" hasCustomPrompt="1"/>
          </p:nvPr>
        </p:nvSpPr>
        <p:spPr>
          <a:xfrm>
            <a:off x="710880" y="24418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6" name="文本占位符 9"/>
          <p:cNvSpPr>
            <a:spLocks noGrp="1"/>
          </p:cNvSpPr>
          <p:nvPr>
            <p:ph type="body" sz="quarter" idx="10" hasCustomPrompt="1"/>
          </p:nvPr>
        </p:nvSpPr>
        <p:spPr>
          <a:xfrm>
            <a:off x="710880" y="940081"/>
            <a:ext cx="10749599"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二级标题+正文内容（数字编号）">
    <p:spTree>
      <p:nvGrpSpPr>
        <p:cNvPr id="1" name=""/>
        <p:cNvGrpSpPr/>
        <p:nvPr/>
      </p:nvGrpSpPr>
      <p:grpSpPr>
        <a:xfrm>
          <a:off x="0" y="0"/>
          <a:ext cx="0" cy="0"/>
          <a:chOff x="0" y="0"/>
          <a:chExt cx="0" cy="0"/>
        </a:xfrm>
      </p:grpSpPr>
      <p:sp>
        <p:nvSpPr>
          <p:cNvPr id="4" name="文本占位符 11"/>
          <p:cNvSpPr>
            <a:spLocks noGrp="1"/>
          </p:cNvSpPr>
          <p:nvPr>
            <p:ph type="body" sz="quarter" idx="11" hasCustomPrompt="1"/>
          </p:nvPr>
        </p:nvSpPr>
        <p:spPr>
          <a:xfrm>
            <a:off x="710879" y="1646133"/>
            <a:ext cx="10719120" cy="4219575"/>
          </a:xfrm>
          <a:prstGeom prst="rect">
            <a:avLst/>
          </a:prstGeom>
        </p:spPr>
        <p:txBody>
          <a:bodyPr/>
          <a:lstStyle>
            <a:lvl1pPr marL="360045" indent="-360045">
              <a:lnSpc>
                <a:spcPct val="150000"/>
              </a:lnSpc>
              <a:buClr>
                <a:srgbClr val="404040"/>
              </a:buClr>
              <a:buSzPct val="85000"/>
              <a:buFont typeface="+mj-lt"/>
              <a:buAutoNum type="arabicPeriod"/>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90" indent="-360045">
              <a:lnSpc>
                <a:spcPct val="150000"/>
              </a:lnSpc>
              <a:buFont typeface="+mj-lt"/>
              <a:buAutoNum type="arabicPeriod"/>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endParaRPr lang="en-US" altLang="zh-CN" dirty="0"/>
          </a:p>
          <a:p>
            <a:pPr lvl="1"/>
            <a:r>
              <a:rPr lang="zh-CN" altLang="en-US" dirty="0"/>
              <a:t>技术特性</a:t>
            </a:r>
            <a:r>
              <a:rPr lang="en-US" altLang="zh-CN" dirty="0"/>
              <a:t>2</a:t>
            </a:r>
            <a:endParaRPr lang="en-US" altLang="zh-CN" dirty="0"/>
          </a:p>
          <a:p>
            <a:pPr lvl="2"/>
            <a:r>
              <a:rPr lang="zh-CN" altLang="en-US" dirty="0"/>
              <a:t>要点</a:t>
            </a:r>
            <a:r>
              <a:rPr lang="en-US" altLang="zh-CN" dirty="0"/>
              <a:t>1</a:t>
            </a:r>
            <a:endParaRPr lang="en-US" altLang="zh-CN" dirty="0"/>
          </a:p>
          <a:p>
            <a:pPr lvl="2"/>
            <a:r>
              <a:rPr lang="zh-CN" altLang="en-US" dirty="0"/>
              <a:t>要点</a:t>
            </a:r>
            <a:r>
              <a:rPr lang="en-US" altLang="zh-CN" dirty="0"/>
              <a:t>2</a:t>
            </a:r>
            <a:endParaRPr lang="zh-CN" altLang="en-US" dirty="0"/>
          </a:p>
        </p:txBody>
      </p:sp>
      <p:sp>
        <p:nvSpPr>
          <p:cNvPr id="5"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6" name="文本占位符 9"/>
          <p:cNvSpPr>
            <a:spLocks noGrp="1"/>
          </p:cNvSpPr>
          <p:nvPr>
            <p:ph type="body" sz="quarter" idx="10" hasCustomPrompt="1"/>
          </p:nvPr>
        </p:nvSpPr>
        <p:spPr>
          <a:xfrm>
            <a:off x="710881" y="940081"/>
            <a:ext cx="10719120" cy="517190"/>
          </a:xfrm>
          <a:prstGeom prst="rect">
            <a:avLst/>
          </a:prstGeom>
        </p:spPr>
        <p:txBody>
          <a:bodyPr anchor="ctr" anchorCtr="0"/>
          <a:lstStyle>
            <a:lvl1pPr marL="0" indent="0">
              <a:buNone/>
              <a:defRPr sz="18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正文二级标题</a:t>
            </a:r>
            <a:r>
              <a:rPr lang="en-US" altLang="zh-CN" dirty="0"/>
              <a:t>-</a:t>
            </a:r>
            <a:r>
              <a:rPr lang="zh-CN" altLang="en-US" dirty="0"/>
              <a:t>阿里巴巴普惠体</a:t>
            </a:r>
            <a:r>
              <a:rPr lang="en-US" altLang="zh-CN" dirty="0"/>
              <a:t>18</a:t>
            </a:r>
            <a:r>
              <a:rPr lang="zh-CN" altLang="en-US" dirty="0"/>
              <a:t>号</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image" Target="../media/image1.png"/><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4" Type="http://schemas.openxmlformats.org/officeDocument/2006/relationships/theme" Target="../theme/theme3.xml"/><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5.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6.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15.xml"/><Relationship Id="rId8" Type="http://schemas.openxmlformats.org/officeDocument/2006/relationships/slideLayout" Target="../slideLayouts/slideLayout14.xml"/><Relationship Id="rId7" Type="http://schemas.openxmlformats.org/officeDocument/2006/relationships/slideLayout" Target="../slideLayouts/slideLayout13.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 Id="rId3" Type="http://schemas.openxmlformats.org/officeDocument/2006/relationships/slideLayout" Target="../slideLayouts/slideLayout9.xml"/><Relationship Id="rId2" Type="http://schemas.openxmlformats.org/officeDocument/2006/relationships/slideLayout" Target="../slideLayouts/slideLayout8.xml"/><Relationship Id="rId17" Type="http://schemas.openxmlformats.org/officeDocument/2006/relationships/theme" Target="../theme/theme6.xml"/><Relationship Id="rId16" Type="http://schemas.openxmlformats.org/officeDocument/2006/relationships/image" Target="../media/image4.png"/><Relationship Id="rId15" Type="http://schemas.openxmlformats.org/officeDocument/2006/relationships/slideLayout" Target="../slideLayouts/slideLayout21.xml"/><Relationship Id="rId14" Type="http://schemas.openxmlformats.org/officeDocument/2006/relationships/slideLayout" Target="../slideLayouts/slideLayout20.xml"/><Relationship Id="rId13" Type="http://schemas.openxmlformats.org/officeDocument/2006/relationships/slideLayout" Target="../slideLayouts/slideLayout19.xml"/><Relationship Id="rId12" Type="http://schemas.openxmlformats.org/officeDocument/2006/relationships/slideLayout" Target="../slideLayouts/slideLayout18.xml"/><Relationship Id="rId11" Type="http://schemas.openxmlformats.org/officeDocument/2006/relationships/slideLayout" Target="../slideLayouts/slideLayout17.xml"/><Relationship Id="rId10" Type="http://schemas.openxmlformats.org/officeDocument/2006/relationships/slideLayout" Target="../slideLayouts/slideLayout16.xml"/><Relationship Id="rId1" Type="http://schemas.openxmlformats.org/officeDocument/2006/relationships/slideLayout" Target="../slideLayouts/slideLayout7.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image" Target="../media/image5.png"/><Relationship Id="rId1" Type="http://schemas.openxmlformats.org/officeDocument/2006/relationships/slideLayout" Target="../slideLayouts/slideLayout22.xml"/></Relationships>
</file>

<file path=ppt/slideMasters/_rels/slideMaster8.xml.rels><?xml version="1.0" encoding="UTF-8" standalone="yes"?>
<Relationships xmlns="http://schemas.openxmlformats.org/package/2006/relationships"><Relationship Id="rId3" Type="http://schemas.openxmlformats.org/officeDocument/2006/relationships/theme" Target="../theme/theme8.xml"/><Relationship Id="rId2" Type="http://schemas.openxmlformats.org/officeDocument/2006/relationships/slideLayout" Target="../slideLayouts/slideLayout24.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6" name="图片 2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721677" y="5726430"/>
            <a:ext cx="2748647" cy="448662"/>
          </a:xfrm>
          <a:prstGeom prst="rect">
            <a:avLst/>
          </a:prstGeom>
        </p:spPr>
      </p:pic>
      <p:sp>
        <p:nvSpPr>
          <p:cNvPr id="30" name="六边形 29"/>
          <p:cNvSpPr/>
          <p:nvPr userDrawn="1"/>
        </p:nvSpPr>
        <p:spPr>
          <a:xfrm rot="5400000">
            <a:off x="8672366" y="-244234"/>
            <a:ext cx="1034350" cy="1136649"/>
          </a:xfrm>
          <a:custGeom>
            <a:avLst/>
            <a:gdLst>
              <a:gd name="connsiteX0" fmla="*/ 0 w 1318512"/>
              <a:gd name="connsiteY0" fmla="*/ 568325 h 1136649"/>
              <a:gd name="connsiteX1" fmla="*/ 284162 w 1318512"/>
              <a:gd name="connsiteY1" fmla="*/ 0 h 1136649"/>
              <a:gd name="connsiteX2" fmla="*/ 1034350 w 1318512"/>
              <a:gd name="connsiteY2" fmla="*/ 0 h 1136649"/>
              <a:gd name="connsiteX3" fmla="*/ 1318512 w 1318512"/>
              <a:gd name="connsiteY3" fmla="*/ 568325 h 1136649"/>
              <a:gd name="connsiteX4" fmla="*/ 1034350 w 1318512"/>
              <a:gd name="connsiteY4" fmla="*/ 1136649 h 1136649"/>
              <a:gd name="connsiteX5" fmla="*/ 284162 w 1318512"/>
              <a:gd name="connsiteY5" fmla="*/ 1136649 h 1136649"/>
              <a:gd name="connsiteX6" fmla="*/ 0 w 1318512"/>
              <a:gd name="connsiteY6" fmla="*/ 568325 h 1136649"/>
              <a:gd name="connsiteX0-1" fmla="*/ 0 w 1034350"/>
              <a:gd name="connsiteY0-2" fmla="*/ 1136649 h 1136649"/>
              <a:gd name="connsiteX1-3" fmla="*/ 0 w 1034350"/>
              <a:gd name="connsiteY1-4" fmla="*/ 0 h 1136649"/>
              <a:gd name="connsiteX2-5" fmla="*/ 750188 w 1034350"/>
              <a:gd name="connsiteY2-6" fmla="*/ 0 h 1136649"/>
              <a:gd name="connsiteX3-7" fmla="*/ 1034350 w 1034350"/>
              <a:gd name="connsiteY3-8" fmla="*/ 568325 h 1136649"/>
              <a:gd name="connsiteX4-9" fmla="*/ 750188 w 1034350"/>
              <a:gd name="connsiteY4-10" fmla="*/ 1136649 h 1136649"/>
              <a:gd name="connsiteX5-11" fmla="*/ 0 w 1034350"/>
              <a:gd name="connsiteY5-12" fmla="*/ 1136649 h 113664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1034350" h="1136649">
                <a:moveTo>
                  <a:pt x="0" y="1136649"/>
                </a:moveTo>
                <a:lnTo>
                  <a:pt x="0" y="0"/>
                </a:lnTo>
                <a:lnTo>
                  <a:pt x="750188" y="0"/>
                </a:lnTo>
                <a:lnTo>
                  <a:pt x="1034350" y="568325"/>
                </a:lnTo>
                <a:lnTo>
                  <a:pt x="750188" y="1136649"/>
                </a:lnTo>
                <a:lnTo>
                  <a:pt x="0" y="1136649"/>
                </a:lnTo>
                <a:close/>
              </a:path>
            </a:pathLst>
          </a:cu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六边形 30"/>
          <p:cNvSpPr/>
          <p:nvPr userDrawn="1"/>
        </p:nvSpPr>
        <p:spPr>
          <a:xfrm rot="5400000">
            <a:off x="9521078" y="753888"/>
            <a:ext cx="523072" cy="450925"/>
          </a:xfrm>
          <a:prstGeom prst="hexagon">
            <a:avLst/>
          </a:prstGeom>
          <a:solidFill>
            <a:srgbClr val="49504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六边形 31"/>
          <p:cNvSpPr/>
          <p:nvPr userDrawn="1"/>
        </p:nvSpPr>
        <p:spPr>
          <a:xfrm rot="5400000">
            <a:off x="8027944" y="996957"/>
            <a:ext cx="523072" cy="450925"/>
          </a:xfrm>
          <a:prstGeom prst="hexagon">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六边形 32"/>
          <p:cNvSpPr/>
          <p:nvPr userDrawn="1"/>
        </p:nvSpPr>
        <p:spPr>
          <a:xfrm rot="5400000">
            <a:off x="10287577" y="140894"/>
            <a:ext cx="196767" cy="169627"/>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六边形 33"/>
          <p:cNvSpPr/>
          <p:nvPr userDrawn="1"/>
        </p:nvSpPr>
        <p:spPr>
          <a:xfrm rot="5400000">
            <a:off x="3684719" y="893697"/>
            <a:ext cx="886529" cy="76425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六边形 34"/>
          <p:cNvSpPr/>
          <p:nvPr userDrawn="1"/>
        </p:nvSpPr>
        <p:spPr>
          <a:xfrm rot="5400000">
            <a:off x="11266257" y="1225116"/>
            <a:ext cx="206955" cy="17841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六边形 35"/>
          <p:cNvSpPr/>
          <p:nvPr userDrawn="1"/>
        </p:nvSpPr>
        <p:spPr>
          <a:xfrm rot="5400000">
            <a:off x="918490" y="676500"/>
            <a:ext cx="206955" cy="178410"/>
          </a:xfrm>
          <a:prstGeom prst="hexagon">
            <a:avLst/>
          </a:prstGeom>
          <a:solidFill>
            <a:srgbClr val="AD2B2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六边形 36"/>
          <p:cNvSpPr/>
          <p:nvPr userDrawn="1"/>
        </p:nvSpPr>
        <p:spPr>
          <a:xfrm rot="5400000">
            <a:off x="4564916" y="775592"/>
            <a:ext cx="369001" cy="318105"/>
          </a:xfrm>
          <a:prstGeom prst="hexagon">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 name="直线连接符 2"/>
          <p:cNvCxnSpPr/>
          <p:nvPr userDrawn="1"/>
        </p:nvCxnSpPr>
        <p:spPr>
          <a:xfrm>
            <a:off x="9997213" y="1131213"/>
            <a:ext cx="647089" cy="396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线连接符 40"/>
          <p:cNvCxnSpPr/>
          <p:nvPr userDrawn="1"/>
        </p:nvCxnSpPr>
        <p:spPr>
          <a:xfrm>
            <a:off x="3898416" y="466240"/>
            <a:ext cx="691948" cy="3663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Lst>
  <p:txStyles>
    <p:titleStyle>
      <a:lvl1pPr algn="ctr" rtl="0" eaLnBrk="0" fontAlgn="base" hangingPunct="0">
        <a:spcBef>
          <a:spcPct val="0"/>
        </a:spcBef>
        <a:spcAft>
          <a:spcPct val="0"/>
        </a:spcAft>
        <a:defRPr sz="5865" kern="1200">
          <a:solidFill>
            <a:schemeClr val="tx1"/>
          </a:solidFill>
          <a:latin typeface="+mj-lt"/>
          <a:ea typeface="+mj-ea"/>
          <a:cs typeface="+mj-cs"/>
        </a:defRPr>
      </a:lvl1pPr>
      <a:lvl2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2pPr>
      <a:lvl3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3pPr>
      <a:lvl4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4pPr>
      <a:lvl5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5pPr>
      <a:lvl6pPr marL="6096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6pPr>
      <a:lvl7pPr marL="12192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7pPr>
      <a:lvl8pPr marL="18288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8pPr>
      <a:lvl9pPr marL="24384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9pPr>
    </p:titleStyle>
    <p:bodyStyle>
      <a:lvl1pPr marL="457200" indent="-457200" algn="l" rtl="0" eaLnBrk="0" fontAlgn="base" hangingPunct="0">
        <a:spcBef>
          <a:spcPct val="20000"/>
        </a:spcBef>
        <a:spcAft>
          <a:spcPct val="0"/>
        </a:spcAft>
        <a:buFont typeface="Arial" panose="020B0604020202020204" pitchFamily="34" charset="0"/>
        <a:buChar char="•"/>
        <a:defRPr sz="4265" kern="1200">
          <a:solidFill>
            <a:schemeClr val="tx1"/>
          </a:solidFill>
          <a:latin typeface="+mn-lt"/>
          <a:ea typeface="+mn-ea"/>
          <a:cs typeface="+mn-cs"/>
        </a:defRPr>
      </a:lvl1pPr>
      <a:lvl2pPr marL="990600" indent="-381000" algn="l" rtl="0" eaLnBrk="0" fontAlgn="base" hangingPunct="0">
        <a:spcBef>
          <a:spcPct val="20000"/>
        </a:spcBef>
        <a:spcAft>
          <a:spcPct val="0"/>
        </a:spcAft>
        <a:buFont typeface="Arial" panose="020B0604020202020204" pitchFamily="34" charset="0"/>
        <a:buChar char="–"/>
        <a:defRPr sz="3735" kern="1200">
          <a:solidFill>
            <a:schemeClr val="tx1"/>
          </a:solidFill>
          <a:latin typeface="+mn-lt"/>
          <a:ea typeface="+mn-ea"/>
          <a:cs typeface="+mn-cs"/>
        </a:defRPr>
      </a:lvl2pPr>
      <a:lvl3pPr marL="1524000" indent="-3048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Segoe UI" panose="020B0502040204020203" pitchFamily="34" charset="0"/>
              <a:ea typeface="微软雅黑" panose="020B0503020204020204" pitchFamily="34" charset="-122"/>
            </a:endParaRPr>
          </a:p>
        </p:txBody>
      </p:sp>
      <p:sp>
        <p:nvSpPr>
          <p:cNvPr id="22" name="矩形 22"/>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sz="2400" dirty="0">
              <a:latin typeface="Segoe UI" panose="020B0502040204020203" pitchFamily="34" charset="0"/>
              <a:ea typeface="微软雅黑" panose="020B0503020204020204" pitchFamily="34" charset="-122"/>
            </a:endParaRPr>
          </a:p>
        </p:txBody>
      </p:sp>
      <p:grpSp>
        <p:nvGrpSpPr>
          <p:cNvPr id="5" name="组合 4"/>
          <p:cNvGrpSpPr/>
          <p:nvPr userDrawn="1"/>
        </p:nvGrpSpPr>
        <p:grpSpPr>
          <a:xfrm>
            <a:off x="2126595" y="2260317"/>
            <a:ext cx="2280944" cy="1168683"/>
            <a:chOff x="1984355" y="1223746"/>
            <a:chExt cx="2280944" cy="1168683"/>
          </a:xfrm>
        </p:grpSpPr>
        <p:sp>
          <p:nvSpPr>
            <p:cNvPr id="20" name="文本框 19"/>
            <p:cNvSpPr txBox="1"/>
            <p:nvPr/>
          </p:nvSpPr>
          <p:spPr>
            <a:xfrm>
              <a:off x="2549296" y="1223746"/>
              <a:ext cx="1245854"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目录</a:t>
              </a:r>
              <a:endParaRPr lang="zh-CN" altLang="en-US" sz="4200" b="1" i="0" dirty="0">
                <a:latin typeface="Alibaba PuHuiTi B" pitchFamily="18" charset="-122"/>
                <a:ea typeface="Alibaba PuHuiTi B" pitchFamily="18" charset="-122"/>
                <a:cs typeface="Alibaba PuHuiTi B" pitchFamily="18" charset="-122"/>
              </a:endParaRPr>
            </a:p>
          </p:txBody>
        </p:sp>
        <p:sp>
          <p:nvSpPr>
            <p:cNvPr id="21" name="文本框 20"/>
            <p:cNvSpPr txBox="1"/>
            <p:nvPr/>
          </p:nvSpPr>
          <p:spPr>
            <a:xfrm>
              <a:off x="1984355" y="1869209"/>
              <a:ext cx="1833941" cy="523220"/>
            </a:xfrm>
            <a:prstGeom prst="rect">
              <a:avLst/>
            </a:prstGeom>
            <a:noFill/>
            <a:ln>
              <a:noFill/>
            </a:ln>
          </p:spPr>
          <p:txBody>
            <a:bodyPr wrap="square" rtlCol="0">
              <a:spAutoFit/>
            </a:bodyPr>
            <a:lstStyle/>
            <a:p>
              <a:pPr algn="ctr"/>
              <a:r>
                <a:rPr lang="en-US" altLang="zh-CN" sz="28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Contents</a:t>
              </a:r>
              <a:endParaRPr lang="zh-CN" altLang="en-US" sz="28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p:cNvCxnSpPr/>
            <p:nvPr/>
          </p:nvCxnSpPr>
          <p:spPr>
            <a:xfrm>
              <a:off x="4265299" y="1300145"/>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5" name="六边形 24"/>
            <p:cNvSpPr/>
            <p:nvPr/>
          </p:nvSpPr>
          <p:spPr>
            <a:xfrm rot="5400000">
              <a:off x="2142134" y="1404577"/>
              <a:ext cx="437322" cy="377002"/>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六边形 25"/>
            <p:cNvSpPr/>
            <p:nvPr/>
          </p:nvSpPr>
          <p:spPr>
            <a:xfrm rot="5400000">
              <a:off x="2037082" y="1610051"/>
              <a:ext cx="246109" cy="212163"/>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cSld>
  <p:clrMap bg1="lt1" tx1="dk1" bg2="lt2" tx2="dk2" accent1="accent1" accent2="accent2" accent3="accent3" accent4="accent4" accent5="accent5" accent6="accent6" hlink="hlink" folHlink="folHlink"/>
  <p:sldLayoutIdLst>
    <p:sldLayoutId id="2147483651"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5pPr>
      <a:lvl6pPr marL="6096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6pPr>
      <a:lvl7pPr marL="12192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7pPr>
      <a:lvl8pPr marL="18288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8pPr>
      <a:lvl9pPr marL="24384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9pPr>
    </p:titleStyle>
    <p:bodyStyle>
      <a:lvl1pPr marL="457200" marR="0" indent="-457200" algn="l" defTabSz="914400" rtl="0" eaLnBrk="0" fontAlgn="base" latinLnBrk="0" hangingPunct="0">
        <a:lnSpc>
          <a:spcPct val="150000"/>
        </a:lnSpc>
        <a:spcBef>
          <a:spcPct val="20000"/>
        </a:spcBef>
        <a:spcAft>
          <a:spcPct val="0"/>
        </a:spcAft>
        <a:buClrTx/>
        <a:buSzTx/>
        <a:buFont typeface="Arial" panose="020B0604020202020204" pitchFamily="34" charset="0"/>
        <a:buChar char="•"/>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600"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椭圆 3"/>
          <p:cNvSpPr/>
          <p:nvPr userDrawn="1"/>
        </p:nvSpPr>
        <p:spPr>
          <a:xfrm>
            <a:off x="1285029" y="2458684"/>
            <a:ext cx="474473" cy="474473"/>
          </a:xfrm>
          <a:prstGeom prst="ellipse">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1" name="矩形 10"/>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Segoe UI" panose="020B0502040204020203" pitchFamily="34" charset="0"/>
              <a:ea typeface="微软雅黑" panose="020B0503020204020204" pitchFamily="34" charset="-122"/>
            </a:endParaRPr>
          </a:p>
        </p:txBody>
      </p:sp>
      <p:sp>
        <p:nvSpPr>
          <p:cNvPr id="22" name="矩形 22"/>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sz="2400" dirty="0">
              <a:latin typeface="Segoe UI" panose="020B0502040204020203" pitchFamily="34" charset="0"/>
              <a:ea typeface="微软雅黑" panose="020B0503020204020204" pitchFamily="34" charset="-122"/>
            </a:endParaRPr>
          </a:p>
        </p:txBody>
      </p:sp>
      <p:sp>
        <p:nvSpPr>
          <p:cNvPr id="20" name="文本框 19"/>
          <p:cNvSpPr txBox="1"/>
          <p:nvPr/>
        </p:nvSpPr>
        <p:spPr>
          <a:xfrm>
            <a:off x="1732839" y="2333175"/>
            <a:ext cx="2307042"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学习目标</a:t>
            </a:r>
            <a:endParaRPr lang="zh-CN" altLang="en-US" sz="4200" b="1" i="0" dirty="0">
              <a:latin typeface="Alibaba PuHuiTi B" pitchFamily="18" charset="-122"/>
              <a:ea typeface="Alibaba PuHuiTi B" pitchFamily="18" charset="-122"/>
              <a:cs typeface="Alibaba PuHuiTi B" pitchFamily="18" charset="-122"/>
            </a:endParaRPr>
          </a:p>
        </p:txBody>
      </p:sp>
      <p:sp>
        <p:nvSpPr>
          <p:cNvPr id="21" name="文本框 20"/>
          <p:cNvSpPr txBox="1"/>
          <p:nvPr/>
        </p:nvSpPr>
        <p:spPr>
          <a:xfrm>
            <a:off x="702992" y="2983479"/>
            <a:ext cx="3873724" cy="415498"/>
          </a:xfrm>
          <a:prstGeom prst="rect">
            <a:avLst/>
          </a:prstGeom>
          <a:noFill/>
          <a:ln>
            <a:noFill/>
          </a:ln>
        </p:spPr>
        <p:txBody>
          <a:bodyPr wrap="square" rtlCol="0">
            <a:spAutoFit/>
          </a:bodyPr>
          <a:lstStyle/>
          <a:p>
            <a:pPr algn="ct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Learning</a:t>
            </a:r>
            <a:r>
              <a:rPr lang="zh-CN" altLang="en-US"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 </a:t>
            </a: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Objectives</a:t>
            </a:r>
            <a:endParaRPr lang="zh-CN" altLang="en-US" sz="21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p:cNvCxnSpPr/>
          <p:nvPr/>
        </p:nvCxnSpPr>
        <p:spPr>
          <a:xfrm>
            <a:off x="4417699" y="2336716"/>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3" name="图形 2"/>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19070" y="2491361"/>
            <a:ext cx="406390" cy="406390"/>
          </a:xfrm>
          <a:prstGeom prst="rect">
            <a:avLst/>
          </a:prstGeom>
        </p:spPr>
      </p:pic>
    </p:spTree>
  </p:cSld>
  <p:clrMap bg1="lt1" tx1="dk1" bg2="lt2" tx2="dk2" accent1="accent1" accent2="accent2" accent3="accent3" accent4="accent4" accent5="accent5" accent6="accent6" hlink="hlink" folHlink="folHlink"/>
  <p:sldLayoutIdLst>
    <p:sldLayoutId id="2147483653"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5pPr>
      <a:lvl6pPr marL="6096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6pPr>
      <a:lvl7pPr marL="12192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7pPr>
      <a:lvl8pPr marL="18288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8pPr>
      <a:lvl9pPr marL="24384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9pPr>
    </p:titleStyle>
    <p:bodyStyle>
      <a:lvl1pPr marL="457200" marR="0" indent="-457200" algn="l" defTabSz="914400" rtl="0" eaLnBrk="0" fontAlgn="base" latinLnBrk="0" hangingPunct="0">
        <a:lnSpc>
          <a:spcPct val="150000"/>
        </a:lnSpc>
        <a:spcBef>
          <a:spcPct val="20000"/>
        </a:spcBef>
        <a:spcAft>
          <a:spcPct val="0"/>
        </a:spcAft>
        <a:buClrTx/>
        <a:buSzTx/>
        <a:buFont typeface="Arial" panose="020B0604020202020204" pitchFamily="34" charset="0"/>
        <a:buChar char="•"/>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600"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六边形 10"/>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 bg1="lt1" tx1="dk1" bg2="lt2" tx2="dk2" accent1="accent1" accent2="accent2" accent3="accent3" accent4="accent4" accent5="accent5" accent6="accent6" hlink="hlink" folHlink="folHlink"/>
  <p:sldLayoutIdLst>
    <p:sldLayoutId id="2147483658"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 name="矩形 17"/>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Segoe UI" panose="020B0502040204020203" pitchFamily="34" charset="0"/>
              <a:ea typeface="微软雅黑" panose="020B0503020204020204" pitchFamily="34" charset="-122"/>
            </a:endParaRPr>
          </a:p>
        </p:txBody>
      </p:sp>
      <p:sp>
        <p:nvSpPr>
          <p:cNvPr id="20" name="矩形 22"/>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sz="2400" dirty="0">
              <a:latin typeface="Segoe UI" panose="020B0502040204020203" pitchFamily="34" charset="0"/>
              <a:ea typeface="微软雅黑" panose="020B0503020204020204" pitchFamily="34" charset="-122"/>
            </a:endParaRPr>
          </a:p>
        </p:txBody>
      </p:sp>
      <p:cxnSp>
        <p:nvCxnSpPr>
          <p:cNvPr id="11" name="直接连接符 22"/>
          <p:cNvCxnSpPr/>
          <p:nvPr userDrawn="1"/>
        </p:nvCxnSpPr>
        <p:spPr>
          <a:xfrm flipH="1">
            <a:off x="323600" y="763880"/>
            <a:ext cx="11544801" cy="0"/>
          </a:xfrm>
          <a:prstGeom prst="line">
            <a:avLst/>
          </a:prstGeom>
          <a:ln w="9525">
            <a:solidFill>
              <a:srgbClr val="F2F2F2"/>
            </a:solidFill>
          </a:ln>
        </p:spPr>
        <p:style>
          <a:lnRef idx="1">
            <a:schemeClr val="accent1"/>
          </a:lnRef>
          <a:fillRef idx="0">
            <a:schemeClr val="accent1"/>
          </a:fillRef>
          <a:effectRef idx="0">
            <a:schemeClr val="accent1"/>
          </a:effectRef>
          <a:fontRef idx="minor">
            <a:schemeClr val="tx1"/>
          </a:fontRef>
        </p:style>
      </p:cxnSp>
      <p:grpSp>
        <p:nvGrpSpPr>
          <p:cNvPr id="12" name="组合 11"/>
          <p:cNvGrpSpPr/>
          <p:nvPr userDrawn="1"/>
        </p:nvGrpSpPr>
        <p:grpSpPr>
          <a:xfrm>
            <a:off x="0" y="420997"/>
            <a:ext cx="224590" cy="220464"/>
            <a:chOff x="0" y="262878"/>
            <a:chExt cx="224590" cy="506266"/>
          </a:xfrm>
        </p:grpSpPr>
        <p:sp>
          <p:nvSpPr>
            <p:cNvPr id="13" name="矩形 12"/>
            <p:cNvSpPr/>
            <p:nvPr/>
          </p:nvSpPr>
          <p:spPr>
            <a:xfrm>
              <a:off x="0" y="262878"/>
              <a:ext cx="224590" cy="506266"/>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42500" y="262878"/>
              <a:ext cx="82090" cy="506266"/>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pic>
        <p:nvPicPr>
          <p:cNvPr id="16" name="图片 15"/>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10634242" y="283220"/>
            <a:ext cx="1225447" cy="358241"/>
          </a:xfrm>
          <a:prstGeom prst="rect">
            <a:avLst/>
          </a:prstGeom>
        </p:spPr>
      </p:pic>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5pPr>
      <a:lvl6pPr marL="6096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6pPr>
      <a:lvl7pPr marL="12192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7pPr>
      <a:lvl8pPr marL="18288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8pPr>
      <a:lvl9pPr marL="24384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9pPr>
    </p:titleStyle>
    <p:bodyStyle>
      <a:lvl1pPr marL="457200" indent="-457200" algn="l" rtl="0" eaLnBrk="0" fontAlgn="base" hangingPunct="0">
        <a:spcBef>
          <a:spcPct val="20000"/>
        </a:spcBef>
        <a:spcAft>
          <a:spcPct val="0"/>
        </a:spcAft>
        <a:buFont typeface="Arial" panose="020B0604020202020204" pitchFamily="34" charset="0"/>
        <a:buChar char="•"/>
        <a:defRPr sz="4265" kern="1200">
          <a:solidFill>
            <a:schemeClr val="tx1"/>
          </a:solidFill>
          <a:latin typeface="+mn-lt"/>
          <a:ea typeface="+mn-ea"/>
          <a:cs typeface="+mn-cs"/>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938713" y="2604635"/>
            <a:ext cx="2314575" cy="955968"/>
          </a:xfrm>
          <a:prstGeom prst="rect">
            <a:avLst/>
          </a:prstGeom>
        </p:spPr>
      </p:pic>
    </p:spTree>
  </p:cSld>
  <p:clrMap bg1="lt1" tx1="dk1" bg2="lt2" tx2="dk2" accent1="accent1" accent2="accent2" accent3="accent3" accent4="accent4" accent5="accent5" accent6="accent6" hlink="hlink" folHlink="folHlink"/>
  <p:sldLayoutIdLst>
    <p:sldLayoutId id="2147483676" r:id="rId1"/>
  </p:sldLayoutIdLst>
  <p:txStyles>
    <p:titleStyle>
      <a:lvl1pPr algn="ctr" rtl="0" eaLnBrk="0" fontAlgn="base" hangingPunct="0">
        <a:spcBef>
          <a:spcPct val="0"/>
        </a:spcBef>
        <a:spcAft>
          <a:spcPct val="0"/>
        </a:spcAft>
        <a:defRPr sz="5865" kern="1200">
          <a:solidFill>
            <a:schemeClr val="tx1"/>
          </a:solidFill>
          <a:latin typeface="+mj-lt"/>
          <a:ea typeface="+mj-ea"/>
          <a:cs typeface="+mj-cs"/>
        </a:defRPr>
      </a:lvl1pPr>
      <a:lvl2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2pPr>
      <a:lvl3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3pPr>
      <a:lvl4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4pPr>
      <a:lvl5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5pPr>
      <a:lvl6pPr marL="6096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6pPr>
      <a:lvl7pPr marL="12192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7pPr>
      <a:lvl8pPr marL="18288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8pPr>
      <a:lvl9pPr marL="24384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9pPr>
    </p:titleStyle>
    <p:bodyStyle>
      <a:lvl1pPr marL="457200" indent="-457200" algn="l" rtl="0" eaLnBrk="0" fontAlgn="base" hangingPunct="0">
        <a:spcBef>
          <a:spcPct val="20000"/>
        </a:spcBef>
        <a:spcAft>
          <a:spcPct val="0"/>
        </a:spcAft>
        <a:buFont typeface="Arial" panose="020B0604020202020204" pitchFamily="34" charset="0"/>
        <a:buChar char="•"/>
        <a:defRPr sz="4265" kern="1200">
          <a:solidFill>
            <a:schemeClr val="tx1"/>
          </a:solidFill>
          <a:latin typeface="+mn-lt"/>
          <a:ea typeface="+mn-ea"/>
          <a:cs typeface="+mn-cs"/>
        </a:defRPr>
      </a:lvl1pPr>
      <a:lvl2pPr marL="990600" indent="-381000" algn="l" rtl="0" eaLnBrk="0" fontAlgn="base" hangingPunct="0">
        <a:spcBef>
          <a:spcPct val="20000"/>
        </a:spcBef>
        <a:spcAft>
          <a:spcPct val="0"/>
        </a:spcAft>
        <a:buFont typeface="Arial" panose="020B0604020202020204" pitchFamily="34" charset="0"/>
        <a:buChar char="–"/>
        <a:defRPr sz="3735" kern="1200">
          <a:solidFill>
            <a:schemeClr val="tx1"/>
          </a:solidFill>
          <a:latin typeface="+mn-lt"/>
          <a:ea typeface="+mn-ea"/>
          <a:cs typeface="+mn-cs"/>
        </a:defRPr>
      </a:lvl2pPr>
      <a:lvl3pPr marL="1524000" indent="-3048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8.xml"/><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18.png"/><Relationship Id="rId1"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8.xml"/><Relationship Id="rId5" Type="http://schemas.openxmlformats.org/officeDocument/2006/relationships/image" Target="../media/image20.png"/><Relationship Id="rId4" Type="http://schemas.openxmlformats.org/officeDocument/2006/relationships/image" Target="../media/image19.png"/><Relationship Id="rId3" Type="http://schemas.openxmlformats.org/officeDocument/2006/relationships/image" Target="../media/image14.png"/><Relationship Id="rId2" Type="http://schemas.openxmlformats.org/officeDocument/2006/relationships/image" Target="../media/image16.png"/><Relationship Id="rId1"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23.png"/><Relationship Id="rId1"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5" Type="http://schemas.openxmlformats.org/officeDocument/2006/relationships/slideLayout" Target="../slideLayouts/slideLayout8.xml"/><Relationship Id="rId4" Type="http://schemas.openxmlformats.org/officeDocument/2006/relationships/image" Target="../media/image27.png"/><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8.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9.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27.png"/><Relationship Id="rId1"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30.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31.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菜品展示、购物车、下单</a:t>
            </a:r>
            <a:endParaRPr kumimoji="1"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菜品展示</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需求分析</a:t>
            </a:r>
            <a:endParaRPr kumimoji="1" lang="zh-CN" altLang="en-US" dirty="0"/>
          </a:p>
        </p:txBody>
      </p:sp>
      <p:sp>
        <p:nvSpPr>
          <p:cNvPr id="2" name="文本框 1"/>
          <p:cNvSpPr txBox="1"/>
          <p:nvPr/>
        </p:nvSpPr>
        <p:spPr>
          <a:xfrm>
            <a:off x="710565" y="1701165"/>
            <a:ext cx="10937240" cy="829945"/>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用户登录成功后跳转到系统首页，在首页需要根据分类来展示菜品和套餐。如果菜品设置了口味信息，需要展示</a:t>
            </a:r>
            <a:endPar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              按钮，否则显示        按钮。</a:t>
            </a:r>
            <a:endPar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p:txBody>
      </p:sp>
      <p:pic>
        <p:nvPicPr>
          <p:cNvPr id="7" name="图片 6"/>
          <p:cNvPicPr>
            <a:picLocks noChangeAspect="1"/>
          </p:cNvPicPr>
          <p:nvPr/>
        </p:nvPicPr>
        <p:blipFill>
          <a:blip r:embed="rId1"/>
          <a:stretch>
            <a:fillRect/>
          </a:stretch>
        </p:blipFill>
        <p:spPr>
          <a:xfrm>
            <a:off x="845185" y="2172335"/>
            <a:ext cx="657860" cy="334010"/>
          </a:xfrm>
          <a:prstGeom prst="rect">
            <a:avLst/>
          </a:prstGeom>
        </p:spPr>
      </p:pic>
      <p:pic>
        <p:nvPicPr>
          <p:cNvPr id="8" name="图片 7"/>
          <p:cNvPicPr>
            <a:picLocks noChangeAspect="1"/>
          </p:cNvPicPr>
          <p:nvPr/>
        </p:nvPicPr>
        <p:blipFill>
          <a:blip r:embed="rId2"/>
          <a:stretch>
            <a:fillRect/>
          </a:stretch>
        </p:blipFill>
        <p:spPr>
          <a:xfrm>
            <a:off x="3009265" y="2202180"/>
            <a:ext cx="311150" cy="273685"/>
          </a:xfrm>
          <a:prstGeom prst="rect">
            <a:avLst/>
          </a:prstGeom>
        </p:spPr>
      </p:pic>
      <p:pic>
        <p:nvPicPr>
          <p:cNvPr id="9" name="图片 8"/>
          <p:cNvPicPr>
            <a:picLocks noChangeAspect="1"/>
          </p:cNvPicPr>
          <p:nvPr/>
        </p:nvPicPr>
        <p:blipFill>
          <a:blip r:embed="rId3"/>
          <a:stretch>
            <a:fillRect/>
          </a:stretch>
        </p:blipFill>
        <p:spPr>
          <a:xfrm>
            <a:off x="6534150" y="2588895"/>
            <a:ext cx="2176145" cy="4121785"/>
          </a:xfrm>
          <a:prstGeom prst="rect">
            <a:avLst/>
          </a:prstGeom>
          <a:ln>
            <a:solidFill>
              <a:schemeClr val="accent1"/>
            </a:solidFill>
          </a:ln>
        </p:spPr>
      </p:pic>
      <p:pic>
        <p:nvPicPr>
          <p:cNvPr id="10" name="图片 9"/>
          <p:cNvPicPr>
            <a:picLocks noChangeAspect="1"/>
          </p:cNvPicPr>
          <p:nvPr/>
        </p:nvPicPr>
        <p:blipFill>
          <a:blip r:embed="rId4"/>
          <a:stretch>
            <a:fillRect/>
          </a:stretch>
        </p:blipFill>
        <p:spPr>
          <a:xfrm>
            <a:off x="3807460" y="2588895"/>
            <a:ext cx="2174240" cy="4121785"/>
          </a:xfrm>
          <a:prstGeom prst="rect">
            <a:avLst/>
          </a:prstGeom>
          <a:ln>
            <a:solidFill>
              <a:schemeClr val="accent1"/>
            </a:solid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菜品展示</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代码开发</a:t>
            </a:r>
            <a:r>
              <a:rPr kumimoji="1" lang="en-US" altLang="zh-CN" dirty="0"/>
              <a:t>-</a:t>
            </a:r>
            <a:r>
              <a:rPr kumimoji="1" dirty="0"/>
              <a:t>梳理交互过程</a:t>
            </a:r>
            <a:endParaRPr kumimoji="1" dirty="0"/>
          </a:p>
        </p:txBody>
      </p:sp>
      <p:sp>
        <p:nvSpPr>
          <p:cNvPr id="2" name="文本框 1"/>
          <p:cNvSpPr txBox="1"/>
          <p:nvPr/>
        </p:nvSpPr>
        <p:spPr>
          <a:xfrm>
            <a:off x="710565" y="1519555"/>
            <a:ext cx="10627360" cy="2676525"/>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在开发代码之前，需要梳理一下前端页面和服务端的交互过程：</a:t>
            </a:r>
            <a:endPar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1</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、页面</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(front/index.html)</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发送</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ajax</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请求，</a:t>
            </a: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获取分类数据（菜品分类和套餐分类）</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2</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、页面发送</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ajax</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请求，获取第一个分类下的菜品或者套餐</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开发菜品展示功能，其实就是在服务端编写代码去处理前端页面发送的这</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2</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次请求即可。</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a:p>
            <a:pPr fontAlgn="auto">
              <a:lnSpc>
                <a:spcPct val="150000"/>
              </a:lnSpc>
              <a:spcBef>
                <a:spcPts val="0"/>
              </a:spcBef>
              <a:spcAft>
                <a:spcPts val="0"/>
              </a:spcAft>
            </a:pP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注意：首页加载完成后，还发送了一次</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ajax</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请求用于加载购物车数据，此处可以将这次请求的地址暂时修改一下，从静态</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json</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文件获取数据，等后续开发购物车功能时再修改回来，如下：</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p:txBody>
      </p:sp>
      <p:pic>
        <p:nvPicPr>
          <p:cNvPr id="5" name="图片 4"/>
          <p:cNvPicPr>
            <a:picLocks noChangeAspect="1"/>
          </p:cNvPicPr>
          <p:nvPr/>
        </p:nvPicPr>
        <p:blipFill>
          <a:blip r:embed="rId1"/>
          <a:stretch>
            <a:fillRect/>
          </a:stretch>
        </p:blipFill>
        <p:spPr>
          <a:xfrm>
            <a:off x="824230" y="4276090"/>
            <a:ext cx="6139815" cy="2439670"/>
          </a:xfrm>
          <a:prstGeom prst="rect">
            <a:avLst/>
          </a:prstGeom>
        </p:spPr>
      </p:pic>
      <p:pic>
        <p:nvPicPr>
          <p:cNvPr id="6" name="图片 5"/>
          <p:cNvPicPr>
            <a:picLocks noChangeAspect="1"/>
          </p:cNvPicPr>
          <p:nvPr/>
        </p:nvPicPr>
        <p:blipFill>
          <a:blip r:embed="rId2"/>
          <a:stretch>
            <a:fillRect/>
          </a:stretch>
        </p:blipFill>
        <p:spPr>
          <a:xfrm>
            <a:off x="6477635" y="5223510"/>
            <a:ext cx="4860290" cy="544195"/>
          </a:xfrm>
          <a:prstGeom prst="rect">
            <a:avLst/>
          </a:prstGeom>
        </p:spPr>
      </p:pic>
      <p:cxnSp>
        <p:nvCxnSpPr>
          <p:cNvPr id="7" name="直接箭头连接符 6"/>
          <p:cNvCxnSpPr/>
          <p:nvPr/>
        </p:nvCxnSpPr>
        <p:spPr>
          <a:xfrm flipV="1">
            <a:off x="4733925" y="5521960"/>
            <a:ext cx="1557020" cy="82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菜品展示</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代码开发</a:t>
            </a:r>
            <a:r>
              <a:rPr kumimoji="1" lang="en-US" altLang="zh-CN" dirty="0"/>
              <a:t>-</a:t>
            </a:r>
            <a:r>
              <a:rPr kumimoji="1" altLang="zh-CN" dirty="0"/>
              <a:t>修改</a:t>
            </a:r>
            <a:r>
              <a:rPr kumimoji="1" lang="en-US" altLang="zh-CN" dirty="0"/>
              <a:t>DishController</a:t>
            </a:r>
            <a:r>
              <a:rPr kumimoji="1" dirty="0"/>
              <a:t>的</a:t>
            </a:r>
            <a:r>
              <a:rPr kumimoji="1" lang="en-US" altLang="zh-CN" dirty="0"/>
              <a:t>list</a:t>
            </a:r>
            <a:r>
              <a:rPr kumimoji="1" dirty="0"/>
              <a:t>方法</a:t>
            </a:r>
            <a:endParaRPr kumimoji="1" dirty="0"/>
          </a:p>
        </p:txBody>
      </p:sp>
      <p:sp>
        <p:nvSpPr>
          <p:cNvPr id="2" name="文本框 1"/>
          <p:cNvSpPr txBox="1"/>
          <p:nvPr/>
        </p:nvSpPr>
        <p:spPr>
          <a:xfrm>
            <a:off x="710565" y="1701165"/>
            <a:ext cx="10412730" cy="829945"/>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在</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修改</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DishController</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的</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list</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方法，原来此方法的返回值类型为：</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R&lt;List&lt;Dish&gt;&gt;</a:t>
            </a:r>
            <a:r>
              <a:rPr lang="zh-CN"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。为了满足移动端对数据的要求</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a:t>
            </a:r>
            <a:r>
              <a:rPr lang="zh-CN"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菜品基本信息和菜品对应的口味信息</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a:t>
            </a:r>
            <a:r>
              <a:rPr lang="zh-CN"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，现在需要将方法的返回值类型改为：</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R&lt;List&lt;DishDto&gt;&gt;</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p:txBody>
      </p:sp>
      <p:sp>
        <p:nvSpPr>
          <p:cNvPr id="6" name="文本框 5"/>
          <p:cNvSpPr txBox="1"/>
          <p:nvPr/>
        </p:nvSpPr>
        <p:spPr>
          <a:xfrm>
            <a:off x="763270" y="2835910"/>
            <a:ext cx="8235950" cy="3753485"/>
          </a:xfrm>
          <a:prstGeom prst="rect">
            <a:avLst/>
          </a:prstGeom>
          <a:noFill/>
        </p:spPr>
        <p:txBody>
          <a:bodyPr>
            <a:spAutoFit/>
          </a:bodyPr>
          <a:p>
            <a:pPr fontAlgn="auto">
              <a:spcBef>
                <a:spcPts val="0"/>
              </a:spcBef>
              <a:spcAft>
                <a:spcPts val="0"/>
              </a:spcAft>
            </a:pPr>
            <a:r>
              <a:rPr sz="1400" dirty="0">
                <a:solidFill>
                  <a:schemeClr val="tx1">
                    <a:lumMod val="65000"/>
                    <a:lumOff val="35000"/>
                  </a:schemeClr>
                </a:solidFill>
                <a:latin typeface="Consolas" panose="020B0609020204030204" charset="0"/>
                <a:ea typeface="+mn-ea"/>
                <a:cs typeface="Consolas" panose="020B0609020204030204" charset="0"/>
              </a:rPr>
              <a:t>public R&lt;List&lt;DishDto&gt;&gt; list(Dish dish) {</a:t>
            </a:r>
            <a:endParaRPr sz="1400" dirty="0">
              <a:solidFill>
                <a:schemeClr val="tx1">
                  <a:lumMod val="65000"/>
                  <a:lumOff val="35000"/>
                </a:schemeClr>
              </a:solidFill>
              <a:latin typeface="Consolas" panose="020B0609020204030204" charset="0"/>
              <a:ea typeface="+mn-ea"/>
              <a:cs typeface="Consolas" panose="020B0609020204030204" charset="0"/>
            </a:endParaRPr>
          </a:p>
          <a:p>
            <a:pPr fontAlgn="auto">
              <a:spcBef>
                <a:spcPts val="0"/>
              </a:spcBef>
              <a:spcAft>
                <a:spcPts val="0"/>
              </a:spcAft>
            </a:pPr>
            <a:r>
              <a:rPr sz="1400" dirty="0">
                <a:solidFill>
                  <a:schemeClr val="tx1">
                    <a:lumMod val="65000"/>
                    <a:lumOff val="35000"/>
                  </a:schemeClr>
                </a:solidFill>
                <a:latin typeface="Consolas" panose="020B0609020204030204" charset="0"/>
                <a:ea typeface="+mn-ea"/>
                <a:cs typeface="Consolas" panose="020B0609020204030204" charset="0"/>
              </a:rPr>
              <a:t>        </a:t>
            </a:r>
            <a:r>
              <a:rPr lang="en-US" sz="1400" dirty="0">
                <a:solidFill>
                  <a:schemeClr val="tx1">
                    <a:lumMod val="65000"/>
                    <a:lumOff val="35000"/>
                  </a:schemeClr>
                </a:solidFill>
                <a:latin typeface="Consolas" panose="020B0609020204030204" charset="0"/>
                <a:ea typeface="+mn-ea"/>
                <a:cs typeface="Consolas" panose="020B0609020204030204" charset="0"/>
              </a:rPr>
              <a:t>......</a:t>
            </a:r>
            <a:endParaRPr sz="1400" dirty="0">
              <a:solidFill>
                <a:schemeClr val="tx1">
                  <a:lumMod val="65000"/>
                  <a:lumOff val="35000"/>
                </a:schemeClr>
              </a:solidFill>
              <a:latin typeface="Consolas" panose="020B0609020204030204" charset="0"/>
              <a:ea typeface="+mn-ea"/>
              <a:cs typeface="Consolas" panose="020B0609020204030204" charset="0"/>
            </a:endParaRPr>
          </a:p>
          <a:p>
            <a:pPr fontAlgn="auto">
              <a:spcBef>
                <a:spcPts val="0"/>
              </a:spcBef>
              <a:spcAft>
                <a:spcPts val="0"/>
              </a:spcAft>
            </a:pPr>
            <a:r>
              <a:rPr sz="1400" dirty="0">
                <a:solidFill>
                  <a:schemeClr val="tx1">
                    <a:lumMod val="65000"/>
                    <a:lumOff val="35000"/>
                  </a:schemeClr>
                </a:solidFill>
                <a:latin typeface="Consolas" panose="020B0609020204030204" charset="0"/>
                <a:ea typeface="+mn-ea"/>
                <a:cs typeface="Consolas" panose="020B0609020204030204" charset="0"/>
              </a:rPr>
              <a:t>        List&lt;Dish&gt; dishs = dishService.list(queryWrapper);</a:t>
            </a:r>
            <a:endParaRPr sz="1400" dirty="0">
              <a:solidFill>
                <a:schemeClr val="tx1">
                  <a:lumMod val="65000"/>
                  <a:lumOff val="35000"/>
                </a:schemeClr>
              </a:solidFill>
              <a:latin typeface="Consolas" panose="020B0609020204030204" charset="0"/>
              <a:ea typeface="+mn-ea"/>
              <a:cs typeface="Consolas" panose="020B0609020204030204" charset="0"/>
            </a:endParaRPr>
          </a:p>
          <a:p>
            <a:pPr fontAlgn="auto">
              <a:spcBef>
                <a:spcPts val="0"/>
              </a:spcBef>
              <a:spcAft>
                <a:spcPts val="0"/>
              </a:spcAft>
            </a:pPr>
            <a:r>
              <a:rPr sz="1400" dirty="0">
                <a:solidFill>
                  <a:schemeClr val="tx1">
                    <a:lumMod val="65000"/>
                    <a:lumOff val="35000"/>
                  </a:schemeClr>
                </a:solidFill>
                <a:latin typeface="Consolas" panose="020B0609020204030204" charset="0"/>
                <a:ea typeface="+mn-ea"/>
                <a:cs typeface="Consolas" panose="020B0609020204030204" charset="0"/>
              </a:rPr>
              <a:t>        List&lt;DishDto&gt; dishDtos = dishs.stream().map(item -&gt; {</a:t>
            </a:r>
            <a:endParaRPr sz="1400" dirty="0">
              <a:solidFill>
                <a:schemeClr val="tx1">
                  <a:lumMod val="65000"/>
                  <a:lumOff val="35000"/>
                </a:schemeClr>
              </a:solidFill>
              <a:latin typeface="Consolas" panose="020B0609020204030204" charset="0"/>
              <a:ea typeface="+mn-ea"/>
              <a:cs typeface="Consolas" panose="020B0609020204030204" charset="0"/>
            </a:endParaRPr>
          </a:p>
          <a:p>
            <a:pPr fontAlgn="auto">
              <a:spcBef>
                <a:spcPts val="0"/>
              </a:spcBef>
              <a:spcAft>
                <a:spcPts val="0"/>
              </a:spcAft>
            </a:pPr>
            <a:r>
              <a:rPr sz="1400" dirty="0">
                <a:solidFill>
                  <a:schemeClr val="tx1">
                    <a:lumMod val="65000"/>
                    <a:lumOff val="35000"/>
                  </a:schemeClr>
                </a:solidFill>
                <a:latin typeface="Consolas" panose="020B0609020204030204" charset="0"/>
                <a:ea typeface="+mn-ea"/>
                <a:cs typeface="Consolas" panose="020B0609020204030204" charset="0"/>
              </a:rPr>
              <a:t>            DishDto dishDto = new DishDto();</a:t>
            </a:r>
            <a:endParaRPr sz="1400" dirty="0">
              <a:solidFill>
                <a:schemeClr val="tx1">
                  <a:lumMod val="65000"/>
                  <a:lumOff val="35000"/>
                </a:schemeClr>
              </a:solidFill>
              <a:latin typeface="Consolas" panose="020B0609020204030204" charset="0"/>
              <a:ea typeface="+mn-ea"/>
              <a:cs typeface="Consolas" panose="020B0609020204030204" charset="0"/>
            </a:endParaRPr>
          </a:p>
          <a:p>
            <a:pPr fontAlgn="auto">
              <a:spcBef>
                <a:spcPts val="0"/>
              </a:spcBef>
              <a:spcAft>
                <a:spcPts val="0"/>
              </a:spcAft>
            </a:pPr>
            <a:r>
              <a:rPr sz="1400" dirty="0">
                <a:solidFill>
                  <a:schemeClr val="tx1">
                    <a:lumMod val="65000"/>
                    <a:lumOff val="35000"/>
                  </a:schemeClr>
                </a:solidFill>
                <a:latin typeface="Consolas" panose="020B0609020204030204" charset="0"/>
                <a:ea typeface="+mn-ea"/>
                <a:cs typeface="Consolas" panose="020B0609020204030204" charset="0"/>
              </a:rPr>
              <a:t>            BeanUtils.copyProperties(item, dishDto);</a:t>
            </a:r>
            <a:endParaRPr sz="1400" dirty="0">
              <a:solidFill>
                <a:schemeClr val="tx1">
                  <a:lumMod val="65000"/>
                  <a:lumOff val="35000"/>
                </a:schemeClr>
              </a:solidFill>
              <a:latin typeface="Consolas" panose="020B0609020204030204" charset="0"/>
              <a:ea typeface="+mn-ea"/>
              <a:cs typeface="Consolas" panose="020B0609020204030204" charset="0"/>
            </a:endParaRPr>
          </a:p>
          <a:p>
            <a:pPr fontAlgn="auto">
              <a:spcBef>
                <a:spcPts val="0"/>
              </a:spcBef>
              <a:spcAft>
                <a:spcPts val="0"/>
              </a:spcAft>
            </a:pPr>
            <a:r>
              <a:rPr sz="1400" dirty="0">
                <a:solidFill>
                  <a:schemeClr val="tx1">
                    <a:lumMod val="65000"/>
                    <a:lumOff val="35000"/>
                  </a:schemeClr>
                </a:solidFill>
                <a:latin typeface="Consolas" panose="020B0609020204030204" charset="0"/>
                <a:ea typeface="+mn-ea"/>
                <a:cs typeface="Consolas" panose="020B0609020204030204" charset="0"/>
              </a:rPr>
              <a:t>            Category category = categoryService.getById(item.getCategoryId());</a:t>
            </a:r>
            <a:endParaRPr sz="1400" dirty="0">
              <a:solidFill>
                <a:schemeClr val="tx1">
                  <a:lumMod val="65000"/>
                  <a:lumOff val="35000"/>
                </a:schemeClr>
              </a:solidFill>
              <a:latin typeface="Consolas" panose="020B0609020204030204" charset="0"/>
              <a:ea typeface="+mn-ea"/>
              <a:cs typeface="Consolas" panose="020B0609020204030204" charset="0"/>
            </a:endParaRPr>
          </a:p>
          <a:p>
            <a:pPr fontAlgn="auto">
              <a:spcBef>
                <a:spcPts val="0"/>
              </a:spcBef>
              <a:spcAft>
                <a:spcPts val="0"/>
              </a:spcAft>
            </a:pPr>
            <a:r>
              <a:rPr sz="1400" dirty="0">
                <a:solidFill>
                  <a:schemeClr val="tx1">
                    <a:lumMod val="65000"/>
                    <a:lumOff val="35000"/>
                  </a:schemeClr>
                </a:solidFill>
                <a:latin typeface="Consolas" panose="020B0609020204030204" charset="0"/>
                <a:ea typeface="+mn-ea"/>
                <a:cs typeface="Consolas" panose="020B0609020204030204" charset="0"/>
              </a:rPr>
              <a:t>            if (category != null) {</a:t>
            </a:r>
            <a:endParaRPr sz="1400" dirty="0">
              <a:solidFill>
                <a:schemeClr val="tx1">
                  <a:lumMod val="65000"/>
                  <a:lumOff val="35000"/>
                </a:schemeClr>
              </a:solidFill>
              <a:latin typeface="Consolas" panose="020B0609020204030204" charset="0"/>
              <a:ea typeface="+mn-ea"/>
              <a:cs typeface="Consolas" panose="020B0609020204030204" charset="0"/>
            </a:endParaRPr>
          </a:p>
          <a:p>
            <a:pPr fontAlgn="auto">
              <a:spcBef>
                <a:spcPts val="0"/>
              </a:spcBef>
              <a:spcAft>
                <a:spcPts val="0"/>
              </a:spcAft>
            </a:pPr>
            <a:r>
              <a:rPr sz="1400" dirty="0">
                <a:solidFill>
                  <a:schemeClr val="tx1">
                    <a:lumMod val="65000"/>
                    <a:lumOff val="35000"/>
                  </a:schemeClr>
                </a:solidFill>
                <a:latin typeface="Consolas" panose="020B0609020204030204" charset="0"/>
                <a:ea typeface="+mn-ea"/>
                <a:cs typeface="Consolas" panose="020B0609020204030204" charset="0"/>
              </a:rPr>
              <a:t>                dishDto.setCategoryName(category.getName());</a:t>
            </a:r>
            <a:endParaRPr sz="1400" dirty="0">
              <a:solidFill>
                <a:schemeClr val="tx1">
                  <a:lumMod val="65000"/>
                  <a:lumOff val="35000"/>
                </a:schemeClr>
              </a:solidFill>
              <a:latin typeface="Consolas" panose="020B0609020204030204" charset="0"/>
              <a:ea typeface="+mn-ea"/>
              <a:cs typeface="Consolas" panose="020B0609020204030204" charset="0"/>
            </a:endParaRPr>
          </a:p>
          <a:p>
            <a:pPr fontAlgn="auto">
              <a:spcBef>
                <a:spcPts val="0"/>
              </a:spcBef>
              <a:spcAft>
                <a:spcPts val="0"/>
              </a:spcAft>
            </a:pPr>
            <a:r>
              <a:rPr sz="1400" dirty="0">
                <a:solidFill>
                  <a:schemeClr val="tx1">
                    <a:lumMod val="65000"/>
                    <a:lumOff val="35000"/>
                  </a:schemeClr>
                </a:solidFill>
                <a:latin typeface="Consolas" panose="020B0609020204030204" charset="0"/>
                <a:ea typeface="+mn-ea"/>
                <a:cs typeface="Consolas" panose="020B0609020204030204" charset="0"/>
              </a:rPr>
              <a:t>            }</a:t>
            </a:r>
            <a:endParaRPr sz="1400" dirty="0">
              <a:solidFill>
                <a:schemeClr val="tx1">
                  <a:lumMod val="65000"/>
                  <a:lumOff val="35000"/>
                </a:schemeClr>
              </a:solidFill>
              <a:latin typeface="Consolas" panose="020B0609020204030204" charset="0"/>
              <a:ea typeface="+mn-ea"/>
              <a:cs typeface="Consolas" panose="020B0609020204030204" charset="0"/>
            </a:endParaRPr>
          </a:p>
          <a:p>
            <a:pPr fontAlgn="auto">
              <a:spcBef>
                <a:spcPts val="0"/>
              </a:spcBef>
              <a:spcAft>
                <a:spcPts val="0"/>
              </a:spcAft>
            </a:pPr>
            <a:r>
              <a:rPr sz="1400" dirty="0">
                <a:solidFill>
                  <a:schemeClr val="tx1">
                    <a:lumMod val="65000"/>
                    <a:lumOff val="35000"/>
                  </a:schemeClr>
                </a:solidFill>
                <a:latin typeface="Consolas" panose="020B0609020204030204" charset="0"/>
                <a:ea typeface="+mn-ea"/>
                <a:cs typeface="Consolas" panose="020B0609020204030204" charset="0"/>
              </a:rPr>
              <a:t>            LambdaQueryWrapper&lt;DishFlavor&gt; wrapper = new LambdaQueryWrapper&lt;&gt;();</a:t>
            </a:r>
            <a:endParaRPr sz="1400" dirty="0">
              <a:solidFill>
                <a:schemeClr val="tx1">
                  <a:lumMod val="65000"/>
                  <a:lumOff val="35000"/>
                </a:schemeClr>
              </a:solidFill>
              <a:latin typeface="Consolas" panose="020B0609020204030204" charset="0"/>
              <a:ea typeface="+mn-ea"/>
              <a:cs typeface="Consolas" panose="020B0609020204030204" charset="0"/>
            </a:endParaRPr>
          </a:p>
          <a:p>
            <a:pPr fontAlgn="auto">
              <a:spcBef>
                <a:spcPts val="0"/>
              </a:spcBef>
              <a:spcAft>
                <a:spcPts val="0"/>
              </a:spcAft>
            </a:pPr>
            <a:r>
              <a:rPr sz="1400" dirty="0">
                <a:solidFill>
                  <a:schemeClr val="tx1">
                    <a:lumMod val="65000"/>
                    <a:lumOff val="35000"/>
                  </a:schemeClr>
                </a:solidFill>
                <a:latin typeface="Consolas" panose="020B0609020204030204" charset="0"/>
                <a:ea typeface="+mn-ea"/>
                <a:cs typeface="Consolas" panose="020B0609020204030204" charset="0"/>
              </a:rPr>
              <a:t>            wrapper.eq(DishFlavor::getDishId, item.getId());</a:t>
            </a:r>
            <a:endParaRPr sz="1400" dirty="0">
              <a:solidFill>
                <a:schemeClr val="tx1">
                  <a:lumMod val="65000"/>
                  <a:lumOff val="35000"/>
                </a:schemeClr>
              </a:solidFill>
              <a:latin typeface="Consolas" panose="020B0609020204030204" charset="0"/>
              <a:ea typeface="+mn-ea"/>
              <a:cs typeface="Consolas" panose="020B0609020204030204" charset="0"/>
            </a:endParaRPr>
          </a:p>
          <a:p>
            <a:pPr fontAlgn="auto">
              <a:spcBef>
                <a:spcPts val="0"/>
              </a:spcBef>
              <a:spcAft>
                <a:spcPts val="0"/>
              </a:spcAft>
            </a:pPr>
            <a:r>
              <a:rPr sz="1400" dirty="0">
                <a:solidFill>
                  <a:schemeClr val="tx1">
                    <a:lumMod val="65000"/>
                    <a:lumOff val="35000"/>
                  </a:schemeClr>
                </a:solidFill>
                <a:latin typeface="Consolas" panose="020B0609020204030204" charset="0"/>
                <a:ea typeface="+mn-ea"/>
                <a:cs typeface="Consolas" panose="020B0609020204030204" charset="0"/>
              </a:rPr>
              <a:t>            dishDto.setFlavors(dishFlavorService.list(wrapper));</a:t>
            </a:r>
            <a:endParaRPr sz="1400" dirty="0">
              <a:solidFill>
                <a:schemeClr val="tx1">
                  <a:lumMod val="65000"/>
                  <a:lumOff val="35000"/>
                </a:schemeClr>
              </a:solidFill>
              <a:latin typeface="Consolas" panose="020B0609020204030204" charset="0"/>
              <a:ea typeface="+mn-ea"/>
              <a:cs typeface="Consolas" panose="020B0609020204030204" charset="0"/>
            </a:endParaRPr>
          </a:p>
          <a:p>
            <a:pPr fontAlgn="auto">
              <a:spcBef>
                <a:spcPts val="0"/>
              </a:spcBef>
              <a:spcAft>
                <a:spcPts val="0"/>
              </a:spcAft>
            </a:pPr>
            <a:r>
              <a:rPr sz="1400" dirty="0">
                <a:solidFill>
                  <a:schemeClr val="tx1">
                    <a:lumMod val="65000"/>
                    <a:lumOff val="35000"/>
                  </a:schemeClr>
                </a:solidFill>
                <a:latin typeface="Consolas" panose="020B0609020204030204" charset="0"/>
                <a:ea typeface="+mn-ea"/>
                <a:cs typeface="Consolas" panose="020B0609020204030204" charset="0"/>
              </a:rPr>
              <a:t>            return dishDto;</a:t>
            </a:r>
            <a:endParaRPr sz="1400" dirty="0">
              <a:solidFill>
                <a:schemeClr val="tx1">
                  <a:lumMod val="65000"/>
                  <a:lumOff val="35000"/>
                </a:schemeClr>
              </a:solidFill>
              <a:latin typeface="Consolas" panose="020B0609020204030204" charset="0"/>
              <a:ea typeface="+mn-ea"/>
              <a:cs typeface="Consolas" panose="020B0609020204030204" charset="0"/>
            </a:endParaRPr>
          </a:p>
          <a:p>
            <a:pPr fontAlgn="auto">
              <a:spcBef>
                <a:spcPts val="0"/>
              </a:spcBef>
              <a:spcAft>
                <a:spcPts val="0"/>
              </a:spcAft>
            </a:pPr>
            <a:r>
              <a:rPr sz="1400" dirty="0">
                <a:solidFill>
                  <a:schemeClr val="tx1">
                    <a:lumMod val="65000"/>
                    <a:lumOff val="35000"/>
                  </a:schemeClr>
                </a:solidFill>
                <a:latin typeface="Consolas" panose="020B0609020204030204" charset="0"/>
                <a:ea typeface="+mn-ea"/>
                <a:cs typeface="Consolas" panose="020B0609020204030204" charset="0"/>
              </a:rPr>
              <a:t>        }).collect(Collectors.toList());</a:t>
            </a:r>
            <a:endParaRPr sz="1400" dirty="0">
              <a:solidFill>
                <a:schemeClr val="tx1">
                  <a:lumMod val="65000"/>
                  <a:lumOff val="35000"/>
                </a:schemeClr>
              </a:solidFill>
              <a:latin typeface="Consolas" panose="020B0609020204030204" charset="0"/>
              <a:ea typeface="+mn-ea"/>
              <a:cs typeface="Consolas" panose="020B0609020204030204" charset="0"/>
            </a:endParaRPr>
          </a:p>
          <a:p>
            <a:pPr fontAlgn="auto">
              <a:spcBef>
                <a:spcPts val="0"/>
              </a:spcBef>
              <a:spcAft>
                <a:spcPts val="0"/>
              </a:spcAft>
            </a:pPr>
            <a:r>
              <a:rPr sz="1400" dirty="0">
                <a:solidFill>
                  <a:schemeClr val="tx1">
                    <a:lumMod val="65000"/>
                    <a:lumOff val="35000"/>
                  </a:schemeClr>
                </a:solidFill>
                <a:latin typeface="Consolas" panose="020B0609020204030204" charset="0"/>
                <a:ea typeface="+mn-ea"/>
                <a:cs typeface="Consolas" panose="020B0609020204030204" charset="0"/>
              </a:rPr>
              <a:t>        return R.success(dishDtos);</a:t>
            </a:r>
            <a:endParaRPr sz="1400" dirty="0">
              <a:solidFill>
                <a:schemeClr val="tx1">
                  <a:lumMod val="65000"/>
                  <a:lumOff val="35000"/>
                </a:schemeClr>
              </a:solidFill>
              <a:latin typeface="Consolas" panose="020B0609020204030204" charset="0"/>
              <a:ea typeface="+mn-ea"/>
              <a:cs typeface="Consolas" panose="020B0609020204030204" charset="0"/>
            </a:endParaRPr>
          </a:p>
          <a:p>
            <a:pPr fontAlgn="auto">
              <a:spcBef>
                <a:spcPts val="0"/>
              </a:spcBef>
              <a:spcAft>
                <a:spcPts val="0"/>
              </a:spcAft>
            </a:pPr>
            <a:r>
              <a:rPr sz="1400" dirty="0">
                <a:solidFill>
                  <a:schemeClr val="tx1">
                    <a:lumMod val="65000"/>
                    <a:lumOff val="35000"/>
                  </a:schemeClr>
                </a:solidFill>
                <a:latin typeface="Consolas" panose="020B0609020204030204" charset="0"/>
                <a:ea typeface="+mn-ea"/>
                <a:cs typeface="Consolas" panose="020B0609020204030204" charset="0"/>
              </a:rPr>
              <a:t>}</a:t>
            </a:r>
            <a:endParaRPr sz="1400" dirty="0">
              <a:solidFill>
                <a:schemeClr val="tx1">
                  <a:lumMod val="65000"/>
                  <a:lumOff val="35000"/>
                </a:schemeClr>
              </a:solidFill>
              <a:latin typeface="Consolas" panose="020B0609020204030204" charset="0"/>
              <a:ea typeface="+mn-ea"/>
              <a:cs typeface="Consolas" panose="020B06090202040302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菜品展示</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代码开发</a:t>
            </a:r>
            <a:r>
              <a:rPr kumimoji="1" lang="en-US" altLang="zh-CN" dirty="0"/>
              <a:t>-</a:t>
            </a:r>
            <a:r>
              <a:rPr kumimoji="1" dirty="0"/>
              <a:t>创建</a:t>
            </a:r>
            <a:r>
              <a:rPr kumimoji="1" lang="en-US" altLang="zh-CN" dirty="0"/>
              <a:t>Setmeal</a:t>
            </a:r>
            <a:r>
              <a:rPr kumimoji="1" lang="en-US" altLang="zh-CN" dirty="0"/>
              <a:t>Controller</a:t>
            </a:r>
            <a:r>
              <a:rPr kumimoji="1" dirty="0"/>
              <a:t>的</a:t>
            </a:r>
            <a:r>
              <a:rPr kumimoji="1" lang="en-US" altLang="zh-CN" dirty="0"/>
              <a:t>list</a:t>
            </a:r>
            <a:r>
              <a:rPr kumimoji="1" dirty="0"/>
              <a:t>方法</a:t>
            </a:r>
            <a:endParaRPr kumimoji="1" dirty="0"/>
          </a:p>
        </p:txBody>
      </p:sp>
      <p:sp>
        <p:nvSpPr>
          <p:cNvPr id="2" name="文本框 1"/>
          <p:cNvSpPr txBox="1"/>
          <p:nvPr/>
        </p:nvSpPr>
        <p:spPr>
          <a:xfrm>
            <a:off x="710565" y="1701165"/>
            <a:ext cx="10412730" cy="460375"/>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在</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SetmealController</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中创建</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list</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方法，根据条件查询套餐数据。</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p:txBody>
      </p:sp>
      <p:sp>
        <p:nvSpPr>
          <p:cNvPr id="5" name="文本框 4"/>
          <p:cNvSpPr txBox="1"/>
          <p:nvPr/>
        </p:nvSpPr>
        <p:spPr>
          <a:xfrm>
            <a:off x="738505" y="2311400"/>
            <a:ext cx="11222990" cy="2676525"/>
          </a:xfrm>
          <a:prstGeom prst="rect">
            <a:avLst/>
          </a:prstGeom>
          <a:noFill/>
        </p:spPr>
        <p:txBody>
          <a:bodyPr wrap="square">
            <a:spAutoFit/>
          </a:bodyPr>
          <a:p>
            <a:pPr algn="l" fontAlgn="auto">
              <a:spcBef>
                <a:spcPts val="0"/>
              </a:spcBef>
              <a:spcAft>
                <a:spcPts val="0"/>
              </a:spcAft>
              <a:buClrTx/>
              <a:buSzTx/>
              <a:buNone/>
            </a:pPr>
            <a:r>
              <a:rPr sz="1400" dirty="0">
                <a:solidFill>
                  <a:schemeClr val="tx1">
                    <a:lumMod val="65000"/>
                    <a:lumOff val="35000"/>
                  </a:schemeClr>
                </a:solidFill>
                <a:latin typeface="Consolas" panose="020B0609020204030204" charset="0"/>
                <a:ea typeface="+mn-ea"/>
                <a:cs typeface="Consolas" panose="020B0609020204030204" charset="0"/>
              </a:rPr>
              <a:t>@GetMapping("/list")</a:t>
            </a:r>
            <a:endParaRPr sz="1400" dirty="0">
              <a:solidFill>
                <a:schemeClr val="tx1">
                  <a:lumMod val="65000"/>
                  <a:lumOff val="35000"/>
                </a:schemeClr>
              </a:solidFill>
              <a:latin typeface="Consolas" panose="020B0609020204030204" charset="0"/>
              <a:ea typeface="+mn-ea"/>
              <a:cs typeface="Consolas" panose="020B0609020204030204" charset="0"/>
            </a:endParaRPr>
          </a:p>
          <a:p>
            <a:pPr algn="l" fontAlgn="auto">
              <a:spcBef>
                <a:spcPts val="0"/>
              </a:spcBef>
              <a:spcAft>
                <a:spcPts val="0"/>
              </a:spcAft>
              <a:buClrTx/>
              <a:buSzTx/>
              <a:buNone/>
            </a:pPr>
            <a:r>
              <a:rPr sz="1400" dirty="0">
                <a:solidFill>
                  <a:schemeClr val="tx1">
                    <a:lumMod val="65000"/>
                    <a:lumOff val="35000"/>
                  </a:schemeClr>
                </a:solidFill>
                <a:latin typeface="Consolas" panose="020B0609020204030204" charset="0"/>
                <a:ea typeface="+mn-ea"/>
                <a:cs typeface="Consolas" panose="020B0609020204030204" charset="0"/>
              </a:rPr>
              <a:t>public R&lt;List&lt;Setmeal&gt;&gt; list(Setmeal setmeal) {</a:t>
            </a:r>
            <a:endParaRPr sz="1400" dirty="0">
              <a:solidFill>
                <a:schemeClr val="tx1">
                  <a:lumMod val="65000"/>
                  <a:lumOff val="35000"/>
                </a:schemeClr>
              </a:solidFill>
              <a:latin typeface="Consolas" panose="020B0609020204030204" charset="0"/>
              <a:ea typeface="+mn-ea"/>
              <a:cs typeface="Consolas" panose="020B0609020204030204" charset="0"/>
            </a:endParaRPr>
          </a:p>
          <a:p>
            <a:pPr marL="0" lvl="1" algn="l" fontAlgn="auto">
              <a:spcBef>
                <a:spcPts val="0"/>
              </a:spcBef>
              <a:spcAft>
                <a:spcPts val="0"/>
              </a:spcAft>
              <a:buClrTx/>
              <a:buSzTx/>
              <a:buNone/>
            </a:pPr>
            <a:r>
              <a:rPr lang="en-US" sz="1400" dirty="0">
                <a:solidFill>
                  <a:schemeClr val="tx1">
                    <a:lumMod val="65000"/>
                    <a:lumOff val="35000"/>
                  </a:schemeClr>
                </a:solidFill>
                <a:latin typeface="Consolas" panose="020B0609020204030204" charset="0"/>
                <a:ea typeface="+mn-ea"/>
                <a:cs typeface="Consolas" panose="020B0609020204030204" charset="0"/>
              </a:rPr>
              <a:t>	</a:t>
            </a:r>
            <a:r>
              <a:rPr sz="1400" dirty="0">
                <a:solidFill>
                  <a:schemeClr val="tx1">
                    <a:lumMod val="65000"/>
                    <a:lumOff val="35000"/>
                  </a:schemeClr>
                </a:solidFill>
                <a:latin typeface="Consolas" panose="020B0609020204030204" charset="0"/>
                <a:ea typeface="+mn-ea"/>
                <a:cs typeface="Consolas" panose="020B0609020204030204" charset="0"/>
              </a:rPr>
              <a:t>log.info("setmeal:{}", setmeal);</a:t>
            </a:r>
            <a:endParaRPr sz="1400" dirty="0">
              <a:solidFill>
                <a:schemeClr val="tx1">
                  <a:lumMod val="65000"/>
                  <a:lumOff val="35000"/>
                </a:schemeClr>
              </a:solidFill>
              <a:latin typeface="Consolas" panose="020B0609020204030204" charset="0"/>
              <a:ea typeface="+mn-ea"/>
              <a:cs typeface="Consolas" panose="020B0609020204030204" charset="0"/>
            </a:endParaRPr>
          </a:p>
          <a:p>
            <a:pPr marL="0" lvl="1" algn="l" fontAlgn="auto">
              <a:spcBef>
                <a:spcPts val="0"/>
              </a:spcBef>
              <a:spcAft>
                <a:spcPts val="0"/>
              </a:spcAft>
              <a:buClrTx/>
              <a:buSzTx/>
              <a:buNone/>
            </a:pPr>
            <a:r>
              <a:rPr lang="en-US" sz="1400" dirty="0">
                <a:solidFill>
                  <a:schemeClr val="tx1">
                    <a:lumMod val="65000"/>
                    <a:lumOff val="35000"/>
                  </a:schemeClr>
                </a:solidFill>
                <a:latin typeface="Consolas" panose="020B0609020204030204" charset="0"/>
                <a:ea typeface="+mn-ea"/>
                <a:cs typeface="Consolas" panose="020B0609020204030204" charset="0"/>
              </a:rPr>
              <a:t>	</a:t>
            </a:r>
            <a:r>
              <a:rPr sz="1400" dirty="0">
                <a:solidFill>
                  <a:schemeClr val="tx1">
                    <a:lumMod val="65000"/>
                    <a:lumOff val="35000"/>
                  </a:schemeClr>
                </a:solidFill>
                <a:latin typeface="Consolas" panose="020B0609020204030204" charset="0"/>
                <a:ea typeface="+mn-ea"/>
                <a:cs typeface="Consolas" panose="020B0609020204030204" charset="0"/>
              </a:rPr>
              <a:t>//条件构造器</a:t>
            </a:r>
            <a:endParaRPr sz="1400" dirty="0">
              <a:solidFill>
                <a:schemeClr val="tx1">
                  <a:lumMod val="65000"/>
                  <a:lumOff val="35000"/>
                </a:schemeClr>
              </a:solidFill>
              <a:latin typeface="Consolas" panose="020B0609020204030204" charset="0"/>
              <a:ea typeface="+mn-ea"/>
              <a:cs typeface="Consolas" panose="020B0609020204030204" charset="0"/>
            </a:endParaRPr>
          </a:p>
          <a:p>
            <a:pPr marL="0" lvl="1" algn="l" fontAlgn="auto">
              <a:spcBef>
                <a:spcPts val="0"/>
              </a:spcBef>
              <a:spcAft>
                <a:spcPts val="0"/>
              </a:spcAft>
              <a:buClrTx/>
              <a:buSzTx/>
              <a:buNone/>
            </a:pPr>
            <a:r>
              <a:rPr lang="en-US" sz="1400" dirty="0">
                <a:solidFill>
                  <a:schemeClr val="tx1">
                    <a:lumMod val="65000"/>
                    <a:lumOff val="35000"/>
                  </a:schemeClr>
                </a:solidFill>
                <a:latin typeface="Consolas" panose="020B0609020204030204" charset="0"/>
                <a:ea typeface="+mn-ea"/>
                <a:cs typeface="Consolas" panose="020B0609020204030204" charset="0"/>
              </a:rPr>
              <a:t>	</a:t>
            </a:r>
            <a:r>
              <a:rPr sz="1400" dirty="0">
                <a:solidFill>
                  <a:schemeClr val="tx1">
                    <a:lumMod val="65000"/>
                    <a:lumOff val="35000"/>
                  </a:schemeClr>
                </a:solidFill>
                <a:latin typeface="Consolas" panose="020B0609020204030204" charset="0"/>
                <a:ea typeface="+mn-ea"/>
                <a:cs typeface="Consolas" panose="020B0609020204030204" charset="0"/>
              </a:rPr>
              <a:t>LambdaQueryWrapper&lt;Setmeal&gt; queryWrapper = new LambdaQueryWrapper&lt;&gt;();</a:t>
            </a:r>
            <a:endParaRPr sz="1400" dirty="0">
              <a:solidFill>
                <a:schemeClr val="tx1">
                  <a:lumMod val="65000"/>
                  <a:lumOff val="35000"/>
                </a:schemeClr>
              </a:solidFill>
              <a:latin typeface="Consolas" panose="020B0609020204030204" charset="0"/>
              <a:ea typeface="+mn-ea"/>
              <a:cs typeface="Consolas" panose="020B0609020204030204" charset="0"/>
            </a:endParaRPr>
          </a:p>
          <a:p>
            <a:pPr marL="0" lvl="1" algn="l" fontAlgn="auto">
              <a:spcBef>
                <a:spcPts val="0"/>
              </a:spcBef>
              <a:spcAft>
                <a:spcPts val="0"/>
              </a:spcAft>
              <a:buClrTx/>
              <a:buSzTx/>
              <a:buNone/>
            </a:pPr>
            <a:r>
              <a:rPr lang="en-US" sz="1400" dirty="0">
                <a:solidFill>
                  <a:schemeClr val="tx1">
                    <a:lumMod val="65000"/>
                    <a:lumOff val="35000"/>
                  </a:schemeClr>
                </a:solidFill>
                <a:latin typeface="Consolas" panose="020B0609020204030204" charset="0"/>
                <a:ea typeface="+mn-ea"/>
                <a:cs typeface="Consolas" panose="020B0609020204030204" charset="0"/>
              </a:rPr>
              <a:t>	</a:t>
            </a:r>
            <a:endParaRPr sz="1400" dirty="0">
              <a:solidFill>
                <a:schemeClr val="tx1">
                  <a:lumMod val="65000"/>
                  <a:lumOff val="35000"/>
                </a:schemeClr>
              </a:solidFill>
              <a:latin typeface="Consolas" panose="020B0609020204030204" charset="0"/>
              <a:ea typeface="+mn-ea"/>
              <a:cs typeface="Consolas" panose="020B0609020204030204" charset="0"/>
            </a:endParaRPr>
          </a:p>
          <a:p>
            <a:pPr marL="0" lvl="1" algn="l" fontAlgn="auto">
              <a:spcBef>
                <a:spcPts val="0"/>
              </a:spcBef>
              <a:spcAft>
                <a:spcPts val="0"/>
              </a:spcAft>
              <a:buClrTx/>
              <a:buSzTx/>
              <a:buNone/>
            </a:pPr>
            <a:r>
              <a:rPr lang="en-US" sz="1400" dirty="0">
                <a:solidFill>
                  <a:schemeClr val="tx1">
                    <a:lumMod val="65000"/>
                    <a:lumOff val="35000"/>
                  </a:schemeClr>
                </a:solidFill>
                <a:latin typeface="Consolas" panose="020B0609020204030204" charset="0"/>
                <a:ea typeface="+mn-ea"/>
                <a:cs typeface="Consolas" panose="020B0609020204030204" charset="0"/>
              </a:rPr>
              <a:t>	</a:t>
            </a:r>
            <a:r>
              <a:rPr sz="1400" dirty="0">
                <a:solidFill>
                  <a:schemeClr val="tx1">
                    <a:lumMod val="65000"/>
                    <a:lumOff val="35000"/>
                  </a:schemeClr>
                </a:solidFill>
                <a:latin typeface="Consolas" panose="020B0609020204030204" charset="0"/>
                <a:ea typeface="+mn-ea"/>
                <a:cs typeface="Consolas" panose="020B0609020204030204" charset="0"/>
              </a:rPr>
              <a:t>queryWrapper.eq(null != setmeal.getCategoryId(), Setmeal::getCategoryId, setmeal.getCategoryId());</a:t>
            </a:r>
            <a:endParaRPr sz="1400" dirty="0">
              <a:solidFill>
                <a:schemeClr val="tx1">
                  <a:lumMod val="65000"/>
                  <a:lumOff val="35000"/>
                </a:schemeClr>
              </a:solidFill>
              <a:latin typeface="Consolas" panose="020B0609020204030204" charset="0"/>
              <a:ea typeface="+mn-ea"/>
              <a:cs typeface="Consolas" panose="020B0609020204030204" charset="0"/>
            </a:endParaRPr>
          </a:p>
          <a:p>
            <a:pPr marL="0" lvl="1" algn="l" fontAlgn="auto">
              <a:spcBef>
                <a:spcPts val="0"/>
              </a:spcBef>
              <a:spcAft>
                <a:spcPts val="0"/>
              </a:spcAft>
              <a:buClrTx/>
              <a:buSzTx/>
              <a:buNone/>
            </a:pPr>
            <a:r>
              <a:rPr lang="en-US" sz="1400" dirty="0">
                <a:solidFill>
                  <a:schemeClr val="tx1">
                    <a:lumMod val="65000"/>
                    <a:lumOff val="35000"/>
                  </a:schemeClr>
                </a:solidFill>
                <a:latin typeface="Consolas" panose="020B0609020204030204" charset="0"/>
                <a:ea typeface="+mn-ea"/>
                <a:cs typeface="Consolas" panose="020B0609020204030204" charset="0"/>
              </a:rPr>
              <a:t>	</a:t>
            </a:r>
            <a:r>
              <a:rPr sz="1400" dirty="0">
                <a:solidFill>
                  <a:schemeClr val="tx1">
                    <a:lumMod val="65000"/>
                    <a:lumOff val="35000"/>
                  </a:schemeClr>
                </a:solidFill>
                <a:latin typeface="Consolas" panose="020B0609020204030204" charset="0"/>
                <a:ea typeface="+mn-ea"/>
                <a:cs typeface="Consolas" panose="020B0609020204030204" charset="0"/>
              </a:rPr>
              <a:t>queryWrapper.eq(null != setmeal.getStatus(), Setmeal::getStatus, setmeal.getStatus());</a:t>
            </a:r>
            <a:endParaRPr sz="1400" dirty="0">
              <a:solidFill>
                <a:schemeClr val="tx1">
                  <a:lumMod val="65000"/>
                  <a:lumOff val="35000"/>
                </a:schemeClr>
              </a:solidFill>
              <a:latin typeface="Consolas" panose="020B0609020204030204" charset="0"/>
              <a:ea typeface="+mn-ea"/>
              <a:cs typeface="Consolas" panose="020B0609020204030204" charset="0"/>
            </a:endParaRPr>
          </a:p>
          <a:p>
            <a:pPr marL="0" lvl="1" algn="l" fontAlgn="auto">
              <a:spcBef>
                <a:spcPts val="0"/>
              </a:spcBef>
              <a:spcAft>
                <a:spcPts val="0"/>
              </a:spcAft>
              <a:buClrTx/>
              <a:buSzTx/>
              <a:buNone/>
            </a:pPr>
            <a:r>
              <a:rPr lang="en-US" sz="1400" dirty="0">
                <a:solidFill>
                  <a:schemeClr val="tx1">
                    <a:lumMod val="65000"/>
                    <a:lumOff val="35000"/>
                  </a:schemeClr>
                </a:solidFill>
                <a:latin typeface="Consolas" panose="020B0609020204030204" charset="0"/>
                <a:ea typeface="+mn-ea"/>
                <a:cs typeface="Consolas" panose="020B0609020204030204" charset="0"/>
              </a:rPr>
              <a:t>	</a:t>
            </a:r>
            <a:r>
              <a:rPr sz="1400" dirty="0">
                <a:solidFill>
                  <a:schemeClr val="tx1">
                    <a:lumMod val="65000"/>
                    <a:lumOff val="35000"/>
                  </a:schemeClr>
                </a:solidFill>
                <a:latin typeface="Consolas" panose="020B0609020204030204" charset="0"/>
                <a:ea typeface="+mn-ea"/>
                <a:cs typeface="Consolas" panose="020B0609020204030204" charset="0"/>
              </a:rPr>
              <a:t>queryWrapper.orderByDesc(Setmeal::getUpdateTime);</a:t>
            </a:r>
            <a:endParaRPr sz="1400" dirty="0">
              <a:solidFill>
                <a:schemeClr val="tx1">
                  <a:lumMod val="65000"/>
                  <a:lumOff val="35000"/>
                </a:schemeClr>
              </a:solidFill>
              <a:latin typeface="Consolas" panose="020B0609020204030204" charset="0"/>
              <a:ea typeface="+mn-ea"/>
              <a:cs typeface="Consolas" panose="020B0609020204030204" charset="0"/>
            </a:endParaRPr>
          </a:p>
          <a:p>
            <a:pPr algn="l" fontAlgn="auto">
              <a:spcBef>
                <a:spcPts val="0"/>
              </a:spcBef>
              <a:spcAft>
                <a:spcPts val="0"/>
              </a:spcAft>
              <a:buClrTx/>
              <a:buSzTx/>
              <a:buNone/>
            </a:pPr>
            <a:endParaRPr sz="1400" dirty="0">
              <a:solidFill>
                <a:schemeClr val="tx1">
                  <a:lumMod val="65000"/>
                  <a:lumOff val="35000"/>
                </a:schemeClr>
              </a:solidFill>
              <a:latin typeface="Consolas" panose="020B0609020204030204" charset="0"/>
              <a:ea typeface="+mn-ea"/>
              <a:cs typeface="Consolas" panose="020B0609020204030204" charset="0"/>
            </a:endParaRPr>
          </a:p>
          <a:p>
            <a:pPr marL="0" lvl="1" algn="l" fontAlgn="auto">
              <a:spcBef>
                <a:spcPts val="0"/>
              </a:spcBef>
              <a:spcAft>
                <a:spcPts val="0"/>
              </a:spcAft>
              <a:buClrTx/>
              <a:buSzTx/>
              <a:buNone/>
            </a:pPr>
            <a:r>
              <a:rPr lang="en-US" sz="1400" dirty="0">
                <a:solidFill>
                  <a:schemeClr val="tx1">
                    <a:lumMod val="65000"/>
                    <a:lumOff val="35000"/>
                  </a:schemeClr>
                </a:solidFill>
                <a:latin typeface="Consolas" panose="020B0609020204030204" charset="0"/>
                <a:ea typeface="+mn-ea"/>
                <a:cs typeface="Consolas" panose="020B0609020204030204" charset="0"/>
              </a:rPr>
              <a:t>	</a:t>
            </a:r>
            <a:r>
              <a:rPr sz="1400" dirty="0">
                <a:solidFill>
                  <a:schemeClr val="tx1">
                    <a:lumMod val="65000"/>
                    <a:lumOff val="35000"/>
                  </a:schemeClr>
                </a:solidFill>
                <a:latin typeface="Consolas" panose="020B0609020204030204" charset="0"/>
                <a:ea typeface="+mn-ea"/>
                <a:cs typeface="Consolas" panose="020B0609020204030204" charset="0"/>
              </a:rPr>
              <a:t>return R.success(setmealService.list(queryWrapper));</a:t>
            </a:r>
            <a:endParaRPr sz="1400" dirty="0">
              <a:solidFill>
                <a:schemeClr val="tx1">
                  <a:lumMod val="65000"/>
                  <a:lumOff val="35000"/>
                </a:schemeClr>
              </a:solidFill>
              <a:latin typeface="Consolas" panose="020B0609020204030204" charset="0"/>
              <a:ea typeface="+mn-ea"/>
              <a:cs typeface="Consolas" panose="020B0609020204030204" charset="0"/>
            </a:endParaRPr>
          </a:p>
          <a:p>
            <a:pPr algn="l" fontAlgn="auto">
              <a:spcBef>
                <a:spcPts val="0"/>
              </a:spcBef>
              <a:spcAft>
                <a:spcPts val="0"/>
              </a:spcAft>
              <a:buClrTx/>
              <a:buSzTx/>
              <a:buNone/>
            </a:pPr>
            <a:r>
              <a:rPr sz="1400" dirty="0">
                <a:solidFill>
                  <a:schemeClr val="tx1">
                    <a:lumMod val="65000"/>
                    <a:lumOff val="35000"/>
                  </a:schemeClr>
                </a:solidFill>
                <a:latin typeface="Consolas" panose="020B0609020204030204" charset="0"/>
                <a:ea typeface="+mn-ea"/>
                <a:cs typeface="Consolas" panose="020B0609020204030204" charset="0"/>
              </a:rPr>
              <a:t>}</a:t>
            </a:r>
            <a:endParaRPr sz="1400" dirty="0">
              <a:solidFill>
                <a:schemeClr val="tx1">
                  <a:lumMod val="65000"/>
                  <a:lumOff val="35000"/>
                </a:schemeClr>
              </a:solidFill>
              <a:latin typeface="Consolas" panose="020B0609020204030204" charset="0"/>
              <a:ea typeface="+mn-ea"/>
              <a:cs typeface="Consolas" panose="020B06090202040302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菜品展示</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功能测试</a:t>
            </a:r>
            <a:endParaRPr kumimoji="1" lang="zh-CN" altLang="en-US" dirty="0"/>
          </a:p>
        </p:txBody>
      </p:sp>
      <p:sp>
        <p:nvSpPr>
          <p:cNvPr id="2" name="文本框 1"/>
          <p:cNvSpPr txBox="1"/>
          <p:nvPr/>
        </p:nvSpPr>
        <p:spPr>
          <a:xfrm>
            <a:off x="710565" y="1701165"/>
            <a:ext cx="9240520" cy="337185"/>
          </a:xfrm>
          <a:prstGeom prst="rect">
            <a:avLst/>
          </a:prstGeom>
          <a:noFill/>
        </p:spPr>
        <p:txBody>
          <a:bodyPr wrap="square">
            <a:spAutoFit/>
          </a:bodyPr>
          <a:p>
            <a:pPr fontAlgn="auto">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测试过程中可以使用浏览器的监控工具查看页面和服务端的数据交互细节</a:t>
            </a:r>
            <a:endPar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281833" y="2697016"/>
            <a:ext cx="6725920" cy="548322"/>
          </a:xfrm>
        </p:spPr>
        <p:txBody>
          <a:bodyPr>
            <a:normAutofit fontScale="90000"/>
          </a:bodyPr>
          <a:lstStyle/>
          <a:p>
            <a:r>
              <a:rPr lang="zh-CN" altLang="en-US" dirty="0">
                <a:latin typeface="阿里巴巴普惠体" panose="00020600040101010101" pitchFamily="18" charset="-122"/>
                <a:ea typeface="阿里巴巴普惠体" panose="00020600040101010101" pitchFamily="18" charset="-122"/>
              </a:rPr>
              <a:t>购物车</a:t>
            </a:r>
            <a:endParaRPr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1"/>
          </p:nvPr>
        </p:nvSpPr>
        <p:spPr/>
        <p:txBody>
          <a:bodyPr/>
          <a:lstStyle/>
          <a:p>
            <a:r>
              <a:rPr lang="en-US" altLang="zh-CN" dirty="0"/>
              <a:t>03</a:t>
            </a:r>
            <a:endParaRPr lang="en-US" dirty="0"/>
          </a:p>
        </p:txBody>
      </p:sp>
      <p:sp>
        <p:nvSpPr>
          <p:cNvPr id="5" name="文本占位符 2"/>
          <p:cNvSpPr>
            <a:spLocks noGrp="1"/>
          </p:cNvSpPr>
          <p:nvPr>
            <p:ph type="body" idx="10"/>
          </p:nvPr>
        </p:nvSpPr>
        <p:spPr>
          <a:xfrm>
            <a:off x="5281930" y="3245485"/>
            <a:ext cx="5466080" cy="1983105"/>
          </a:xfrm>
        </p:spPr>
        <p:txBody>
          <a:bodyPr/>
          <a:lstStyle/>
          <a:p>
            <a:r>
              <a:rPr kumimoji="1" lang="zh-CN" altLang="en-US" dirty="0">
                <a:latin typeface="阿里巴巴普惠体" panose="00020600040101010101" pitchFamily="18" charset="-122"/>
                <a:ea typeface="阿里巴巴普惠体" panose="00020600040101010101" pitchFamily="18" charset="-122"/>
              </a:rPr>
              <a:t>需求分析</a:t>
            </a:r>
            <a:endParaRPr kumimoji="1" lang="zh-CN" altLang="en-US" dirty="0">
              <a:latin typeface="阿里巴巴普惠体" panose="00020600040101010101" pitchFamily="18" charset="-122"/>
              <a:ea typeface="阿里巴巴普惠体" panose="00020600040101010101" pitchFamily="18" charset="-122"/>
            </a:endParaRPr>
          </a:p>
          <a:p>
            <a:r>
              <a:rPr kumimoji="1" lang="zh-CN" altLang="en-US" dirty="0">
                <a:latin typeface="阿里巴巴普惠体" panose="00020600040101010101" pitchFamily="18" charset="-122"/>
                <a:ea typeface="阿里巴巴普惠体" panose="00020600040101010101" pitchFamily="18" charset="-122"/>
              </a:rPr>
              <a:t>数据模型</a:t>
            </a:r>
            <a:endParaRPr kumimoji="1" lang="zh-CN" altLang="en-US" dirty="0">
              <a:latin typeface="阿里巴巴普惠体" panose="00020600040101010101" pitchFamily="18" charset="-122"/>
              <a:ea typeface="阿里巴巴普惠体" panose="00020600040101010101" pitchFamily="18" charset="-122"/>
            </a:endParaRPr>
          </a:p>
          <a:p>
            <a:r>
              <a:rPr lang="zh-CN" altLang="en-US" dirty="0">
                <a:latin typeface="阿里巴巴普惠体" panose="00020600040101010101" pitchFamily="18" charset="-122"/>
                <a:ea typeface="阿里巴巴普惠体" panose="00020600040101010101" pitchFamily="18" charset="-122"/>
              </a:rPr>
              <a:t>代码开发</a:t>
            </a:r>
            <a:endParaRPr lang="zh-CN" altLang="en-US" dirty="0">
              <a:latin typeface="阿里巴巴普惠体" panose="00020600040101010101" pitchFamily="18" charset="-122"/>
              <a:ea typeface="阿里巴巴普惠体" panose="00020600040101010101" pitchFamily="18" charset="-122"/>
            </a:endParaRPr>
          </a:p>
          <a:p>
            <a:r>
              <a:rPr lang="zh-CN" altLang="en-US" dirty="0">
                <a:latin typeface="阿里巴巴普惠体" panose="00020600040101010101" pitchFamily="18" charset="-122"/>
                <a:ea typeface="阿里巴巴普惠体" panose="00020600040101010101" pitchFamily="18" charset="-122"/>
              </a:rPr>
              <a:t>功能测试</a:t>
            </a:r>
            <a:endParaRPr lang="zh-CN" altLang="en-US" dirty="0">
              <a:latin typeface="阿里巴巴普惠体" panose="00020600040101010101" pitchFamily="18" charset="-122"/>
              <a:ea typeface="阿里巴巴普惠体" panose="00020600040101010101" pitchFamily="18"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a:latin typeface="阿里巴巴普惠体" panose="00020600040101010101" pitchFamily="18" charset="-122"/>
                <a:ea typeface="阿里巴巴普惠体" panose="00020600040101010101" pitchFamily="18" charset="-122"/>
                <a:sym typeface="+mn-ea"/>
              </a:rPr>
              <a:t>购物车</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需求分析</a:t>
            </a:r>
            <a:endParaRPr kumimoji="1" lang="zh-CN" altLang="en-US" dirty="0"/>
          </a:p>
        </p:txBody>
      </p:sp>
      <p:sp>
        <p:nvSpPr>
          <p:cNvPr id="6" name="文本框 5"/>
          <p:cNvSpPr txBox="1"/>
          <p:nvPr/>
        </p:nvSpPr>
        <p:spPr>
          <a:xfrm>
            <a:off x="794385" y="1607820"/>
            <a:ext cx="10057130" cy="1198880"/>
          </a:xfrm>
          <a:prstGeom prst="rect">
            <a:avLst/>
          </a:prstGeom>
          <a:noFill/>
        </p:spPr>
        <p:txBody>
          <a:bodyPr wrap="square">
            <a:spAutoFit/>
          </a:bodyPr>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移动端用户可以将菜品或者套餐添加到购物车。对于菜品来说，如果设置了口味信息，则需要选择规格后才能加入购物车</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对于套餐来说，可以直接点击       将当前套餐加入购物车。在购物车中可以修改菜品和套餐的数量，也可以清空购物车。</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9" name="图片 8"/>
          <p:cNvPicPr>
            <a:picLocks noChangeAspect="1"/>
          </p:cNvPicPr>
          <p:nvPr/>
        </p:nvPicPr>
        <p:blipFill>
          <a:blip r:embed="rId1"/>
          <a:stretch>
            <a:fillRect/>
          </a:stretch>
        </p:blipFill>
        <p:spPr>
          <a:xfrm>
            <a:off x="3459480" y="3056255"/>
            <a:ext cx="1906905" cy="3611880"/>
          </a:xfrm>
          <a:prstGeom prst="rect">
            <a:avLst/>
          </a:prstGeom>
          <a:ln>
            <a:solidFill>
              <a:schemeClr val="accent1"/>
            </a:solidFill>
          </a:ln>
        </p:spPr>
      </p:pic>
      <p:pic>
        <p:nvPicPr>
          <p:cNvPr id="10" name="图片 9"/>
          <p:cNvPicPr>
            <a:picLocks noChangeAspect="1"/>
          </p:cNvPicPr>
          <p:nvPr/>
        </p:nvPicPr>
        <p:blipFill>
          <a:blip r:embed="rId2"/>
          <a:stretch>
            <a:fillRect/>
          </a:stretch>
        </p:blipFill>
        <p:spPr>
          <a:xfrm>
            <a:off x="1064895" y="3056255"/>
            <a:ext cx="1905000" cy="3611880"/>
          </a:xfrm>
          <a:prstGeom prst="rect">
            <a:avLst/>
          </a:prstGeom>
          <a:ln>
            <a:solidFill>
              <a:schemeClr val="accent1"/>
            </a:solidFill>
          </a:ln>
        </p:spPr>
      </p:pic>
      <p:pic>
        <p:nvPicPr>
          <p:cNvPr id="8" name="图片 7"/>
          <p:cNvPicPr>
            <a:picLocks noChangeAspect="1"/>
          </p:cNvPicPr>
          <p:nvPr/>
        </p:nvPicPr>
        <p:blipFill>
          <a:blip r:embed="rId3"/>
          <a:stretch>
            <a:fillRect/>
          </a:stretch>
        </p:blipFill>
        <p:spPr>
          <a:xfrm>
            <a:off x="4643120" y="2119630"/>
            <a:ext cx="311150" cy="273685"/>
          </a:xfrm>
          <a:prstGeom prst="rect">
            <a:avLst/>
          </a:prstGeom>
        </p:spPr>
      </p:pic>
      <p:pic>
        <p:nvPicPr>
          <p:cNvPr id="5" name="图片 4"/>
          <p:cNvPicPr>
            <a:picLocks noChangeAspect="1"/>
          </p:cNvPicPr>
          <p:nvPr/>
        </p:nvPicPr>
        <p:blipFill>
          <a:blip r:embed="rId4"/>
          <a:stretch>
            <a:fillRect/>
          </a:stretch>
        </p:blipFill>
        <p:spPr>
          <a:xfrm>
            <a:off x="5825490" y="3064510"/>
            <a:ext cx="1942465" cy="3594735"/>
          </a:xfrm>
          <a:prstGeom prst="rect">
            <a:avLst/>
          </a:prstGeom>
          <a:ln>
            <a:solidFill>
              <a:schemeClr val="accent1"/>
            </a:solidFill>
          </a:ln>
        </p:spPr>
      </p:pic>
      <p:pic>
        <p:nvPicPr>
          <p:cNvPr id="7" name="图片 6"/>
          <p:cNvPicPr>
            <a:picLocks noChangeAspect="1"/>
          </p:cNvPicPr>
          <p:nvPr/>
        </p:nvPicPr>
        <p:blipFill>
          <a:blip r:embed="rId5"/>
          <a:stretch>
            <a:fillRect/>
          </a:stretch>
        </p:blipFill>
        <p:spPr>
          <a:xfrm>
            <a:off x="8234045" y="3067685"/>
            <a:ext cx="2025650" cy="3600450"/>
          </a:xfrm>
          <a:prstGeom prst="rect">
            <a:avLst/>
          </a:prstGeom>
          <a:ln>
            <a:solidFill>
              <a:schemeClr val="accent1"/>
            </a:solid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a:latin typeface="阿里巴巴普惠体" panose="00020600040101010101" pitchFamily="18" charset="-122"/>
                <a:ea typeface="阿里巴巴普惠体" panose="00020600040101010101" pitchFamily="18" charset="-122"/>
                <a:sym typeface="+mn-ea"/>
              </a:rPr>
              <a:t>购物车</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数据模型</a:t>
            </a:r>
            <a:endParaRPr kumimoji="1" lang="zh-CN" altLang="en-US" dirty="0"/>
          </a:p>
        </p:txBody>
      </p:sp>
      <p:sp>
        <p:nvSpPr>
          <p:cNvPr id="6" name="文本框 5"/>
          <p:cNvSpPr txBox="1"/>
          <p:nvPr/>
        </p:nvSpPr>
        <p:spPr>
          <a:xfrm>
            <a:off x="794385" y="1607820"/>
            <a:ext cx="10057130" cy="460375"/>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购物车对应的数据表为</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shopping_cart</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表，具体表结构如下：</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15" name="图片 14"/>
          <p:cNvPicPr>
            <a:picLocks noChangeAspect="1"/>
          </p:cNvPicPr>
          <p:nvPr/>
        </p:nvPicPr>
        <p:blipFill>
          <a:blip r:embed="rId1"/>
          <a:stretch>
            <a:fillRect/>
          </a:stretch>
        </p:blipFill>
        <p:spPr>
          <a:xfrm>
            <a:off x="918845" y="2244725"/>
            <a:ext cx="9032240" cy="4468495"/>
          </a:xfrm>
          <a:prstGeom prst="rect">
            <a:avLst/>
          </a:prstGeom>
          <a:ln>
            <a:solidFill>
              <a:schemeClr val="accent1"/>
            </a:solid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购物车</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代码开发</a:t>
            </a:r>
            <a:r>
              <a:rPr kumimoji="1" lang="en-US" altLang="zh-CN">
                <a:sym typeface="+mn-ea"/>
              </a:rPr>
              <a:t>-</a:t>
            </a:r>
            <a:r>
              <a:rPr kumimoji="1">
                <a:sym typeface="+mn-ea"/>
              </a:rPr>
              <a:t>梳理交互过程</a:t>
            </a:r>
            <a:endParaRPr kumimoji="1" lang="zh-CN" altLang="en-US" dirty="0"/>
          </a:p>
        </p:txBody>
      </p:sp>
      <p:sp>
        <p:nvSpPr>
          <p:cNvPr id="6" name="文本框 5"/>
          <p:cNvSpPr txBox="1"/>
          <p:nvPr/>
        </p:nvSpPr>
        <p:spPr>
          <a:xfrm>
            <a:off x="794385" y="1607820"/>
            <a:ext cx="10057130" cy="2306955"/>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在开发代码之前，需要梳理一下购物车操作时前端页面和服务端的交互过程：</a:t>
            </a:r>
            <a:endPar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1</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、点击                  或者       按钮，页面发送</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ajax</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请求，</a:t>
            </a: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请求服务端，将菜品或者套餐添加到购物车</a:t>
            </a:r>
            <a:endPar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a:p>
            <a:pPr fontAlgn="auto">
              <a:lnSpc>
                <a:spcPct val="150000"/>
              </a:lnSpc>
              <a:spcBef>
                <a:spcPts val="0"/>
              </a:spcBef>
              <a:spcAft>
                <a:spcPts val="0"/>
              </a:spcAft>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2</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、点击购物车图标，页面发送</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ajax</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请求，请求服务端查询购物车中的菜品和套餐</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a:p>
            <a:pPr fontAlgn="auto">
              <a:lnSpc>
                <a:spcPct val="150000"/>
              </a:lnSpc>
              <a:spcBef>
                <a:spcPts val="0"/>
              </a:spcBef>
              <a:spcAft>
                <a:spcPts val="0"/>
              </a:spcAft>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3</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、点击清空购物车按钮，页面发送</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ajax</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请求，请求服务端来执行清空购物车操作</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a:p>
            <a:pPr fontAlgn="auto">
              <a:lnSpc>
                <a:spcPct val="150000"/>
              </a:lnSpc>
              <a:spcBef>
                <a:spcPts val="0"/>
              </a:spcBef>
              <a:spcAft>
                <a:spcPts val="0"/>
              </a:spcAft>
            </a:pP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开发购物车功能，其实就是在服务端编写代码去处理前端页面发送的这</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3</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次请求即可。</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p:txBody>
      </p:sp>
      <p:pic>
        <p:nvPicPr>
          <p:cNvPr id="7" name="图片 6"/>
          <p:cNvPicPr>
            <a:picLocks noChangeAspect="1"/>
          </p:cNvPicPr>
          <p:nvPr/>
        </p:nvPicPr>
        <p:blipFill>
          <a:blip r:embed="rId1"/>
          <a:stretch>
            <a:fillRect/>
          </a:stretch>
        </p:blipFill>
        <p:spPr>
          <a:xfrm>
            <a:off x="1674495" y="2081530"/>
            <a:ext cx="845820" cy="312420"/>
          </a:xfrm>
          <a:prstGeom prst="rect">
            <a:avLst/>
          </a:prstGeom>
        </p:spPr>
      </p:pic>
      <p:pic>
        <p:nvPicPr>
          <p:cNvPr id="8" name="图片 7"/>
          <p:cNvPicPr>
            <a:picLocks noChangeAspect="1"/>
          </p:cNvPicPr>
          <p:nvPr/>
        </p:nvPicPr>
        <p:blipFill>
          <a:blip r:embed="rId2"/>
          <a:stretch>
            <a:fillRect/>
          </a:stretch>
        </p:blipFill>
        <p:spPr>
          <a:xfrm>
            <a:off x="3001645" y="2115820"/>
            <a:ext cx="297180" cy="24384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购物车</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代码开发</a:t>
            </a:r>
            <a:r>
              <a:rPr kumimoji="1" lang="en-US" altLang="zh-CN" dirty="0"/>
              <a:t>-</a:t>
            </a:r>
            <a:r>
              <a:rPr kumimoji="1" dirty="0"/>
              <a:t>准备工作</a:t>
            </a:r>
            <a:endParaRPr kumimoji="1" dirty="0"/>
          </a:p>
        </p:txBody>
      </p:sp>
      <p:sp>
        <p:nvSpPr>
          <p:cNvPr id="6" name="文本框 5"/>
          <p:cNvSpPr txBox="1"/>
          <p:nvPr/>
        </p:nvSpPr>
        <p:spPr>
          <a:xfrm>
            <a:off x="794385" y="1607820"/>
            <a:ext cx="10439400" cy="2306955"/>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在开发业务功能前，先将需要用到的类和接口基本结构创建好：</a:t>
            </a:r>
            <a:endPar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marL="285750" indent="-285750" fontAlgn="auto">
              <a:lnSpc>
                <a:spcPct val="150000"/>
              </a:lnSpc>
              <a:spcBef>
                <a:spcPts val="0"/>
              </a:spcBef>
              <a:spcAft>
                <a:spcPts val="0"/>
              </a:spcAft>
              <a:buFont typeface="Wingdings" panose="05000000000000000000" charset="0"/>
              <a:buChar char="l"/>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实体类 </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ShoppingCart</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（直接从课程资料中导入即可）</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marL="285750" indent="-285750" fontAlgn="auto">
              <a:lnSpc>
                <a:spcPct val="150000"/>
              </a:lnSpc>
              <a:spcBef>
                <a:spcPts val="0"/>
              </a:spcBef>
              <a:spcAft>
                <a:spcPts val="0"/>
              </a:spcAft>
              <a:buFont typeface="Wingdings" panose="05000000000000000000" charset="0"/>
              <a:buChar char="l"/>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Mapper</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接口 </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ShoppingCart</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Mapper</a:t>
            </a:r>
            <a:endPar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marL="285750" indent="-285750" fontAlgn="auto">
              <a:lnSpc>
                <a:spcPct val="150000"/>
              </a:lnSpc>
              <a:spcBef>
                <a:spcPts val="0"/>
              </a:spcBef>
              <a:spcAft>
                <a:spcPts val="0"/>
              </a:spcAft>
              <a:buFont typeface="Wingdings" panose="05000000000000000000" charset="0"/>
              <a:buChar char="l"/>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业务层接口 </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ShoppingCart</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Service</a:t>
            </a:r>
            <a:endPar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marL="285750" indent="-285750" fontAlgn="auto">
              <a:lnSpc>
                <a:spcPct val="150000"/>
              </a:lnSpc>
              <a:spcBef>
                <a:spcPts val="0"/>
              </a:spcBef>
              <a:spcAft>
                <a:spcPts val="0"/>
              </a:spcAft>
              <a:buFont typeface="Wingdings" panose="05000000000000000000" charset="0"/>
              <a:buChar char="l"/>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业务层实现类 </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ShoppingCart</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ServiceImpl</a:t>
            </a:r>
            <a:endPar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marL="285750" indent="-285750" fontAlgn="auto">
              <a:lnSpc>
                <a:spcPct val="150000"/>
              </a:lnSpc>
              <a:spcBef>
                <a:spcPts val="0"/>
              </a:spcBef>
              <a:spcAft>
                <a:spcPts val="0"/>
              </a:spcAft>
              <a:buFont typeface="Wingdings" panose="05000000000000000000" charset="0"/>
              <a:buChar char="l"/>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控制层 </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ShoppingCart</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Controller</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阿里巴巴普惠体" panose="00020600040101010101" pitchFamily="18" charset="-122"/>
                <a:ea typeface="阿里巴巴普惠体" panose="00020600040101010101" pitchFamily="18" charset="-122"/>
              </a:rPr>
              <a:t>效果展示</a:t>
            </a:r>
            <a:endParaRPr lang="zh-CN" altLang="en-US" dirty="0">
              <a:latin typeface="阿里巴巴普惠体" panose="00020600040101010101" pitchFamily="18" charset="-122"/>
              <a:ea typeface="阿里巴巴普惠体" panose="00020600040101010101" pitchFamily="18" charset="-122"/>
            </a:endParaRPr>
          </a:p>
        </p:txBody>
      </p:sp>
      <p:pic>
        <p:nvPicPr>
          <p:cNvPr id="7" name="图片 6"/>
          <p:cNvPicPr>
            <a:picLocks noChangeAspect="1"/>
          </p:cNvPicPr>
          <p:nvPr/>
        </p:nvPicPr>
        <p:blipFill>
          <a:blip r:embed="rId1"/>
          <a:stretch>
            <a:fillRect/>
          </a:stretch>
        </p:blipFill>
        <p:spPr>
          <a:xfrm>
            <a:off x="1790065" y="1249680"/>
            <a:ext cx="2220595" cy="4223385"/>
          </a:xfrm>
          <a:prstGeom prst="rect">
            <a:avLst/>
          </a:prstGeom>
          <a:ln>
            <a:solidFill>
              <a:schemeClr val="accent1"/>
            </a:solidFill>
          </a:ln>
        </p:spPr>
      </p:pic>
      <p:pic>
        <p:nvPicPr>
          <p:cNvPr id="9" name="图片 8"/>
          <p:cNvPicPr>
            <a:picLocks noChangeAspect="1"/>
          </p:cNvPicPr>
          <p:nvPr/>
        </p:nvPicPr>
        <p:blipFill>
          <a:blip r:embed="rId2"/>
          <a:stretch>
            <a:fillRect/>
          </a:stretch>
        </p:blipFill>
        <p:spPr>
          <a:xfrm>
            <a:off x="4606290" y="1249680"/>
            <a:ext cx="2199005" cy="4223385"/>
          </a:xfrm>
          <a:prstGeom prst="rect">
            <a:avLst/>
          </a:prstGeom>
          <a:ln>
            <a:solidFill>
              <a:schemeClr val="accent1"/>
            </a:solidFill>
          </a:ln>
        </p:spPr>
      </p:pic>
      <p:pic>
        <p:nvPicPr>
          <p:cNvPr id="11" name="图片 10"/>
          <p:cNvPicPr>
            <a:picLocks noChangeAspect="1"/>
          </p:cNvPicPr>
          <p:nvPr/>
        </p:nvPicPr>
        <p:blipFill>
          <a:blip r:embed="rId3"/>
          <a:stretch>
            <a:fillRect/>
          </a:stretch>
        </p:blipFill>
        <p:spPr>
          <a:xfrm>
            <a:off x="7401560" y="1249680"/>
            <a:ext cx="2214880" cy="4224020"/>
          </a:xfrm>
          <a:prstGeom prst="rect">
            <a:avLst/>
          </a:prstGeom>
          <a:ln>
            <a:solidFill>
              <a:schemeClr val="accent1"/>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购物车</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代码开发</a:t>
            </a:r>
            <a:r>
              <a:rPr kumimoji="1" lang="en-US" altLang="zh-CN" dirty="0"/>
              <a:t>-</a:t>
            </a:r>
            <a:r>
              <a:rPr kumimoji="1" altLang="zh-CN" dirty="0"/>
              <a:t>添加购物车</a:t>
            </a:r>
            <a:endParaRPr kumimoji="1" altLang="zh-CN" dirty="0"/>
          </a:p>
        </p:txBody>
      </p:sp>
      <p:sp>
        <p:nvSpPr>
          <p:cNvPr id="6" name="文本框 5"/>
          <p:cNvSpPr txBox="1"/>
          <p:nvPr/>
        </p:nvSpPr>
        <p:spPr>
          <a:xfrm>
            <a:off x="794385" y="1607820"/>
            <a:ext cx="10439400" cy="460375"/>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在</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ShoppingCartController</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中</a:t>
            </a: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创建</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add</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方法：</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p:txBody>
      </p:sp>
      <p:sp>
        <p:nvSpPr>
          <p:cNvPr id="5" name="文本框 4"/>
          <p:cNvSpPr txBox="1"/>
          <p:nvPr/>
        </p:nvSpPr>
        <p:spPr>
          <a:xfrm>
            <a:off x="468630" y="2044700"/>
            <a:ext cx="8312785" cy="5046345"/>
          </a:xfrm>
          <a:prstGeom prst="rect">
            <a:avLst/>
          </a:prstGeom>
          <a:noFill/>
        </p:spPr>
        <p:txBody>
          <a:bodyPr>
            <a:spAutoFit/>
          </a:bodyPr>
          <a:p>
            <a:pPr fontAlgn="auto">
              <a:spcBef>
                <a:spcPts val="0"/>
              </a:spcBef>
              <a:spcAft>
                <a:spcPts val="0"/>
              </a:spcAft>
            </a:pPr>
            <a:r>
              <a:rPr lang="en-US" altLang="zh-CN" sz="1400" dirty="0">
                <a:solidFill>
                  <a:schemeClr val="tx1">
                    <a:lumMod val="65000"/>
                    <a:lumOff val="35000"/>
                  </a:schemeClr>
                </a:solidFill>
                <a:latin typeface="Consolas" panose="020B0609020204030204" charset="0"/>
                <a:ea typeface="阿里巴巴普惠体" panose="00020600040101010101" pitchFamily="18" charset="-122"/>
                <a:cs typeface="Consolas" panose="020B0609020204030204" charset="0"/>
              </a:rPr>
              <a:t>    </a:t>
            </a:r>
            <a:r>
              <a:rPr lang="zh-CN" altLang="en-US" sz="1400" dirty="0">
                <a:solidFill>
                  <a:schemeClr val="tx1">
                    <a:lumMod val="65000"/>
                    <a:lumOff val="35000"/>
                  </a:schemeClr>
                </a:solidFill>
                <a:latin typeface="Consolas" panose="020B0609020204030204" charset="0"/>
                <a:ea typeface="阿里巴巴普惠体" panose="00020600040101010101" pitchFamily="18" charset="-122"/>
                <a:cs typeface="Consolas" panose="020B0609020204030204" charset="0"/>
              </a:rPr>
              <a:t>@PostMapping("add")</a:t>
            </a:r>
            <a:endParaRPr lang="zh-CN" altLang="en-US" sz="1400" dirty="0">
              <a:solidFill>
                <a:schemeClr val="tx1">
                  <a:lumMod val="65000"/>
                  <a:lumOff val="35000"/>
                </a:schemeClr>
              </a:solidFill>
              <a:latin typeface="Consolas" panose="020B0609020204030204" charset="0"/>
              <a:ea typeface="阿里巴巴普惠体" panose="00020600040101010101" pitchFamily="18" charset="-122"/>
              <a:cs typeface="Consolas" panose="020B0609020204030204" charset="0"/>
            </a:endParaRPr>
          </a:p>
          <a:p>
            <a:pPr fontAlgn="auto">
              <a:spcBef>
                <a:spcPts val="0"/>
              </a:spcBef>
              <a:spcAft>
                <a:spcPts val="0"/>
              </a:spcAft>
            </a:pPr>
            <a:r>
              <a:rPr lang="zh-CN" altLang="en-US" sz="1400" dirty="0">
                <a:solidFill>
                  <a:schemeClr val="tx1">
                    <a:lumMod val="65000"/>
                    <a:lumOff val="35000"/>
                  </a:schemeClr>
                </a:solidFill>
                <a:latin typeface="Consolas" panose="020B0609020204030204" charset="0"/>
                <a:ea typeface="阿里巴巴普惠体" panose="00020600040101010101" pitchFamily="18" charset="-122"/>
                <a:cs typeface="Consolas" panose="020B0609020204030204" charset="0"/>
              </a:rPr>
              <a:t>    public R&lt;ShoppingCart&gt; add(@RequestBody ShoppingCart shoppingCart) {</a:t>
            </a:r>
            <a:endParaRPr lang="zh-CN" altLang="en-US" sz="1400" dirty="0">
              <a:solidFill>
                <a:schemeClr val="tx1">
                  <a:lumMod val="65000"/>
                  <a:lumOff val="35000"/>
                </a:schemeClr>
              </a:solidFill>
              <a:latin typeface="Consolas" panose="020B0609020204030204" charset="0"/>
              <a:ea typeface="阿里巴巴普惠体" panose="00020600040101010101" pitchFamily="18" charset="-122"/>
              <a:cs typeface="Consolas" panose="020B0609020204030204" charset="0"/>
            </a:endParaRPr>
          </a:p>
          <a:p>
            <a:pPr fontAlgn="auto">
              <a:spcBef>
                <a:spcPts val="0"/>
              </a:spcBef>
              <a:spcAft>
                <a:spcPts val="0"/>
              </a:spcAft>
            </a:pPr>
            <a:r>
              <a:rPr lang="zh-CN" altLang="en-US" sz="1400" dirty="0">
                <a:solidFill>
                  <a:schemeClr val="tx1">
                    <a:lumMod val="65000"/>
                    <a:lumOff val="35000"/>
                  </a:schemeClr>
                </a:solidFill>
                <a:latin typeface="Consolas" panose="020B0609020204030204" charset="0"/>
                <a:ea typeface="阿里巴巴普惠体" panose="00020600040101010101" pitchFamily="18" charset="-122"/>
                <a:cs typeface="Consolas" panose="020B0609020204030204" charset="0"/>
              </a:rPr>
              <a:t>        log.info("shoppingCart:{}", shoppingCart);</a:t>
            </a:r>
            <a:endParaRPr lang="zh-CN" altLang="en-US" sz="1400" dirty="0">
              <a:solidFill>
                <a:schemeClr val="tx1">
                  <a:lumMod val="65000"/>
                  <a:lumOff val="35000"/>
                </a:schemeClr>
              </a:solidFill>
              <a:latin typeface="Consolas" panose="020B0609020204030204" charset="0"/>
              <a:ea typeface="阿里巴巴普惠体" panose="00020600040101010101" pitchFamily="18" charset="-122"/>
              <a:cs typeface="Consolas" panose="020B0609020204030204" charset="0"/>
            </a:endParaRPr>
          </a:p>
          <a:p>
            <a:pPr fontAlgn="auto">
              <a:spcBef>
                <a:spcPts val="0"/>
              </a:spcBef>
              <a:spcAft>
                <a:spcPts val="0"/>
              </a:spcAft>
            </a:pPr>
            <a:r>
              <a:rPr lang="zh-CN" altLang="en-US" sz="1400" dirty="0">
                <a:solidFill>
                  <a:schemeClr val="tx1">
                    <a:lumMod val="65000"/>
                    <a:lumOff val="35000"/>
                  </a:schemeClr>
                </a:solidFill>
                <a:latin typeface="Consolas" panose="020B0609020204030204" charset="0"/>
                <a:ea typeface="阿里巴巴普惠体" panose="00020600040101010101" pitchFamily="18" charset="-122"/>
                <a:cs typeface="Consolas" panose="020B0609020204030204" charset="0"/>
              </a:rPr>
              <a:t>        shoppingCart.setUserId(BaseContext.getCurrentId());</a:t>
            </a:r>
            <a:endParaRPr lang="zh-CN" altLang="en-US" sz="1400" dirty="0">
              <a:solidFill>
                <a:schemeClr val="tx1">
                  <a:lumMod val="65000"/>
                  <a:lumOff val="35000"/>
                </a:schemeClr>
              </a:solidFill>
              <a:latin typeface="Consolas" panose="020B0609020204030204" charset="0"/>
              <a:ea typeface="阿里巴巴普惠体" panose="00020600040101010101" pitchFamily="18" charset="-122"/>
              <a:cs typeface="Consolas" panose="020B0609020204030204" charset="0"/>
            </a:endParaRPr>
          </a:p>
          <a:p>
            <a:pPr fontAlgn="auto">
              <a:spcBef>
                <a:spcPts val="0"/>
              </a:spcBef>
              <a:spcAft>
                <a:spcPts val="0"/>
              </a:spcAft>
            </a:pPr>
            <a:r>
              <a:rPr lang="zh-CN" altLang="en-US" sz="1400" dirty="0">
                <a:solidFill>
                  <a:schemeClr val="tx1">
                    <a:lumMod val="65000"/>
                    <a:lumOff val="35000"/>
                  </a:schemeClr>
                </a:solidFill>
                <a:latin typeface="Consolas" panose="020B0609020204030204" charset="0"/>
                <a:ea typeface="阿里巴巴普惠体" panose="00020600040101010101" pitchFamily="18" charset="-122"/>
                <a:cs typeface="Consolas" panose="020B0609020204030204" charset="0"/>
              </a:rPr>
              <a:t>        LambdaQueryWrapper&lt;ShoppingCart&gt; wrapper = new LambdaQueryWrapper&lt;&gt;();</a:t>
            </a:r>
            <a:endParaRPr lang="zh-CN" altLang="en-US" sz="1400" dirty="0">
              <a:solidFill>
                <a:schemeClr val="tx1">
                  <a:lumMod val="65000"/>
                  <a:lumOff val="35000"/>
                </a:schemeClr>
              </a:solidFill>
              <a:latin typeface="Consolas" panose="020B0609020204030204" charset="0"/>
              <a:ea typeface="阿里巴巴普惠体" panose="00020600040101010101" pitchFamily="18" charset="-122"/>
              <a:cs typeface="Consolas" panose="020B0609020204030204" charset="0"/>
            </a:endParaRPr>
          </a:p>
          <a:p>
            <a:pPr fontAlgn="auto">
              <a:spcBef>
                <a:spcPts val="0"/>
              </a:spcBef>
              <a:spcAft>
                <a:spcPts val="0"/>
              </a:spcAft>
            </a:pPr>
            <a:r>
              <a:rPr lang="zh-CN" altLang="en-US" sz="1400" dirty="0">
                <a:solidFill>
                  <a:schemeClr val="tx1">
                    <a:lumMod val="65000"/>
                    <a:lumOff val="35000"/>
                  </a:schemeClr>
                </a:solidFill>
                <a:latin typeface="Consolas" panose="020B0609020204030204" charset="0"/>
                <a:ea typeface="阿里巴巴普惠体" panose="00020600040101010101" pitchFamily="18" charset="-122"/>
                <a:cs typeface="Consolas" panose="020B0609020204030204" charset="0"/>
              </a:rPr>
              <a:t>        wrapper.eq(ShoppingCart::getUserId, shoppingCart.getUserId());</a:t>
            </a:r>
            <a:endParaRPr lang="zh-CN" altLang="en-US" sz="1400" dirty="0">
              <a:solidFill>
                <a:schemeClr val="tx1">
                  <a:lumMod val="65000"/>
                  <a:lumOff val="35000"/>
                </a:schemeClr>
              </a:solidFill>
              <a:latin typeface="Consolas" panose="020B0609020204030204" charset="0"/>
              <a:ea typeface="阿里巴巴普惠体" panose="00020600040101010101" pitchFamily="18" charset="-122"/>
              <a:cs typeface="Consolas" panose="020B0609020204030204" charset="0"/>
            </a:endParaRPr>
          </a:p>
          <a:p>
            <a:pPr fontAlgn="auto">
              <a:spcBef>
                <a:spcPts val="0"/>
              </a:spcBef>
              <a:spcAft>
                <a:spcPts val="0"/>
              </a:spcAft>
            </a:pPr>
            <a:r>
              <a:rPr lang="zh-CN" altLang="en-US" sz="1400" dirty="0">
                <a:solidFill>
                  <a:schemeClr val="tx1">
                    <a:lumMod val="65000"/>
                    <a:lumOff val="35000"/>
                  </a:schemeClr>
                </a:solidFill>
                <a:latin typeface="Consolas" panose="020B0609020204030204" charset="0"/>
                <a:ea typeface="阿里巴巴普惠体" panose="00020600040101010101" pitchFamily="18" charset="-122"/>
                <a:cs typeface="Consolas" panose="020B0609020204030204" charset="0"/>
              </a:rPr>
              <a:t>        if (shoppingCart.getDishId() != null) {</a:t>
            </a:r>
            <a:endParaRPr lang="zh-CN" altLang="en-US" sz="1400" dirty="0">
              <a:solidFill>
                <a:schemeClr val="tx1">
                  <a:lumMod val="65000"/>
                  <a:lumOff val="35000"/>
                </a:schemeClr>
              </a:solidFill>
              <a:latin typeface="Consolas" panose="020B0609020204030204" charset="0"/>
              <a:ea typeface="阿里巴巴普惠体" panose="00020600040101010101" pitchFamily="18" charset="-122"/>
              <a:cs typeface="Consolas" panose="020B0609020204030204" charset="0"/>
            </a:endParaRPr>
          </a:p>
          <a:p>
            <a:pPr fontAlgn="auto">
              <a:spcBef>
                <a:spcPts val="0"/>
              </a:spcBef>
              <a:spcAft>
                <a:spcPts val="0"/>
              </a:spcAft>
            </a:pPr>
            <a:r>
              <a:rPr lang="zh-CN" altLang="en-US" sz="1400" dirty="0">
                <a:solidFill>
                  <a:schemeClr val="tx1">
                    <a:lumMod val="65000"/>
                    <a:lumOff val="35000"/>
                  </a:schemeClr>
                </a:solidFill>
                <a:latin typeface="Consolas" panose="020B0609020204030204" charset="0"/>
                <a:ea typeface="阿里巴巴普惠体" panose="00020600040101010101" pitchFamily="18" charset="-122"/>
                <a:cs typeface="Consolas" panose="020B0609020204030204" charset="0"/>
              </a:rPr>
              <a:t>            wrapper.eq(ShoppingCart::getDishId, shoppingCart.getDishId());</a:t>
            </a:r>
            <a:endParaRPr lang="zh-CN" altLang="en-US" sz="1400" dirty="0">
              <a:solidFill>
                <a:schemeClr val="tx1">
                  <a:lumMod val="65000"/>
                  <a:lumOff val="35000"/>
                </a:schemeClr>
              </a:solidFill>
              <a:latin typeface="Consolas" panose="020B0609020204030204" charset="0"/>
              <a:ea typeface="阿里巴巴普惠体" panose="00020600040101010101" pitchFamily="18" charset="-122"/>
              <a:cs typeface="Consolas" panose="020B0609020204030204" charset="0"/>
            </a:endParaRPr>
          </a:p>
          <a:p>
            <a:pPr fontAlgn="auto">
              <a:spcBef>
                <a:spcPts val="0"/>
              </a:spcBef>
              <a:spcAft>
                <a:spcPts val="0"/>
              </a:spcAft>
            </a:pPr>
            <a:r>
              <a:rPr lang="zh-CN" altLang="en-US" sz="1400" dirty="0">
                <a:solidFill>
                  <a:schemeClr val="tx1">
                    <a:lumMod val="65000"/>
                    <a:lumOff val="35000"/>
                  </a:schemeClr>
                </a:solidFill>
                <a:latin typeface="Consolas" panose="020B0609020204030204" charset="0"/>
                <a:ea typeface="阿里巴巴普惠体" panose="00020600040101010101" pitchFamily="18" charset="-122"/>
                <a:cs typeface="Consolas" panose="020B0609020204030204" charset="0"/>
              </a:rPr>
              <a:t>        } else {</a:t>
            </a:r>
            <a:endParaRPr lang="zh-CN" altLang="en-US" sz="1400" dirty="0">
              <a:solidFill>
                <a:schemeClr val="tx1">
                  <a:lumMod val="65000"/>
                  <a:lumOff val="35000"/>
                </a:schemeClr>
              </a:solidFill>
              <a:latin typeface="Consolas" panose="020B0609020204030204" charset="0"/>
              <a:ea typeface="阿里巴巴普惠体" panose="00020600040101010101" pitchFamily="18" charset="-122"/>
              <a:cs typeface="Consolas" panose="020B0609020204030204" charset="0"/>
            </a:endParaRPr>
          </a:p>
          <a:p>
            <a:pPr fontAlgn="auto">
              <a:spcBef>
                <a:spcPts val="0"/>
              </a:spcBef>
              <a:spcAft>
                <a:spcPts val="0"/>
              </a:spcAft>
            </a:pPr>
            <a:r>
              <a:rPr lang="zh-CN" altLang="en-US" sz="1400" dirty="0">
                <a:solidFill>
                  <a:schemeClr val="tx1">
                    <a:lumMod val="65000"/>
                    <a:lumOff val="35000"/>
                  </a:schemeClr>
                </a:solidFill>
                <a:latin typeface="Consolas" panose="020B0609020204030204" charset="0"/>
                <a:ea typeface="阿里巴巴普惠体" panose="00020600040101010101" pitchFamily="18" charset="-122"/>
                <a:cs typeface="Consolas" panose="020B0609020204030204" charset="0"/>
              </a:rPr>
              <a:t>            wrapper.eq(ShoppingCart::getSetmealId, shoppingCart.getSetmealId());</a:t>
            </a:r>
            <a:endParaRPr lang="zh-CN" altLang="en-US" sz="1400" dirty="0">
              <a:solidFill>
                <a:schemeClr val="tx1">
                  <a:lumMod val="65000"/>
                  <a:lumOff val="35000"/>
                </a:schemeClr>
              </a:solidFill>
              <a:latin typeface="Consolas" panose="020B0609020204030204" charset="0"/>
              <a:ea typeface="阿里巴巴普惠体" panose="00020600040101010101" pitchFamily="18" charset="-122"/>
              <a:cs typeface="Consolas" panose="020B0609020204030204" charset="0"/>
            </a:endParaRPr>
          </a:p>
          <a:p>
            <a:pPr fontAlgn="auto">
              <a:spcBef>
                <a:spcPts val="0"/>
              </a:spcBef>
              <a:spcAft>
                <a:spcPts val="0"/>
              </a:spcAft>
            </a:pPr>
            <a:r>
              <a:rPr lang="zh-CN" altLang="en-US" sz="1400" dirty="0">
                <a:solidFill>
                  <a:schemeClr val="tx1">
                    <a:lumMod val="65000"/>
                    <a:lumOff val="35000"/>
                  </a:schemeClr>
                </a:solidFill>
                <a:latin typeface="Consolas" panose="020B0609020204030204" charset="0"/>
                <a:ea typeface="阿里巴巴普惠体" panose="00020600040101010101" pitchFamily="18" charset="-122"/>
                <a:cs typeface="Consolas" panose="020B0609020204030204" charset="0"/>
              </a:rPr>
              <a:t>        }</a:t>
            </a:r>
            <a:endParaRPr lang="zh-CN" altLang="en-US" sz="1400" dirty="0">
              <a:solidFill>
                <a:schemeClr val="tx1">
                  <a:lumMod val="65000"/>
                  <a:lumOff val="35000"/>
                </a:schemeClr>
              </a:solidFill>
              <a:latin typeface="Consolas" panose="020B0609020204030204" charset="0"/>
              <a:ea typeface="阿里巴巴普惠体" panose="00020600040101010101" pitchFamily="18" charset="-122"/>
              <a:cs typeface="Consolas" panose="020B0609020204030204" charset="0"/>
            </a:endParaRPr>
          </a:p>
          <a:p>
            <a:pPr fontAlgn="auto">
              <a:spcBef>
                <a:spcPts val="0"/>
              </a:spcBef>
              <a:spcAft>
                <a:spcPts val="0"/>
              </a:spcAft>
            </a:pPr>
            <a:r>
              <a:rPr lang="zh-CN" altLang="en-US" sz="1400" dirty="0">
                <a:solidFill>
                  <a:schemeClr val="tx1">
                    <a:lumMod val="65000"/>
                    <a:lumOff val="35000"/>
                  </a:schemeClr>
                </a:solidFill>
                <a:latin typeface="Consolas" panose="020B0609020204030204" charset="0"/>
                <a:ea typeface="阿里巴巴普惠体" panose="00020600040101010101" pitchFamily="18" charset="-122"/>
                <a:cs typeface="Consolas" panose="020B0609020204030204" charset="0"/>
              </a:rPr>
              <a:t>        ShoppingCart shoppingCartDb = shoppingCartService.getOne(wrapper);</a:t>
            </a:r>
            <a:endParaRPr lang="zh-CN" altLang="en-US" sz="1400" dirty="0">
              <a:solidFill>
                <a:schemeClr val="tx1">
                  <a:lumMod val="65000"/>
                  <a:lumOff val="35000"/>
                </a:schemeClr>
              </a:solidFill>
              <a:latin typeface="Consolas" panose="020B0609020204030204" charset="0"/>
              <a:ea typeface="阿里巴巴普惠体" panose="00020600040101010101" pitchFamily="18" charset="-122"/>
              <a:cs typeface="Consolas" panose="020B0609020204030204" charset="0"/>
            </a:endParaRPr>
          </a:p>
          <a:p>
            <a:pPr fontAlgn="auto">
              <a:spcBef>
                <a:spcPts val="0"/>
              </a:spcBef>
              <a:spcAft>
                <a:spcPts val="0"/>
              </a:spcAft>
            </a:pPr>
            <a:r>
              <a:rPr lang="zh-CN" altLang="en-US" sz="1400" dirty="0">
                <a:solidFill>
                  <a:schemeClr val="tx1">
                    <a:lumMod val="65000"/>
                    <a:lumOff val="35000"/>
                  </a:schemeClr>
                </a:solidFill>
                <a:latin typeface="Consolas" panose="020B0609020204030204" charset="0"/>
                <a:ea typeface="阿里巴巴普惠体" panose="00020600040101010101" pitchFamily="18" charset="-122"/>
                <a:cs typeface="Consolas" panose="020B0609020204030204" charset="0"/>
              </a:rPr>
              <a:t>        if (shoppingCartDb == null) {</a:t>
            </a:r>
            <a:endParaRPr lang="zh-CN" altLang="en-US" sz="1400" dirty="0">
              <a:solidFill>
                <a:schemeClr val="tx1">
                  <a:lumMod val="65000"/>
                  <a:lumOff val="35000"/>
                </a:schemeClr>
              </a:solidFill>
              <a:latin typeface="Consolas" panose="020B0609020204030204" charset="0"/>
              <a:ea typeface="阿里巴巴普惠体" panose="00020600040101010101" pitchFamily="18" charset="-122"/>
              <a:cs typeface="Consolas" panose="020B0609020204030204" charset="0"/>
            </a:endParaRPr>
          </a:p>
          <a:p>
            <a:pPr fontAlgn="auto">
              <a:spcBef>
                <a:spcPts val="0"/>
              </a:spcBef>
              <a:spcAft>
                <a:spcPts val="0"/>
              </a:spcAft>
            </a:pPr>
            <a:r>
              <a:rPr lang="zh-CN" altLang="en-US" sz="1400" dirty="0">
                <a:solidFill>
                  <a:schemeClr val="tx1">
                    <a:lumMod val="65000"/>
                    <a:lumOff val="35000"/>
                  </a:schemeClr>
                </a:solidFill>
                <a:latin typeface="Consolas" panose="020B0609020204030204" charset="0"/>
                <a:ea typeface="阿里巴巴普惠体" panose="00020600040101010101" pitchFamily="18" charset="-122"/>
                <a:cs typeface="Consolas" panose="020B0609020204030204" charset="0"/>
              </a:rPr>
              <a:t>            shoppingCart.setNumber(1);</a:t>
            </a:r>
            <a:endParaRPr lang="zh-CN" altLang="en-US" sz="1400" dirty="0">
              <a:solidFill>
                <a:schemeClr val="tx1">
                  <a:lumMod val="65000"/>
                  <a:lumOff val="35000"/>
                </a:schemeClr>
              </a:solidFill>
              <a:latin typeface="Consolas" panose="020B0609020204030204" charset="0"/>
              <a:ea typeface="阿里巴巴普惠体" panose="00020600040101010101" pitchFamily="18" charset="-122"/>
              <a:cs typeface="Consolas" panose="020B0609020204030204" charset="0"/>
            </a:endParaRPr>
          </a:p>
          <a:p>
            <a:pPr fontAlgn="auto">
              <a:spcBef>
                <a:spcPts val="0"/>
              </a:spcBef>
              <a:spcAft>
                <a:spcPts val="0"/>
              </a:spcAft>
            </a:pPr>
            <a:r>
              <a:rPr lang="zh-CN" altLang="en-US" sz="1400" dirty="0">
                <a:solidFill>
                  <a:schemeClr val="tx1">
                    <a:lumMod val="65000"/>
                    <a:lumOff val="35000"/>
                  </a:schemeClr>
                </a:solidFill>
                <a:latin typeface="Consolas" panose="020B0609020204030204" charset="0"/>
                <a:ea typeface="阿里巴巴普惠体" panose="00020600040101010101" pitchFamily="18" charset="-122"/>
                <a:cs typeface="Consolas" panose="020B0609020204030204" charset="0"/>
              </a:rPr>
              <a:t>            shoppingCart.setCreateTime(LocalDateTime.now());</a:t>
            </a:r>
            <a:endParaRPr lang="zh-CN" altLang="en-US" sz="1400" dirty="0">
              <a:solidFill>
                <a:schemeClr val="tx1">
                  <a:lumMod val="65000"/>
                  <a:lumOff val="35000"/>
                </a:schemeClr>
              </a:solidFill>
              <a:latin typeface="Consolas" panose="020B0609020204030204" charset="0"/>
              <a:ea typeface="阿里巴巴普惠体" panose="00020600040101010101" pitchFamily="18" charset="-122"/>
              <a:cs typeface="Consolas" panose="020B0609020204030204" charset="0"/>
            </a:endParaRPr>
          </a:p>
          <a:p>
            <a:pPr fontAlgn="auto">
              <a:spcBef>
                <a:spcPts val="0"/>
              </a:spcBef>
              <a:spcAft>
                <a:spcPts val="0"/>
              </a:spcAft>
            </a:pPr>
            <a:r>
              <a:rPr lang="zh-CN" altLang="en-US" sz="1400" dirty="0">
                <a:solidFill>
                  <a:schemeClr val="tx1">
                    <a:lumMod val="65000"/>
                    <a:lumOff val="35000"/>
                  </a:schemeClr>
                </a:solidFill>
                <a:latin typeface="Consolas" panose="020B0609020204030204" charset="0"/>
                <a:ea typeface="阿里巴巴普惠体" panose="00020600040101010101" pitchFamily="18" charset="-122"/>
                <a:cs typeface="Consolas" panose="020B0609020204030204" charset="0"/>
              </a:rPr>
              <a:t>            shoppingCartService.save(shoppingCart);</a:t>
            </a:r>
            <a:endParaRPr lang="zh-CN" altLang="en-US" sz="1400" dirty="0">
              <a:solidFill>
                <a:schemeClr val="tx1">
                  <a:lumMod val="65000"/>
                  <a:lumOff val="35000"/>
                </a:schemeClr>
              </a:solidFill>
              <a:latin typeface="Consolas" panose="020B0609020204030204" charset="0"/>
              <a:ea typeface="阿里巴巴普惠体" panose="00020600040101010101" pitchFamily="18" charset="-122"/>
              <a:cs typeface="Consolas" panose="020B0609020204030204" charset="0"/>
            </a:endParaRPr>
          </a:p>
          <a:p>
            <a:pPr fontAlgn="auto">
              <a:spcBef>
                <a:spcPts val="0"/>
              </a:spcBef>
              <a:spcAft>
                <a:spcPts val="0"/>
              </a:spcAft>
            </a:pPr>
            <a:r>
              <a:rPr lang="zh-CN" altLang="en-US" sz="1400" dirty="0">
                <a:solidFill>
                  <a:schemeClr val="tx1">
                    <a:lumMod val="65000"/>
                    <a:lumOff val="35000"/>
                  </a:schemeClr>
                </a:solidFill>
                <a:latin typeface="Consolas" panose="020B0609020204030204" charset="0"/>
                <a:ea typeface="阿里巴巴普惠体" panose="00020600040101010101" pitchFamily="18" charset="-122"/>
                <a:cs typeface="Consolas" panose="020B0609020204030204" charset="0"/>
              </a:rPr>
              <a:t>            shoppingCartDb = shoppingCart;</a:t>
            </a:r>
            <a:endParaRPr lang="zh-CN" altLang="en-US" sz="1400" dirty="0">
              <a:solidFill>
                <a:schemeClr val="tx1">
                  <a:lumMod val="65000"/>
                  <a:lumOff val="35000"/>
                </a:schemeClr>
              </a:solidFill>
              <a:latin typeface="Consolas" panose="020B0609020204030204" charset="0"/>
              <a:ea typeface="阿里巴巴普惠体" panose="00020600040101010101" pitchFamily="18" charset="-122"/>
              <a:cs typeface="Consolas" panose="020B0609020204030204" charset="0"/>
            </a:endParaRPr>
          </a:p>
          <a:p>
            <a:pPr fontAlgn="auto">
              <a:spcBef>
                <a:spcPts val="0"/>
              </a:spcBef>
              <a:spcAft>
                <a:spcPts val="0"/>
              </a:spcAft>
            </a:pPr>
            <a:r>
              <a:rPr lang="zh-CN" altLang="en-US" sz="1400" dirty="0">
                <a:solidFill>
                  <a:schemeClr val="tx1">
                    <a:lumMod val="65000"/>
                    <a:lumOff val="35000"/>
                  </a:schemeClr>
                </a:solidFill>
                <a:latin typeface="Consolas" panose="020B0609020204030204" charset="0"/>
                <a:ea typeface="阿里巴巴普惠体" panose="00020600040101010101" pitchFamily="18" charset="-122"/>
                <a:cs typeface="Consolas" panose="020B0609020204030204" charset="0"/>
              </a:rPr>
              <a:t>        } else {</a:t>
            </a:r>
            <a:endParaRPr lang="zh-CN" altLang="en-US" sz="1400" dirty="0">
              <a:solidFill>
                <a:schemeClr val="tx1">
                  <a:lumMod val="65000"/>
                  <a:lumOff val="35000"/>
                </a:schemeClr>
              </a:solidFill>
              <a:latin typeface="Consolas" panose="020B0609020204030204" charset="0"/>
              <a:ea typeface="阿里巴巴普惠体" panose="00020600040101010101" pitchFamily="18" charset="-122"/>
              <a:cs typeface="Consolas" panose="020B0609020204030204" charset="0"/>
            </a:endParaRPr>
          </a:p>
          <a:p>
            <a:pPr fontAlgn="auto">
              <a:spcBef>
                <a:spcPts val="0"/>
              </a:spcBef>
              <a:spcAft>
                <a:spcPts val="0"/>
              </a:spcAft>
            </a:pPr>
            <a:r>
              <a:rPr lang="zh-CN" altLang="en-US" sz="1400" dirty="0">
                <a:solidFill>
                  <a:schemeClr val="tx1">
                    <a:lumMod val="65000"/>
                    <a:lumOff val="35000"/>
                  </a:schemeClr>
                </a:solidFill>
                <a:latin typeface="Consolas" panose="020B0609020204030204" charset="0"/>
                <a:ea typeface="阿里巴巴普惠体" panose="00020600040101010101" pitchFamily="18" charset="-122"/>
                <a:cs typeface="Consolas" panose="020B0609020204030204" charset="0"/>
              </a:rPr>
              <a:t>            shoppingCartDb.setNumber(shoppingCartDb.getNumber() + 1);</a:t>
            </a:r>
            <a:endParaRPr lang="zh-CN" altLang="en-US" sz="1400" dirty="0">
              <a:solidFill>
                <a:schemeClr val="tx1">
                  <a:lumMod val="65000"/>
                  <a:lumOff val="35000"/>
                </a:schemeClr>
              </a:solidFill>
              <a:latin typeface="Consolas" panose="020B0609020204030204" charset="0"/>
              <a:ea typeface="阿里巴巴普惠体" panose="00020600040101010101" pitchFamily="18" charset="-122"/>
              <a:cs typeface="Consolas" panose="020B0609020204030204" charset="0"/>
            </a:endParaRPr>
          </a:p>
          <a:p>
            <a:pPr fontAlgn="auto">
              <a:spcBef>
                <a:spcPts val="0"/>
              </a:spcBef>
              <a:spcAft>
                <a:spcPts val="0"/>
              </a:spcAft>
            </a:pPr>
            <a:r>
              <a:rPr lang="zh-CN" altLang="en-US" sz="1400" dirty="0">
                <a:solidFill>
                  <a:schemeClr val="tx1">
                    <a:lumMod val="65000"/>
                    <a:lumOff val="35000"/>
                  </a:schemeClr>
                </a:solidFill>
                <a:latin typeface="Consolas" panose="020B0609020204030204" charset="0"/>
                <a:ea typeface="阿里巴巴普惠体" panose="00020600040101010101" pitchFamily="18" charset="-122"/>
                <a:cs typeface="Consolas" panose="020B0609020204030204" charset="0"/>
              </a:rPr>
              <a:t>            shoppingCartService.updateById(shoppingCartDb);</a:t>
            </a:r>
            <a:endParaRPr lang="zh-CN" altLang="en-US" sz="1400" dirty="0">
              <a:solidFill>
                <a:schemeClr val="tx1">
                  <a:lumMod val="65000"/>
                  <a:lumOff val="35000"/>
                </a:schemeClr>
              </a:solidFill>
              <a:latin typeface="Consolas" panose="020B0609020204030204" charset="0"/>
              <a:ea typeface="阿里巴巴普惠体" panose="00020600040101010101" pitchFamily="18" charset="-122"/>
              <a:cs typeface="Consolas" panose="020B0609020204030204" charset="0"/>
            </a:endParaRPr>
          </a:p>
          <a:p>
            <a:pPr fontAlgn="auto">
              <a:spcBef>
                <a:spcPts val="0"/>
              </a:spcBef>
              <a:spcAft>
                <a:spcPts val="0"/>
              </a:spcAft>
            </a:pPr>
            <a:r>
              <a:rPr lang="zh-CN" altLang="en-US" sz="1400" dirty="0">
                <a:solidFill>
                  <a:schemeClr val="tx1">
                    <a:lumMod val="65000"/>
                    <a:lumOff val="35000"/>
                  </a:schemeClr>
                </a:solidFill>
                <a:latin typeface="Consolas" panose="020B0609020204030204" charset="0"/>
                <a:ea typeface="阿里巴巴普惠体" panose="00020600040101010101" pitchFamily="18" charset="-122"/>
                <a:cs typeface="Consolas" panose="020B0609020204030204" charset="0"/>
              </a:rPr>
              <a:t>        }</a:t>
            </a:r>
            <a:endParaRPr lang="zh-CN" altLang="en-US" sz="1400" dirty="0">
              <a:solidFill>
                <a:schemeClr val="tx1">
                  <a:lumMod val="65000"/>
                  <a:lumOff val="35000"/>
                </a:schemeClr>
              </a:solidFill>
              <a:latin typeface="Consolas" panose="020B0609020204030204" charset="0"/>
              <a:ea typeface="阿里巴巴普惠体" panose="00020600040101010101" pitchFamily="18" charset="-122"/>
              <a:cs typeface="Consolas" panose="020B0609020204030204" charset="0"/>
            </a:endParaRPr>
          </a:p>
          <a:p>
            <a:pPr fontAlgn="auto">
              <a:spcBef>
                <a:spcPts val="0"/>
              </a:spcBef>
              <a:spcAft>
                <a:spcPts val="0"/>
              </a:spcAft>
            </a:pPr>
            <a:r>
              <a:rPr lang="zh-CN" altLang="en-US" sz="1400" dirty="0">
                <a:solidFill>
                  <a:schemeClr val="tx1">
                    <a:lumMod val="65000"/>
                    <a:lumOff val="35000"/>
                  </a:schemeClr>
                </a:solidFill>
                <a:latin typeface="Consolas" panose="020B0609020204030204" charset="0"/>
                <a:ea typeface="阿里巴巴普惠体" panose="00020600040101010101" pitchFamily="18" charset="-122"/>
                <a:cs typeface="Consolas" panose="020B0609020204030204" charset="0"/>
              </a:rPr>
              <a:t>        return R.success(shoppingCartDb);</a:t>
            </a:r>
            <a:endParaRPr lang="zh-CN" altLang="en-US" sz="1400" dirty="0">
              <a:solidFill>
                <a:schemeClr val="tx1">
                  <a:lumMod val="65000"/>
                  <a:lumOff val="35000"/>
                </a:schemeClr>
              </a:solidFill>
              <a:latin typeface="Consolas" panose="020B0609020204030204" charset="0"/>
              <a:ea typeface="阿里巴巴普惠体" panose="00020600040101010101" pitchFamily="18" charset="-122"/>
              <a:cs typeface="Consolas" panose="020B0609020204030204" charset="0"/>
            </a:endParaRPr>
          </a:p>
          <a:p>
            <a:pPr fontAlgn="auto">
              <a:spcBef>
                <a:spcPts val="0"/>
              </a:spcBef>
              <a:spcAft>
                <a:spcPts val="0"/>
              </a:spcAft>
            </a:pPr>
            <a:r>
              <a:rPr lang="zh-CN" altLang="en-US" sz="1400" dirty="0">
                <a:solidFill>
                  <a:schemeClr val="tx1">
                    <a:lumMod val="65000"/>
                    <a:lumOff val="35000"/>
                  </a:schemeClr>
                </a:solidFill>
                <a:latin typeface="Consolas" panose="020B0609020204030204" charset="0"/>
                <a:ea typeface="阿里巴巴普惠体" panose="00020600040101010101" pitchFamily="18" charset="-122"/>
                <a:cs typeface="Consolas" panose="020B0609020204030204" charset="0"/>
              </a:rPr>
              <a:t>    }</a:t>
            </a:r>
            <a:endParaRPr lang="zh-CN" altLang="en-US" sz="1400" dirty="0">
              <a:solidFill>
                <a:schemeClr val="tx1">
                  <a:lumMod val="65000"/>
                  <a:lumOff val="35000"/>
                </a:schemeClr>
              </a:solidFill>
              <a:latin typeface="Consolas" panose="020B0609020204030204" charset="0"/>
              <a:ea typeface="阿里巴巴普惠体" panose="00020600040101010101" pitchFamily="18" charset="-122"/>
              <a:cs typeface="Consolas" panose="020B060902020403020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购物车</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代码开发</a:t>
            </a:r>
            <a:r>
              <a:rPr kumimoji="1" lang="en-US" altLang="zh-CN" dirty="0"/>
              <a:t>-</a:t>
            </a:r>
            <a:r>
              <a:rPr kumimoji="1" dirty="0"/>
              <a:t>查看购物车</a:t>
            </a:r>
            <a:endParaRPr kumimoji="1" dirty="0"/>
          </a:p>
        </p:txBody>
      </p:sp>
      <p:sp>
        <p:nvSpPr>
          <p:cNvPr id="6" name="文本框 5"/>
          <p:cNvSpPr txBox="1"/>
          <p:nvPr/>
        </p:nvSpPr>
        <p:spPr>
          <a:xfrm>
            <a:off x="794385" y="1607820"/>
            <a:ext cx="10439400" cy="460375"/>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在</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ShoppingCartController</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中</a:t>
            </a: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创建</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list</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方法</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p:txBody>
      </p:sp>
      <p:sp>
        <p:nvSpPr>
          <p:cNvPr id="2" name="文本框 1"/>
          <p:cNvSpPr txBox="1"/>
          <p:nvPr/>
        </p:nvSpPr>
        <p:spPr>
          <a:xfrm>
            <a:off x="368300" y="2271395"/>
            <a:ext cx="10158730" cy="3291840"/>
          </a:xfrm>
          <a:prstGeom prst="rect">
            <a:avLst/>
          </a:prstGeom>
          <a:noFill/>
        </p:spPr>
        <p:txBody>
          <a:bodyPr wrap="square">
            <a:spAutoFit/>
          </a:bodyPr>
          <a:p>
            <a:pPr fontAlgn="auto">
              <a:spcBef>
                <a:spcPts val="0"/>
              </a:spcBef>
              <a:spcAft>
                <a:spcPts val="0"/>
              </a:spcAft>
            </a:pPr>
            <a:r>
              <a:rPr lang="en-US" altLang="zh-CN" sz="1600" dirty="0">
                <a:solidFill>
                  <a:schemeClr val="tx1">
                    <a:lumMod val="65000"/>
                    <a:lumOff val="35000"/>
                  </a:schemeClr>
                </a:solidFill>
                <a:latin typeface="Consolas" panose="020B0609020204030204" charset="0"/>
                <a:ea typeface="+mn-ea"/>
                <a:cs typeface="Consolas" panose="020B0609020204030204" charset="0"/>
              </a:rPr>
              <a:t>    </a:t>
            </a:r>
            <a:r>
              <a:rPr lang="zh-CN" altLang="en-US" sz="1600" dirty="0">
                <a:solidFill>
                  <a:schemeClr val="tx1">
                    <a:lumMod val="65000"/>
                    <a:lumOff val="35000"/>
                  </a:schemeClr>
                </a:solidFill>
                <a:latin typeface="Consolas" panose="020B0609020204030204" charset="0"/>
                <a:ea typeface="+mn-ea"/>
                <a:cs typeface="Consolas" panose="020B0609020204030204" charset="0"/>
              </a:rPr>
              <a:t>@GetMapping("/list")</a:t>
            </a:r>
            <a:endParaRPr lang="zh-CN" altLang="en-US" sz="1600" dirty="0">
              <a:solidFill>
                <a:schemeClr val="tx1">
                  <a:lumMod val="65000"/>
                  <a:lumOff val="35000"/>
                </a:schemeClr>
              </a:solidFill>
              <a:latin typeface="Consolas" panose="020B0609020204030204" charset="0"/>
              <a:ea typeface="+mn-ea"/>
              <a:cs typeface="Consolas" panose="020B0609020204030204" charset="0"/>
            </a:endParaRPr>
          </a:p>
          <a:p>
            <a:pPr fontAlgn="auto">
              <a:spcBef>
                <a:spcPts val="0"/>
              </a:spcBef>
              <a:spcAft>
                <a:spcPts val="0"/>
              </a:spcAft>
            </a:pPr>
            <a:r>
              <a:rPr lang="zh-CN" altLang="en-US" sz="1600" dirty="0">
                <a:solidFill>
                  <a:schemeClr val="tx1">
                    <a:lumMod val="65000"/>
                    <a:lumOff val="35000"/>
                  </a:schemeClr>
                </a:solidFill>
                <a:latin typeface="Consolas" panose="020B0609020204030204" charset="0"/>
                <a:ea typeface="+mn-ea"/>
                <a:cs typeface="Consolas" panose="020B0609020204030204" charset="0"/>
              </a:rPr>
              <a:t>    public R&lt;List&lt;ShoppingCart&gt;&gt; list(ShoppingCart shoppingCart) {</a:t>
            </a:r>
            <a:endParaRPr lang="zh-CN" altLang="en-US" sz="1600" dirty="0">
              <a:solidFill>
                <a:schemeClr val="tx1">
                  <a:lumMod val="65000"/>
                  <a:lumOff val="35000"/>
                </a:schemeClr>
              </a:solidFill>
              <a:latin typeface="Consolas" panose="020B0609020204030204" charset="0"/>
              <a:ea typeface="+mn-ea"/>
              <a:cs typeface="Consolas" panose="020B0609020204030204" charset="0"/>
            </a:endParaRPr>
          </a:p>
          <a:p>
            <a:pPr fontAlgn="auto">
              <a:spcBef>
                <a:spcPts val="0"/>
              </a:spcBef>
              <a:spcAft>
                <a:spcPts val="0"/>
              </a:spcAft>
            </a:pPr>
            <a:r>
              <a:rPr lang="zh-CN" altLang="en-US" sz="1600" dirty="0">
                <a:solidFill>
                  <a:schemeClr val="tx1">
                    <a:lumMod val="65000"/>
                    <a:lumOff val="35000"/>
                  </a:schemeClr>
                </a:solidFill>
                <a:latin typeface="Consolas" panose="020B0609020204030204" charset="0"/>
                <a:ea typeface="+mn-ea"/>
                <a:cs typeface="Consolas" panose="020B0609020204030204" charset="0"/>
              </a:rPr>
              <a:t>        shoppingCart.setUserId(BaseContext.getCurrentId());</a:t>
            </a:r>
            <a:endParaRPr lang="zh-CN" altLang="en-US" sz="1600" dirty="0">
              <a:solidFill>
                <a:schemeClr val="tx1">
                  <a:lumMod val="65000"/>
                  <a:lumOff val="35000"/>
                </a:schemeClr>
              </a:solidFill>
              <a:latin typeface="Consolas" panose="020B0609020204030204" charset="0"/>
              <a:ea typeface="+mn-ea"/>
              <a:cs typeface="Consolas" panose="020B0609020204030204" charset="0"/>
            </a:endParaRPr>
          </a:p>
          <a:p>
            <a:pPr fontAlgn="auto">
              <a:spcBef>
                <a:spcPts val="0"/>
              </a:spcBef>
              <a:spcAft>
                <a:spcPts val="0"/>
              </a:spcAft>
            </a:pPr>
            <a:r>
              <a:rPr lang="zh-CN" altLang="en-US" sz="1600" dirty="0">
                <a:solidFill>
                  <a:schemeClr val="tx1">
                    <a:lumMod val="65000"/>
                    <a:lumOff val="35000"/>
                  </a:schemeClr>
                </a:solidFill>
                <a:latin typeface="Consolas" panose="020B0609020204030204" charset="0"/>
                <a:ea typeface="+mn-ea"/>
                <a:cs typeface="Consolas" panose="020B0609020204030204" charset="0"/>
              </a:rPr>
              <a:t>        log.info("shoppingCart:{}", shoppingCart);</a:t>
            </a:r>
            <a:endParaRPr lang="zh-CN" altLang="en-US" sz="1600" dirty="0">
              <a:solidFill>
                <a:schemeClr val="tx1">
                  <a:lumMod val="65000"/>
                  <a:lumOff val="35000"/>
                </a:schemeClr>
              </a:solidFill>
              <a:latin typeface="Consolas" panose="020B0609020204030204" charset="0"/>
              <a:ea typeface="+mn-ea"/>
              <a:cs typeface="Consolas" panose="020B0609020204030204" charset="0"/>
            </a:endParaRPr>
          </a:p>
          <a:p>
            <a:pPr fontAlgn="auto">
              <a:spcBef>
                <a:spcPts val="0"/>
              </a:spcBef>
              <a:spcAft>
                <a:spcPts val="0"/>
              </a:spcAft>
            </a:pPr>
            <a:endParaRPr lang="zh-CN" altLang="en-US" sz="1600" dirty="0">
              <a:solidFill>
                <a:schemeClr val="tx1">
                  <a:lumMod val="65000"/>
                  <a:lumOff val="35000"/>
                </a:schemeClr>
              </a:solidFill>
              <a:latin typeface="Consolas" panose="020B0609020204030204" charset="0"/>
              <a:ea typeface="+mn-ea"/>
              <a:cs typeface="Consolas" panose="020B0609020204030204" charset="0"/>
            </a:endParaRPr>
          </a:p>
          <a:p>
            <a:pPr fontAlgn="auto">
              <a:spcBef>
                <a:spcPts val="0"/>
              </a:spcBef>
              <a:spcAft>
                <a:spcPts val="0"/>
              </a:spcAft>
            </a:pPr>
            <a:r>
              <a:rPr lang="zh-CN" altLang="en-US" sz="1600" dirty="0">
                <a:solidFill>
                  <a:schemeClr val="tx1">
                    <a:lumMod val="65000"/>
                    <a:lumOff val="35000"/>
                  </a:schemeClr>
                </a:solidFill>
                <a:latin typeface="Consolas" panose="020B0609020204030204" charset="0"/>
                <a:ea typeface="+mn-ea"/>
                <a:cs typeface="Consolas" panose="020B0609020204030204" charset="0"/>
              </a:rPr>
              <a:t>        //条件构造器</a:t>
            </a:r>
            <a:endParaRPr lang="zh-CN" altLang="en-US" sz="1600" dirty="0">
              <a:solidFill>
                <a:schemeClr val="tx1">
                  <a:lumMod val="65000"/>
                  <a:lumOff val="35000"/>
                </a:schemeClr>
              </a:solidFill>
              <a:latin typeface="Consolas" panose="020B0609020204030204" charset="0"/>
              <a:ea typeface="+mn-ea"/>
              <a:cs typeface="Consolas" panose="020B0609020204030204" charset="0"/>
            </a:endParaRPr>
          </a:p>
          <a:p>
            <a:pPr fontAlgn="auto">
              <a:spcBef>
                <a:spcPts val="0"/>
              </a:spcBef>
              <a:spcAft>
                <a:spcPts val="0"/>
              </a:spcAft>
            </a:pPr>
            <a:r>
              <a:rPr lang="zh-CN" altLang="en-US" sz="1600" dirty="0">
                <a:solidFill>
                  <a:schemeClr val="tx1">
                    <a:lumMod val="65000"/>
                    <a:lumOff val="35000"/>
                  </a:schemeClr>
                </a:solidFill>
                <a:latin typeface="Consolas" panose="020B0609020204030204" charset="0"/>
                <a:ea typeface="+mn-ea"/>
                <a:cs typeface="Consolas" panose="020B0609020204030204" charset="0"/>
              </a:rPr>
              <a:t>        LambdaQueryWrapper&lt;ShoppingCart&gt; queryWrapper = new LambdaQueryWrapper&lt;&gt;();</a:t>
            </a:r>
            <a:endParaRPr lang="zh-CN" altLang="en-US" sz="1600" dirty="0">
              <a:solidFill>
                <a:schemeClr val="tx1">
                  <a:lumMod val="65000"/>
                  <a:lumOff val="35000"/>
                </a:schemeClr>
              </a:solidFill>
              <a:latin typeface="Consolas" panose="020B0609020204030204" charset="0"/>
              <a:ea typeface="+mn-ea"/>
              <a:cs typeface="Consolas" panose="020B0609020204030204" charset="0"/>
            </a:endParaRPr>
          </a:p>
          <a:p>
            <a:pPr fontAlgn="auto">
              <a:spcBef>
                <a:spcPts val="0"/>
              </a:spcBef>
              <a:spcAft>
                <a:spcPts val="0"/>
              </a:spcAft>
            </a:pPr>
            <a:r>
              <a:rPr lang="zh-CN" altLang="en-US" sz="1600" dirty="0">
                <a:solidFill>
                  <a:schemeClr val="tx1">
                    <a:lumMod val="65000"/>
                    <a:lumOff val="35000"/>
                  </a:schemeClr>
                </a:solidFill>
                <a:latin typeface="Consolas" panose="020B0609020204030204" charset="0"/>
                <a:ea typeface="+mn-ea"/>
                <a:cs typeface="Consolas" panose="020B0609020204030204" charset="0"/>
              </a:rPr>
              <a:t>        queryWrapper.eq(null != shoppingCart.getUserId(), ShoppingCart::getUserId, </a:t>
            </a:r>
            <a:endParaRPr lang="zh-CN" altLang="en-US" sz="1600" dirty="0">
              <a:solidFill>
                <a:schemeClr val="tx1">
                  <a:lumMod val="65000"/>
                  <a:lumOff val="35000"/>
                </a:schemeClr>
              </a:solidFill>
              <a:latin typeface="Consolas" panose="020B0609020204030204" charset="0"/>
              <a:ea typeface="+mn-ea"/>
              <a:cs typeface="Consolas" panose="020B0609020204030204" charset="0"/>
            </a:endParaRPr>
          </a:p>
          <a:p>
            <a:pPr fontAlgn="auto">
              <a:spcBef>
                <a:spcPts val="0"/>
              </a:spcBef>
              <a:spcAft>
                <a:spcPts val="0"/>
              </a:spcAft>
            </a:pPr>
            <a:r>
              <a:rPr lang="en-US" altLang="zh-CN" sz="1600" dirty="0">
                <a:solidFill>
                  <a:schemeClr val="tx1">
                    <a:lumMod val="65000"/>
                    <a:lumOff val="35000"/>
                  </a:schemeClr>
                </a:solidFill>
                <a:latin typeface="Consolas" panose="020B0609020204030204" charset="0"/>
                <a:ea typeface="+mn-ea"/>
                <a:cs typeface="Consolas" panose="020B0609020204030204" charset="0"/>
              </a:rPr>
              <a:t>			</a:t>
            </a:r>
            <a:r>
              <a:rPr lang="zh-CN" altLang="en-US" sz="1600" dirty="0">
                <a:solidFill>
                  <a:schemeClr val="tx1">
                    <a:lumMod val="65000"/>
                    <a:lumOff val="35000"/>
                  </a:schemeClr>
                </a:solidFill>
                <a:latin typeface="Consolas" panose="020B0609020204030204" charset="0"/>
                <a:ea typeface="+mn-ea"/>
                <a:cs typeface="Consolas" panose="020B0609020204030204" charset="0"/>
              </a:rPr>
              <a:t>shoppingCart.getUserId());</a:t>
            </a:r>
            <a:endParaRPr lang="zh-CN" altLang="en-US" sz="1600" dirty="0">
              <a:solidFill>
                <a:schemeClr val="tx1">
                  <a:lumMod val="65000"/>
                  <a:lumOff val="35000"/>
                </a:schemeClr>
              </a:solidFill>
              <a:latin typeface="Consolas" panose="020B0609020204030204" charset="0"/>
              <a:ea typeface="+mn-ea"/>
              <a:cs typeface="Consolas" panose="020B0609020204030204" charset="0"/>
            </a:endParaRPr>
          </a:p>
          <a:p>
            <a:pPr fontAlgn="auto">
              <a:spcBef>
                <a:spcPts val="0"/>
              </a:spcBef>
              <a:spcAft>
                <a:spcPts val="0"/>
              </a:spcAft>
            </a:pPr>
            <a:r>
              <a:rPr lang="zh-CN" altLang="en-US" sz="1600" dirty="0">
                <a:solidFill>
                  <a:schemeClr val="tx1">
                    <a:lumMod val="65000"/>
                    <a:lumOff val="35000"/>
                  </a:schemeClr>
                </a:solidFill>
                <a:latin typeface="Consolas" panose="020B0609020204030204" charset="0"/>
                <a:ea typeface="+mn-ea"/>
                <a:cs typeface="Consolas" panose="020B0609020204030204" charset="0"/>
              </a:rPr>
              <a:t>        queryWrapper.orderByAsc(ShoppingCart::getCreateTime);</a:t>
            </a:r>
            <a:endParaRPr lang="zh-CN" altLang="en-US" sz="1600" dirty="0">
              <a:solidFill>
                <a:schemeClr val="tx1">
                  <a:lumMod val="65000"/>
                  <a:lumOff val="35000"/>
                </a:schemeClr>
              </a:solidFill>
              <a:latin typeface="Consolas" panose="020B0609020204030204" charset="0"/>
              <a:ea typeface="+mn-ea"/>
              <a:cs typeface="Consolas" panose="020B0609020204030204" charset="0"/>
            </a:endParaRPr>
          </a:p>
          <a:p>
            <a:pPr fontAlgn="auto">
              <a:spcBef>
                <a:spcPts val="0"/>
              </a:spcBef>
              <a:spcAft>
                <a:spcPts val="0"/>
              </a:spcAft>
            </a:pPr>
            <a:endParaRPr lang="zh-CN" altLang="en-US" sz="1600" dirty="0">
              <a:solidFill>
                <a:schemeClr val="tx1">
                  <a:lumMod val="65000"/>
                  <a:lumOff val="35000"/>
                </a:schemeClr>
              </a:solidFill>
              <a:latin typeface="Consolas" panose="020B0609020204030204" charset="0"/>
              <a:ea typeface="+mn-ea"/>
              <a:cs typeface="Consolas" panose="020B0609020204030204" charset="0"/>
            </a:endParaRPr>
          </a:p>
          <a:p>
            <a:pPr fontAlgn="auto">
              <a:spcBef>
                <a:spcPts val="0"/>
              </a:spcBef>
              <a:spcAft>
                <a:spcPts val="0"/>
              </a:spcAft>
            </a:pPr>
            <a:r>
              <a:rPr lang="zh-CN" altLang="en-US" sz="1600" dirty="0">
                <a:solidFill>
                  <a:schemeClr val="tx1">
                    <a:lumMod val="65000"/>
                    <a:lumOff val="35000"/>
                  </a:schemeClr>
                </a:solidFill>
                <a:latin typeface="Consolas" panose="020B0609020204030204" charset="0"/>
                <a:ea typeface="+mn-ea"/>
                <a:cs typeface="Consolas" panose="020B0609020204030204" charset="0"/>
              </a:rPr>
              <a:t>        return R.success(shoppingCartService.list(queryWrapper));</a:t>
            </a:r>
            <a:endParaRPr lang="zh-CN" altLang="en-US" sz="1600" dirty="0">
              <a:solidFill>
                <a:schemeClr val="tx1">
                  <a:lumMod val="65000"/>
                  <a:lumOff val="35000"/>
                </a:schemeClr>
              </a:solidFill>
              <a:latin typeface="Consolas" panose="020B0609020204030204" charset="0"/>
              <a:ea typeface="+mn-ea"/>
              <a:cs typeface="Consolas" panose="020B0609020204030204" charset="0"/>
            </a:endParaRPr>
          </a:p>
          <a:p>
            <a:pPr fontAlgn="auto">
              <a:spcBef>
                <a:spcPts val="0"/>
              </a:spcBef>
              <a:spcAft>
                <a:spcPts val="0"/>
              </a:spcAft>
            </a:pPr>
            <a:r>
              <a:rPr lang="zh-CN" altLang="en-US" sz="1600" dirty="0">
                <a:solidFill>
                  <a:schemeClr val="tx1">
                    <a:lumMod val="65000"/>
                    <a:lumOff val="35000"/>
                  </a:schemeClr>
                </a:solidFill>
                <a:latin typeface="Consolas" panose="020B0609020204030204" charset="0"/>
                <a:ea typeface="+mn-ea"/>
                <a:cs typeface="Consolas" panose="020B0609020204030204" charset="0"/>
              </a:rPr>
              <a:t>    }</a:t>
            </a:r>
            <a:endParaRPr lang="zh-CN" altLang="en-US" sz="1600" dirty="0">
              <a:solidFill>
                <a:schemeClr val="tx1">
                  <a:lumMod val="65000"/>
                  <a:lumOff val="35000"/>
                </a:schemeClr>
              </a:solidFill>
              <a:latin typeface="Consolas" panose="020B0609020204030204" charset="0"/>
              <a:ea typeface="+mn-ea"/>
              <a:cs typeface="Consolas" panose="020B060902020403020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购物车</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代码开发</a:t>
            </a:r>
            <a:r>
              <a:rPr kumimoji="1" lang="en-US" altLang="zh-CN" dirty="0"/>
              <a:t>-</a:t>
            </a:r>
            <a:r>
              <a:rPr kumimoji="1" dirty="0"/>
              <a:t>清空购物车</a:t>
            </a:r>
            <a:endParaRPr kumimoji="1" dirty="0"/>
          </a:p>
        </p:txBody>
      </p:sp>
      <p:sp>
        <p:nvSpPr>
          <p:cNvPr id="6" name="文本框 5"/>
          <p:cNvSpPr txBox="1"/>
          <p:nvPr/>
        </p:nvSpPr>
        <p:spPr>
          <a:xfrm>
            <a:off x="794385" y="1607820"/>
            <a:ext cx="10439400" cy="460375"/>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在</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ShoppingCartController</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中</a:t>
            </a: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创建</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clean</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方法</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p:txBody>
      </p:sp>
      <p:sp>
        <p:nvSpPr>
          <p:cNvPr id="5" name="文本框 4"/>
          <p:cNvSpPr txBox="1"/>
          <p:nvPr/>
        </p:nvSpPr>
        <p:spPr>
          <a:xfrm>
            <a:off x="488315" y="2348230"/>
            <a:ext cx="8840470" cy="2306955"/>
          </a:xfrm>
          <a:prstGeom prst="rect">
            <a:avLst/>
          </a:prstGeom>
          <a:noFill/>
        </p:spPr>
        <p:txBody>
          <a:bodyPr>
            <a:spAutoFit/>
          </a:bodyPr>
          <a:p>
            <a:pPr fontAlgn="auto">
              <a:spcBef>
                <a:spcPts val="0"/>
              </a:spcBef>
              <a:spcAft>
                <a:spcPts val="0"/>
              </a:spcAft>
            </a:pPr>
            <a:r>
              <a:rPr lang="zh-CN" altLang="en-US" sz="1600" dirty="0">
                <a:solidFill>
                  <a:schemeClr val="tx1">
                    <a:lumMod val="65000"/>
                    <a:lumOff val="35000"/>
                  </a:schemeClr>
                </a:solidFill>
                <a:latin typeface="Consolas" panose="020B0609020204030204" charset="0"/>
                <a:ea typeface="+mn-ea"/>
                <a:cs typeface="Consolas" panose="020B0609020204030204" charset="0"/>
              </a:rPr>
              <a:t>    @DeleteMapping("clean")</a:t>
            </a:r>
            <a:endParaRPr lang="zh-CN" altLang="en-US" sz="1600" dirty="0">
              <a:solidFill>
                <a:schemeClr val="tx1">
                  <a:lumMod val="65000"/>
                  <a:lumOff val="35000"/>
                </a:schemeClr>
              </a:solidFill>
              <a:latin typeface="Consolas" panose="020B0609020204030204" charset="0"/>
              <a:ea typeface="+mn-ea"/>
              <a:cs typeface="Consolas" panose="020B0609020204030204" charset="0"/>
            </a:endParaRPr>
          </a:p>
          <a:p>
            <a:pPr fontAlgn="auto">
              <a:spcBef>
                <a:spcPts val="0"/>
              </a:spcBef>
              <a:spcAft>
                <a:spcPts val="0"/>
              </a:spcAft>
            </a:pPr>
            <a:r>
              <a:rPr lang="zh-CN" altLang="en-US" sz="1600" dirty="0">
                <a:solidFill>
                  <a:schemeClr val="tx1">
                    <a:lumMod val="65000"/>
                    <a:lumOff val="35000"/>
                  </a:schemeClr>
                </a:solidFill>
                <a:latin typeface="Consolas" panose="020B0609020204030204" charset="0"/>
                <a:ea typeface="+mn-ea"/>
                <a:cs typeface="Consolas" panose="020B0609020204030204" charset="0"/>
              </a:rPr>
              <a:t>    public R clean() {</a:t>
            </a:r>
            <a:endParaRPr lang="zh-CN" altLang="en-US" sz="1600" dirty="0">
              <a:solidFill>
                <a:schemeClr val="tx1">
                  <a:lumMod val="65000"/>
                  <a:lumOff val="35000"/>
                </a:schemeClr>
              </a:solidFill>
              <a:latin typeface="Consolas" panose="020B0609020204030204" charset="0"/>
              <a:ea typeface="+mn-ea"/>
              <a:cs typeface="Consolas" panose="020B0609020204030204" charset="0"/>
            </a:endParaRPr>
          </a:p>
          <a:p>
            <a:pPr fontAlgn="auto">
              <a:spcBef>
                <a:spcPts val="0"/>
              </a:spcBef>
              <a:spcAft>
                <a:spcPts val="0"/>
              </a:spcAft>
            </a:pPr>
            <a:r>
              <a:rPr lang="zh-CN" altLang="en-US" sz="1600" dirty="0">
                <a:solidFill>
                  <a:schemeClr val="tx1">
                    <a:lumMod val="65000"/>
                    <a:lumOff val="35000"/>
                  </a:schemeClr>
                </a:solidFill>
                <a:latin typeface="Consolas" panose="020B0609020204030204" charset="0"/>
                <a:ea typeface="+mn-ea"/>
                <a:cs typeface="Consolas" panose="020B0609020204030204" charset="0"/>
              </a:rPr>
              <a:t>        LambdaQueryWrapper&lt;ShoppingCart&gt; wrapper = new LambdaQueryWrapper&lt;&gt;();</a:t>
            </a:r>
            <a:endParaRPr lang="zh-CN" altLang="en-US" sz="1600" dirty="0">
              <a:solidFill>
                <a:schemeClr val="tx1">
                  <a:lumMod val="65000"/>
                  <a:lumOff val="35000"/>
                </a:schemeClr>
              </a:solidFill>
              <a:latin typeface="Consolas" panose="020B0609020204030204" charset="0"/>
              <a:ea typeface="+mn-ea"/>
              <a:cs typeface="Consolas" panose="020B0609020204030204" charset="0"/>
            </a:endParaRPr>
          </a:p>
          <a:p>
            <a:pPr fontAlgn="auto">
              <a:spcBef>
                <a:spcPts val="0"/>
              </a:spcBef>
              <a:spcAft>
                <a:spcPts val="0"/>
              </a:spcAft>
            </a:pPr>
            <a:r>
              <a:rPr lang="zh-CN" altLang="en-US" sz="1600" dirty="0">
                <a:solidFill>
                  <a:schemeClr val="tx1">
                    <a:lumMod val="65000"/>
                    <a:lumOff val="35000"/>
                  </a:schemeClr>
                </a:solidFill>
                <a:latin typeface="Consolas" panose="020B0609020204030204" charset="0"/>
                <a:ea typeface="+mn-ea"/>
                <a:cs typeface="Consolas" panose="020B0609020204030204" charset="0"/>
              </a:rPr>
              <a:t>        wrapper.eq(ShoppingCart::getUserId, BaseContext.getCurrentId());</a:t>
            </a:r>
            <a:endParaRPr lang="zh-CN" altLang="en-US" sz="1600" dirty="0">
              <a:solidFill>
                <a:schemeClr val="tx1">
                  <a:lumMod val="65000"/>
                  <a:lumOff val="35000"/>
                </a:schemeClr>
              </a:solidFill>
              <a:latin typeface="Consolas" panose="020B0609020204030204" charset="0"/>
              <a:ea typeface="+mn-ea"/>
              <a:cs typeface="Consolas" panose="020B0609020204030204" charset="0"/>
            </a:endParaRPr>
          </a:p>
          <a:p>
            <a:pPr fontAlgn="auto">
              <a:spcBef>
                <a:spcPts val="0"/>
              </a:spcBef>
              <a:spcAft>
                <a:spcPts val="0"/>
              </a:spcAft>
            </a:pPr>
            <a:endParaRPr lang="zh-CN" altLang="en-US" sz="1600" dirty="0">
              <a:solidFill>
                <a:schemeClr val="tx1">
                  <a:lumMod val="65000"/>
                  <a:lumOff val="35000"/>
                </a:schemeClr>
              </a:solidFill>
              <a:latin typeface="Consolas" panose="020B0609020204030204" charset="0"/>
              <a:ea typeface="+mn-ea"/>
              <a:cs typeface="Consolas" panose="020B0609020204030204" charset="0"/>
            </a:endParaRPr>
          </a:p>
          <a:p>
            <a:pPr fontAlgn="auto">
              <a:spcBef>
                <a:spcPts val="0"/>
              </a:spcBef>
              <a:spcAft>
                <a:spcPts val="0"/>
              </a:spcAft>
            </a:pPr>
            <a:r>
              <a:rPr lang="zh-CN" altLang="en-US" sz="1600" dirty="0">
                <a:solidFill>
                  <a:schemeClr val="tx1">
                    <a:lumMod val="65000"/>
                    <a:lumOff val="35000"/>
                  </a:schemeClr>
                </a:solidFill>
                <a:latin typeface="Consolas" panose="020B0609020204030204" charset="0"/>
                <a:ea typeface="+mn-ea"/>
                <a:cs typeface="Consolas" panose="020B0609020204030204" charset="0"/>
              </a:rPr>
              <a:t>        shoppingCartService.remove(wrapper);</a:t>
            </a:r>
            <a:endParaRPr lang="zh-CN" altLang="en-US" sz="1600" dirty="0">
              <a:solidFill>
                <a:schemeClr val="tx1">
                  <a:lumMod val="65000"/>
                  <a:lumOff val="35000"/>
                </a:schemeClr>
              </a:solidFill>
              <a:latin typeface="Consolas" panose="020B0609020204030204" charset="0"/>
              <a:ea typeface="+mn-ea"/>
              <a:cs typeface="Consolas" panose="020B0609020204030204" charset="0"/>
            </a:endParaRPr>
          </a:p>
          <a:p>
            <a:pPr fontAlgn="auto">
              <a:spcBef>
                <a:spcPts val="0"/>
              </a:spcBef>
              <a:spcAft>
                <a:spcPts val="0"/>
              </a:spcAft>
            </a:pPr>
            <a:endParaRPr lang="zh-CN" altLang="en-US" sz="1600" dirty="0">
              <a:solidFill>
                <a:schemeClr val="tx1">
                  <a:lumMod val="65000"/>
                  <a:lumOff val="35000"/>
                </a:schemeClr>
              </a:solidFill>
              <a:latin typeface="Consolas" panose="020B0609020204030204" charset="0"/>
              <a:ea typeface="+mn-ea"/>
              <a:cs typeface="Consolas" panose="020B0609020204030204" charset="0"/>
            </a:endParaRPr>
          </a:p>
          <a:p>
            <a:pPr fontAlgn="auto">
              <a:spcBef>
                <a:spcPts val="0"/>
              </a:spcBef>
              <a:spcAft>
                <a:spcPts val="0"/>
              </a:spcAft>
            </a:pPr>
            <a:r>
              <a:rPr lang="zh-CN" altLang="en-US" sz="1600" dirty="0">
                <a:solidFill>
                  <a:schemeClr val="tx1">
                    <a:lumMod val="65000"/>
                    <a:lumOff val="35000"/>
                  </a:schemeClr>
                </a:solidFill>
                <a:latin typeface="Consolas" panose="020B0609020204030204" charset="0"/>
                <a:ea typeface="+mn-ea"/>
                <a:cs typeface="Consolas" panose="020B0609020204030204" charset="0"/>
              </a:rPr>
              <a:t>        return R.success("清空成功");</a:t>
            </a:r>
            <a:endParaRPr lang="zh-CN" altLang="en-US" sz="1600" dirty="0">
              <a:solidFill>
                <a:schemeClr val="tx1">
                  <a:lumMod val="65000"/>
                  <a:lumOff val="35000"/>
                </a:schemeClr>
              </a:solidFill>
              <a:latin typeface="Consolas" panose="020B0609020204030204" charset="0"/>
              <a:ea typeface="+mn-ea"/>
              <a:cs typeface="Consolas" panose="020B0609020204030204" charset="0"/>
            </a:endParaRPr>
          </a:p>
          <a:p>
            <a:pPr fontAlgn="auto">
              <a:spcBef>
                <a:spcPts val="0"/>
              </a:spcBef>
              <a:spcAft>
                <a:spcPts val="0"/>
              </a:spcAft>
            </a:pPr>
            <a:r>
              <a:rPr lang="zh-CN" altLang="en-US" sz="1600" dirty="0">
                <a:solidFill>
                  <a:schemeClr val="tx1">
                    <a:lumMod val="65000"/>
                    <a:lumOff val="35000"/>
                  </a:schemeClr>
                </a:solidFill>
                <a:latin typeface="Consolas" panose="020B0609020204030204" charset="0"/>
                <a:ea typeface="+mn-ea"/>
                <a:cs typeface="Consolas" panose="020B0609020204030204" charset="0"/>
              </a:rPr>
              <a:t>    }</a:t>
            </a:r>
            <a:endParaRPr lang="zh-CN" altLang="en-US" sz="1600" dirty="0">
              <a:solidFill>
                <a:schemeClr val="tx1">
                  <a:lumMod val="65000"/>
                  <a:lumOff val="35000"/>
                </a:schemeClr>
              </a:solidFill>
              <a:latin typeface="Consolas" panose="020B0609020204030204" charset="0"/>
              <a:ea typeface="+mn-ea"/>
              <a:cs typeface="Consolas" panose="020B060902020403020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购物车</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功能测试</a:t>
            </a:r>
            <a:endParaRPr kumimoji="1" lang="zh-CN" altLang="en-US" dirty="0"/>
          </a:p>
        </p:txBody>
      </p:sp>
      <p:sp>
        <p:nvSpPr>
          <p:cNvPr id="6" name="文本框 5"/>
          <p:cNvSpPr txBox="1"/>
          <p:nvPr/>
        </p:nvSpPr>
        <p:spPr>
          <a:xfrm>
            <a:off x="794385" y="1607820"/>
            <a:ext cx="10057130" cy="460375"/>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按照前面分析的操作流程进行测试，查看数据是否正常即可</a:t>
            </a:r>
            <a:endPar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281833" y="2697016"/>
            <a:ext cx="6725920" cy="548322"/>
          </a:xfrm>
        </p:spPr>
        <p:txBody>
          <a:bodyPr>
            <a:normAutofit fontScale="90000"/>
          </a:bodyPr>
          <a:lstStyle/>
          <a:p>
            <a:r>
              <a:rPr lang="zh-CN" altLang="en-US" dirty="0">
                <a:latin typeface="阿里巴巴普惠体" panose="00020600040101010101" pitchFamily="18" charset="-122"/>
                <a:ea typeface="阿里巴巴普惠体" panose="00020600040101010101" pitchFamily="18" charset="-122"/>
              </a:rPr>
              <a:t>用户下单</a:t>
            </a:r>
            <a:endParaRPr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1"/>
          </p:nvPr>
        </p:nvSpPr>
        <p:spPr/>
        <p:txBody>
          <a:bodyPr/>
          <a:lstStyle/>
          <a:p>
            <a:r>
              <a:rPr lang="en-US" altLang="zh-CN" dirty="0"/>
              <a:t>04</a:t>
            </a:r>
            <a:endParaRPr lang="en-US" dirty="0"/>
          </a:p>
        </p:txBody>
      </p:sp>
      <p:sp>
        <p:nvSpPr>
          <p:cNvPr id="5" name="文本占位符 2"/>
          <p:cNvSpPr>
            <a:spLocks noGrp="1"/>
          </p:cNvSpPr>
          <p:nvPr>
            <p:ph type="body" idx="10"/>
          </p:nvPr>
        </p:nvSpPr>
        <p:spPr>
          <a:xfrm>
            <a:off x="5281930" y="3245485"/>
            <a:ext cx="5466080" cy="1983105"/>
          </a:xfrm>
        </p:spPr>
        <p:txBody>
          <a:bodyPr/>
          <a:lstStyle/>
          <a:p>
            <a:r>
              <a:rPr kumimoji="1" lang="zh-CN" altLang="en-US" dirty="0">
                <a:latin typeface="阿里巴巴普惠体" panose="00020600040101010101" pitchFamily="18" charset="-122"/>
                <a:ea typeface="阿里巴巴普惠体" panose="00020600040101010101" pitchFamily="18" charset="-122"/>
              </a:rPr>
              <a:t>需求分析</a:t>
            </a:r>
            <a:endParaRPr kumimoji="1" lang="zh-CN" altLang="en-US" dirty="0">
              <a:latin typeface="阿里巴巴普惠体" panose="00020600040101010101" pitchFamily="18" charset="-122"/>
              <a:ea typeface="阿里巴巴普惠体" panose="00020600040101010101" pitchFamily="18" charset="-122"/>
            </a:endParaRPr>
          </a:p>
          <a:p>
            <a:r>
              <a:rPr kumimoji="1" lang="zh-CN" altLang="en-US" dirty="0">
                <a:latin typeface="阿里巴巴普惠体" panose="00020600040101010101" pitchFamily="18" charset="-122"/>
                <a:ea typeface="阿里巴巴普惠体" panose="00020600040101010101" pitchFamily="18" charset="-122"/>
              </a:rPr>
              <a:t>数据模型</a:t>
            </a:r>
            <a:endParaRPr kumimoji="1" lang="zh-CN" altLang="en-US" dirty="0">
              <a:latin typeface="阿里巴巴普惠体" panose="00020600040101010101" pitchFamily="18" charset="-122"/>
              <a:ea typeface="阿里巴巴普惠体" panose="00020600040101010101" pitchFamily="18" charset="-122"/>
            </a:endParaRPr>
          </a:p>
          <a:p>
            <a:r>
              <a:rPr lang="zh-CN" altLang="en-US" dirty="0">
                <a:latin typeface="阿里巴巴普惠体" panose="00020600040101010101" pitchFamily="18" charset="-122"/>
                <a:ea typeface="阿里巴巴普惠体" panose="00020600040101010101" pitchFamily="18" charset="-122"/>
              </a:rPr>
              <a:t>代码开发</a:t>
            </a:r>
            <a:endParaRPr lang="zh-CN" altLang="en-US" dirty="0">
              <a:latin typeface="阿里巴巴普惠体" panose="00020600040101010101" pitchFamily="18" charset="-122"/>
              <a:ea typeface="阿里巴巴普惠体" panose="00020600040101010101" pitchFamily="18" charset="-122"/>
            </a:endParaRPr>
          </a:p>
          <a:p>
            <a:r>
              <a:rPr lang="zh-CN" altLang="en-US" dirty="0">
                <a:latin typeface="阿里巴巴普惠体" panose="00020600040101010101" pitchFamily="18" charset="-122"/>
                <a:ea typeface="阿里巴巴普惠体" panose="00020600040101010101" pitchFamily="18" charset="-122"/>
              </a:rPr>
              <a:t>功能测试</a:t>
            </a:r>
            <a:endParaRPr lang="zh-CN" altLang="en-US" dirty="0">
              <a:latin typeface="阿里巴巴普惠体" panose="00020600040101010101" pitchFamily="18" charset="-122"/>
              <a:ea typeface="阿里巴巴普惠体" panose="00020600040101010101" pitchFamily="18"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用户下单</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需求分析</a:t>
            </a:r>
            <a:endParaRPr kumimoji="1" lang="zh-CN" altLang="en-US" dirty="0"/>
          </a:p>
        </p:txBody>
      </p:sp>
      <p:sp>
        <p:nvSpPr>
          <p:cNvPr id="6" name="文本框 5"/>
          <p:cNvSpPr txBox="1"/>
          <p:nvPr/>
        </p:nvSpPr>
        <p:spPr>
          <a:xfrm>
            <a:off x="794385" y="1607820"/>
            <a:ext cx="10057130" cy="829945"/>
          </a:xfrm>
          <a:prstGeom prst="rect">
            <a:avLst/>
          </a:prstGeom>
          <a:noFill/>
        </p:spPr>
        <p:txBody>
          <a:bodyPr wrap="square">
            <a:spAutoFit/>
          </a:bodyPr>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移动端用户将菜品或者套餐加入购物车后，可以点击购物车中的</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按钮，页面跳转到订单确认页面，点击</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按钮则完成下单操作。</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2" name="图片 1"/>
          <p:cNvPicPr>
            <a:picLocks noChangeAspect="1"/>
          </p:cNvPicPr>
          <p:nvPr/>
        </p:nvPicPr>
        <p:blipFill>
          <a:blip r:embed="rId1"/>
          <a:stretch>
            <a:fillRect/>
          </a:stretch>
        </p:blipFill>
        <p:spPr>
          <a:xfrm>
            <a:off x="6627495" y="1698625"/>
            <a:ext cx="707390" cy="278765"/>
          </a:xfrm>
          <a:prstGeom prst="rect">
            <a:avLst/>
          </a:prstGeom>
        </p:spPr>
      </p:pic>
      <p:pic>
        <p:nvPicPr>
          <p:cNvPr id="11" name="图片 10"/>
          <p:cNvPicPr>
            <a:picLocks noChangeAspect="1"/>
          </p:cNvPicPr>
          <p:nvPr/>
        </p:nvPicPr>
        <p:blipFill>
          <a:blip r:embed="rId2"/>
          <a:stretch>
            <a:fillRect/>
          </a:stretch>
        </p:blipFill>
        <p:spPr>
          <a:xfrm>
            <a:off x="6696710" y="2707640"/>
            <a:ext cx="2047875" cy="3995420"/>
          </a:xfrm>
          <a:prstGeom prst="rect">
            <a:avLst/>
          </a:prstGeom>
          <a:ln>
            <a:solidFill>
              <a:schemeClr val="accent1"/>
            </a:solidFill>
          </a:ln>
        </p:spPr>
      </p:pic>
      <p:pic>
        <p:nvPicPr>
          <p:cNvPr id="12" name="图片 11"/>
          <p:cNvPicPr>
            <a:picLocks noChangeAspect="1"/>
          </p:cNvPicPr>
          <p:nvPr/>
        </p:nvPicPr>
        <p:blipFill>
          <a:blip r:embed="rId3"/>
          <a:stretch>
            <a:fillRect/>
          </a:stretch>
        </p:blipFill>
        <p:spPr>
          <a:xfrm>
            <a:off x="4137025" y="2707640"/>
            <a:ext cx="2057400" cy="3997960"/>
          </a:xfrm>
          <a:prstGeom prst="rect">
            <a:avLst/>
          </a:prstGeom>
          <a:ln>
            <a:solidFill>
              <a:schemeClr val="accent1"/>
            </a:solidFill>
          </a:ln>
        </p:spPr>
      </p:pic>
      <p:pic>
        <p:nvPicPr>
          <p:cNvPr id="13" name="图片 12"/>
          <p:cNvPicPr>
            <a:picLocks noChangeAspect="1"/>
          </p:cNvPicPr>
          <p:nvPr/>
        </p:nvPicPr>
        <p:blipFill>
          <a:blip r:embed="rId4"/>
          <a:stretch>
            <a:fillRect/>
          </a:stretch>
        </p:blipFill>
        <p:spPr>
          <a:xfrm>
            <a:off x="1141095" y="2122170"/>
            <a:ext cx="707390" cy="25590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用户下单</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数据模型</a:t>
            </a:r>
            <a:endParaRPr kumimoji="1" lang="zh-CN" altLang="en-US" dirty="0"/>
          </a:p>
        </p:txBody>
      </p:sp>
      <p:sp>
        <p:nvSpPr>
          <p:cNvPr id="6" name="文本框 5"/>
          <p:cNvSpPr txBox="1"/>
          <p:nvPr/>
        </p:nvSpPr>
        <p:spPr>
          <a:xfrm>
            <a:off x="794385" y="1607820"/>
            <a:ext cx="10057130" cy="1198880"/>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用户下单业务对应的数据表为</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orders</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表和</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order_detail</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表：</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fontAlgn="auto">
              <a:lnSpc>
                <a:spcPct val="150000"/>
              </a:lnSpc>
              <a:spcBef>
                <a:spcPts val="0"/>
              </a:spcBef>
              <a:spcAft>
                <a:spcPts val="0"/>
              </a:spcAft>
              <a:buFont typeface="Wingdings" panose="05000000000000000000" charset="0"/>
              <a:buChar char="l"/>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orders</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：订单表</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fontAlgn="auto">
              <a:lnSpc>
                <a:spcPct val="150000"/>
              </a:lnSpc>
              <a:spcBef>
                <a:spcPts val="0"/>
              </a:spcBef>
              <a:spcAft>
                <a:spcPts val="0"/>
              </a:spcAft>
              <a:buFont typeface="Wingdings" panose="05000000000000000000" charset="0"/>
              <a:buChar char="l"/>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order_detail</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：订单明细表</a:t>
            </a:r>
            <a:endPar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用户下单</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数据模型</a:t>
            </a:r>
            <a:r>
              <a:rPr kumimoji="1" lang="en-US" altLang="zh-CN" dirty="0"/>
              <a:t>-</a:t>
            </a:r>
            <a:r>
              <a:rPr kumimoji="1" dirty="0"/>
              <a:t>订单表</a:t>
            </a:r>
            <a:endParaRPr kumimoji="1" dirty="0"/>
          </a:p>
        </p:txBody>
      </p:sp>
      <p:sp>
        <p:nvSpPr>
          <p:cNvPr id="6" name="文本框 5"/>
          <p:cNvSpPr txBox="1"/>
          <p:nvPr/>
        </p:nvSpPr>
        <p:spPr>
          <a:xfrm>
            <a:off x="794385" y="1607820"/>
            <a:ext cx="10057130" cy="460375"/>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订单表的具体表结构如下</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2" name="图片 1"/>
          <p:cNvPicPr>
            <a:picLocks noChangeAspect="1"/>
          </p:cNvPicPr>
          <p:nvPr/>
        </p:nvPicPr>
        <p:blipFill>
          <a:blip r:embed="rId1"/>
          <a:stretch>
            <a:fillRect/>
          </a:stretch>
        </p:blipFill>
        <p:spPr>
          <a:xfrm>
            <a:off x="918210" y="2218690"/>
            <a:ext cx="7122160" cy="4334510"/>
          </a:xfrm>
          <a:prstGeom prst="rect">
            <a:avLst/>
          </a:prstGeom>
          <a:ln>
            <a:solidFill>
              <a:schemeClr val="accent1"/>
            </a:solid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用户下单</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数据模型</a:t>
            </a:r>
            <a:r>
              <a:rPr kumimoji="1" lang="en-US" altLang="zh-CN" dirty="0"/>
              <a:t>-</a:t>
            </a:r>
            <a:r>
              <a:rPr kumimoji="1" dirty="0"/>
              <a:t>订单明细表</a:t>
            </a:r>
            <a:endParaRPr kumimoji="1" dirty="0"/>
          </a:p>
        </p:txBody>
      </p:sp>
      <p:sp>
        <p:nvSpPr>
          <p:cNvPr id="6" name="文本框 5"/>
          <p:cNvSpPr txBox="1"/>
          <p:nvPr/>
        </p:nvSpPr>
        <p:spPr>
          <a:xfrm>
            <a:off x="794385" y="1607820"/>
            <a:ext cx="10057130" cy="460375"/>
          </a:xfrm>
          <a:prstGeom prst="rect">
            <a:avLst/>
          </a:prstGeom>
          <a:noFill/>
        </p:spPr>
        <p:txBody>
          <a:bodyPr wrap="square">
            <a:spAutoFit/>
          </a:bodyPr>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订单明细表的具体表结构如下：</a:t>
            </a:r>
            <a:endPar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2" name="图片 1"/>
          <p:cNvPicPr>
            <a:picLocks noChangeAspect="1"/>
          </p:cNvPicPr>
          <p:nvPr/>
        </p:nvPicPr>
        <p:blipFill>
          <a:blip r:embed="rId1"/>
          <a:stretch>
            <a:fillRect/>
          </a:stretch>
        </p:blipFill>
        <p:spPr>
          <a:xfrm>
            <a:off x="944245" y="2296160"/>
            <a:ext cx="7620635" cy="3516630"/>
          </a:xfrm>
          <a:prstGeom prst="rect">
            <a:avLst/>
          </a:prstGeom>
          <a:ln>
            <a:solidFill>
              <a:schemeClr val="accent1"/>
            </a:solid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用户下单</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代码开发</a:t>
            </a:r>
            <a:r>
              <a:rPr kumimoji="1" lang="en-US" altLang="zh-CN">
                <a:sym typeface="+mn-ea"/>
              </a:rPr>
              <a:t>-</a:t>
            </a:r>
            <a:r>
              <a:rPr kumimoji="1">
                <a:sym typeface="+mn-ea"/>
              </a:rPr>
              <a:t>梳理交互过程</a:t>
            </a:r>
            <a:endParaRPr kumimoji="1" lang="zh-CN" altLang="en-US" dirty="0"/>
          </a:p>
        </p:txBody>
      </p:sp>
      <p:sp>
        <p:nvSpPr>
          <p:cNvPr id="6" name="文本框 5"/>
          <p:cNvSpPr txBox="1"/>
          <p:nvPr/>
        </p:nvSpPr>
        <p:spPr>
          <a:xfrm>
            <a:off x="794385" y="1607820"/>
            <a:ext cx="10057130" cy="2676525"/>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在开发代码之前，需要梳理一下用户下单操作时前端页面和服务端的交互过程：</a:t>
            </a:r>
            <a:endPar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1</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、在购物车中点击</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                 </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按钮，页面跳转到订单确认页面</a:t>
            </a:r>
            <a:endPar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a:p>
            <a:pPr fontAlgn="auto">
              <a:lnSpc>
                <a:spcPct val="150000"/>
              </a:lnSpc>
              <a:spcBef>
                <a:spcPts val="0"/>
              </a:spcBef>
              <a:spcAft>
                <a:spcPts val="0"/>
              </a:spcAft>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2</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a:t>
            </a: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在订单确认页面，发送</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ajax</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请求，请求服务端获取当前登录用户的默认地址</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a:p>
            <a:pPr fontAlgn="auto">
              <a:lnSpc>
                <a:spcPct val="150000"/>
              </a:lnSpc>
              <a:spcBef>
                <a:spcPts val="0"/>
              </a:spcBef>
              <a:spcAft>
                <a:spcPts val="0"/>
              </a:spcAft>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3</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a:t>
            </a: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在订单确认页面，发送</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ajax</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请求，请求服务端获取当前登录用户的购物车数据</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a:p>
            <a:pPr fontAlgn="auto">
              <a:lnSpc>
                <a:spcPct val="150000"/>
              </a:lnSpc>
              <a:spcBef>
                <a:spcPts val="0"/>
              </a:spcBef>
              <a:spcAft>
                <a:spcPts val="0"/>
              </a:spcAft>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4</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、在订单确认页面点击</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                </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按钮，发送</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ajax</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请求，请求服务端完成下单操作</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a:p>
            <a:pPr fontAlgn="auto">
              <a:lnSpc>
                <a:spcPct val="150000"/>
              </a:lnSpc>
              <a:spcBef>
                <a:spcPts val="0"/>
              </a:spcBef>
              <a:spcAft>
                <a:spcPts val="0"/>
              </a:spcAft>
            </a:pP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开发用户下单功能，其实就是在服务端编写代码去处理前端页面发送的请求即可。</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p:txBody>
      </p:sp>
      <p:pic>
        <p:nvPicPr>
          <p:cNvPr id="2" name="图片 1"/>
          <p:cNvPicPr>
            <a:picLocks noChangeAspect="1"/>
          </p:cNvPicPr>
          <p:nvPr/>
        </p:nvPicPr>
        <p:blipFill>
          <a:blip r:embed="rId1"/>
          <a:stretch>
            <a:fillRect/>
          </a:stretch>
        </p:blipFill>
        <p:spPr>
          <a:xfrm>
            <a:off x="2713355" y="2089785"/>
            <a:ext cx="707390" cy="278765"/>
          </a:xfrm>
          <a:prstGeom prst="rect">
            <a:avLst/>
          </a:prstGeom>
        </p:spPr>
      </p:pic>
      <p:pic>
        <p:nvPicPr>
          <p:cNvPr id="13" name="图片 12"/>
          <p:cNvPicPr>
            <a:picLocks noChangeAspect="1"/>
          </p:cNvPicPr>
          <p:nvPr/>
        </p:nvPicPr>
        <p:blipFill>
          <a:blip r:embed="rId2"/>
          <a:stretch>
            <a:fillRect/>
          </a:stretch>
        </p:blipFill>
        <p:spPr>
          <a:xfrm>
            <a:off x="3089910" y="3211195"/>
            <a:ext cx="707390" cy="25590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5023485" y="2091055"/>
            <a:ext cx="5973445" cy="2384425"/>
          </a:xfrm>
        </p:spPr>
        <p:txBody>
          <a:bodyPr/>
          <a:lstStyle/>
          <a:p>
            <a:r>
              <a:rPr lang="zh-CN" altLang="en-US" dirty="0">
                <a:latin typeface="阿里巴巴普惠体" panose="00020600040101010101" pitchFamily="18" charset="-122"/>
                <a:ea typeface="阿里巴巴普惠体" panose="00020600040101010101" pitchFamily="18" charset="-122"/>
              </a:rPr>
              <a:t>导入用户地址簿相关功能代码</a:t>
            </a:r>
            <a:endParaRPr lang="en-US" altLang="zh-CN" dirty="0">
              <a:latin typeface="阿里巴巴普惠体" panose="00020600040101010101" pitchFamily="18" charset="-122"/>
              <a:ea typeface="阿里巴巴普惠体" panose="00020600040101010101" pitchFamily="18" charset="-122"/>
            </a:endParaRPr>
          </a:p>
          <a:p>
            <a:r>
              <a:rPr kumimoji="1" lang="zh-CN" dirty="0">
                <a:latin typeface="阿里巴巴普惠体" panose="00020600040101010101" pitchFamily="18" charset="-122"/>
                <a:ea typeface="阿里巴巴普惠体" panose="00020600040101010101" pitchFamily="18" charset="-122"/>
              </a:rPr>
              <a:t>菜品展示</a:t>
            </a:r>
            <a:endParaRPr kumimoji="1" lang="zh-CN" dirty="0">
              <a:latin typeface="阿里巴巴普惠体" panose="00020600040101010101" pitchFamily="18" charset="-122"/>
              <a:ea typeface="阿里巴巴普惠体" panose="00020600040101010101" pitchFamily="18" charset="-122"/>
            </a:endParaRPr>
          </a:p>
          <a:p>
            <a:r>
              <a:rPr kumimoji="1" lang="zh-CN" dirty="0">
                <a:latin typeface="阿里巴巴普惠体" panose="00020600040101010101" pitchFamily="18" charset="-122"/>
                <a:ea typeface="阿里巴巴普惠体" panose="00020600040101010101" pitchFamily="18" charset="-122"/>
              </a:rPr>
              <a:t>购物车</a:t>
            </a:r>
            <a:endParaRPr kumimoji="1" lang="zh-CN" dirty="0">
              <a:latin typeface="阿里巴巴普惠体" panose="00020600040101010101" pitchFamily="18" charset="-122"/>
              <a:ea typeface="阿里巴巴普惠体" panose="00020600040101010101" pitchFamily="18" charset="-122"/>
            </a:endParaRPr>
          </a:p>
          <a:p>
            <a:r>
              <a:rPr kumimoji="1" lang="zh-CN" dirty="0">
                <a:latin typeface="阿里巴巴普惠体" panose="00020600040101010101" pitchFamily="18" charset="-122"/>
                <a:ea typeface="阿里巴巴普惠体" panose="00020600040101010101" pitchFamily="18" charset="-122"/>
              </a:rPr>
              <a:t>下单</a:t>
            </a:r>
            <a:endParaRPr kumimoji="1" lang="zh-CN" dirty="0">
              <a:latin typeface="阿里巴巴普惠体" panose="00020600040101010101" pitchFamily="18" charset="-122"/>
              <a:ea typeface="阿里巴巴普惠体" panose="00020600040101010101" pitchFamily="18"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用户下单</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代码开发</a:t>
            </a:r>
            <a:r>
              <a:rPr kumimoji="1" lang="en-US" altLang="zh-CN" dirty="0"/>
              <a:t>-</a:t>
            </a:r>
            <a:r>
              <a:rPr kumimoji="1" dirty="0"/>
              <a:t>准备工作</a:t>
            </a:r>
            <a:endParaRPr kumimoji="1" dirty="0"/>
          </a:p>
        </p:txBody>
      </p:sp>
      <p:sp>
        <p:nvSpPr>
          <p:cNvPr id="6" name="文本框 5"/>
          <p:cNvSpPr txBox="1"/>
          <p:nvPr/>
        </p:nvSpPr>
        <p:spPr>
          <a:xfrm>
            <a:off x="794385" y="1607820"/>
            <a:ext cx="10439400" cy="2306955"/>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在开发业务功能前，先将需要用到的类和接口基本结构创建好：</a:t>
            </a:r>
            <a:endPar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marL="285750" indent="-285750" fontAlgn="auto">
              <a:lnSpc>
                <a:spcPct val="150000"/>
              </a:lnSpc>
              <a:spcBef>
                <a:spcPts val="0"/>
              </a:spcBef>
              <a:spcAft>
                <a:spcPts val="0"/>
              </a:spcAft>
              <a:buFont typeface="Wingdings" panose="05000000000000000000" charset="0"/>
              <a:buChar char="l"/>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实体类 </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Orders</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OrderDetail</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（直接从课程资料中导入即可）</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marL="285750" indent="-285750" fontAlgn="auto">
              <a:lnSpc>
                <a:spcPct val="150000"/>
              </a:lnSpc>
              <a:spcBef>
                <a:spcPts val="0"/>
              </a:spcBef>
              <a:spcAft>
                <a:spcPts val="0"/>
              </a:spcAft>
              <a:buFont typeface="Wingdings" panose="05000000000000000000" charset="0"/>
              <a:buChar char="l"/>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Mapper</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接口 </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Order</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Mapper</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OrderDetailMapper</a:t>
            </a:r>
            <a:endPar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marL="285750" indent="-285750" fontAlgn="auto">
              <a:lnSpc>
                <a:spcPct val="150000"/>
              </a:lnSpc>
              <a:spcBef>
                <a:spcPts val="0"/>
              </a:spcBef>
              <a:spcAft>
                <a:spcPts val="0"/>
              </a:spcAft>
              <a:buFont typeface="Wingdings" panose="05000000000000000000" charset="0"/>
              <a:buChar char="l"/>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业务层接口 </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OrderService</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OrderDetailService</a:t>
            </a:r>
            <a:endPar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marL="285750" indent="-285750" fontAlgn="auto">
              <a:lnSpc>
                <a:spcPct val="150000"/>
              </a:lnSpc>
              <a:spcBef>
                <a:spcPts val="0"/>
              </a:spcBef>
              <a:spcAft>
                <a:spcPts val="0"/>
              </a:spcAft>
              <a:buFont typeface="Wingdings" panose="05000000000000000000" charset="0"/>
              <a:buChar char="l"/>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业务层实现类 </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OrderServiceImpl</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OrderDetailServiceImpl</a:t>
            </a:r>
            <a:endPar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marL="285750" indent="-285750" fontAlgn="auto">
              <a:lnSpc>
                <a:spcPct val="150000"/>
              </a:lnSpc>
              <a:spcBef>
                <a:spcPts val="0"/>
              </a:spcBef>
              <a:spcAft>
                <a:spcPts val="0"/>
              </a:spcAft>
              <a:buFont typeface="Wingdings" panose="05000000000000000000" charset="0"/>
              <a:buChar char="l"/>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控制层 </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OrderController</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OrderDetailController</a:t>
            </a:r>
            <a:endPar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用户下单</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代码开发</a:t>
            </a:r>
            <a:r>
              <a:rPr kumimoji="1" lang="en-US" altLang="zh-CN" dirty="0"/>
              <a:t>-</a:t>
            </a:r>
            <a:r>
              <a:rPr kumimoji="1" altLang="zh-CN" dirty="0"/>
              <a:t>控制层</a:t>
            </a:r>
            <a:endParaRPr kumimoji="1" altLang="zh-CN" dirty="0"/>
          </a:p>
        </p:txBody>
      </p:sp>
      <p:sp>
        <p:nvSpPr>
          <p:cNvPr id="6" name="文本框 5"/>
          <p:cNvSpPr txBox="1"/>
          <p:nvPr/>
        </p:nvSpPr>
        <p:spPr>
          <a:xfrm>
            <a:off x="794385" y="1607820"/>
            <a:ext cx="10439400" cy="460375"/>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在</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OrderController</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中创建</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submit</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方法</a:t>
            </a: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a:t>
            </a:r>
            <a:endPar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p:txBody>
      </p:sp>
      <p:pic>
        <p:nvPicPr>
          <p:cNvPr id="2" name="图片 1"/>
          <p:cNvPicPr>
            <a:picLocks noChangeAspect="1"/>
          </p:cNvPicPr>
          <p:nvPr/>
        </p:nvPicPr>
        <p:blipFill>
          <a:blip r:embed="rId1"/>
          <a:stretch>
            <a:fillRect/>
          </a:stretch>
        </p:blipFill>
        <p:spPr>
          <a:xfrm>
            <a:off x="980440" y="2281555"/>
            <a:ext cx="5364480" cy="309372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用户下单</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代码开发</a:t>
            </a:r>
            <a:r>
              <a:rPr kumimoji="1" lang="en-US" altLang="zh-CN" dirty="0"/>
              <a:t>-</a:t>
            </a:r>
            <a:r>
              <a:rPr kumimoji="1" dirty="0"/>
              <a:t>业务层接口</a:t>
            </a:r>
            <a:endParaRPr kumimoji="1" dirty="0"/>
          </a:p>
        </p:txBody>
      </p:sp>
      <p:sp>
        <p:nvSpPr>
          <p:cNvPr id="6" name="文本框 5"/>
          <p:cNvSpPr txBox="1"/>
          <p:nvPr/>
        </p:nvSpPr>
        <p:spPr>
          <a:xfrm>
            <a:off x="794385" y="1607820"/>
            <a:ext cx="10439400" cy="460375"/>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在</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OrderService</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接口中扩展</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submit</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方法</a:t>
            </a: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a:t>
            </a:r>
            <a:endPar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p:txBody>
      </p:sp>
      <p:pic>
        <p:nvPicPr>
          <p:cNvPr id="2" name="图片 1"/>
          <p:cNvPicPr>
            <a:picLocks noChangeAspect="1"/>
          </p:cNvPicPr>
          <p:nvPr/>
        </p:nvPicPr>
        <p:blipFill>
          <a:blip r:embed="rId1"/>
          <a:stretch>
            <a:fillRect/>
          </a:stretch>
        </p:blipFill>
        <p:spPr>
          <a:xfrm>
            <a:off x="971550" y="2301240"/>
            <a:ext cx="6012180" cy="225552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用户下单</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代码开发</a:t>
            </a:r>
            <a:r>
              <a:rPr kumimoji="1" lang="en-US" altLang="zh-CN" dirty="0"/>
              <a:t>-</a:t>
            </a:r>
            <a:r>
              <a:rPr kumimoji="1" dirty="0"/>
              <a:t>业务层实现类</a:t>
            </a:r>
            <a:endParaRPr kumimoji="1" dirty="0"/>
          </a:p>
        </p:txBody>
      </p:sp>
      <p:sp>
        <p:nvSpPr>
          <p:cNvPr id="6" name="文本框 5"/>
          <p:cNvSpPr txBox="1"/>
          <p:nvPr/>
        </p:nvSpPr>
        <p:spPr>
          <a:xfrm>
            <a:off x="794385" y="1607820"/>
            <a:ext cx="10439400" cy="460375"/>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在</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OrderServiceImpl</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中实现</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submit</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方法</a:t>
            </a: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（参见备注）</a:t>
            </a:r>
            <a:endPar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用户下单</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功能测试</a:t>
            </a:r>
            <a:endParaRPr kumimoji="1" lang="zh-CN" altLang="en-US" dirty="0"/>
          </a:p>
        </p:txBody>
      </p:sp>
      <p:sp>
        <p:nvSpPr>
          <p:cNvPr id="6" name="文本框 5"/>
          <p:cNvSpPr txBox="1"/>
          <p:nvPr/>
        </p:nvSpPr>
        <p:spPr>
          <a:xfrm>
            <a:off x="794385" y="1607820"/>
            <a:ext cx="10057130" cy="460375"/>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按照前面分析的操作流程进行测试，查看数据是否正常即可</a:t>
            </a:r>
            <a:endPar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281833" y="2697016"/>
            <a:ext cx="6725920" cy="548322"/>
          </a:xfrm>
        </p:spPr>
        <p:txBody>
          <a:bodyPr>
            <a:normAutofit fontScale="90000"/>
          </a:bodyPr>
          <a:lstStyle/>
          <a:p>
            <a:r>
              <a:rPr lang="zh-CN" altLang="en-US" dirty="0">
                <a:latin typeface="阿里巴巴普惠体" panose="00020600040101010101" pitchFamily="18" charset="-122"/>
                <a:ea typeface="阿里巴巴普惠体" panose="00020600040101010101" pitchFamily="18" charset="-122"/>
              </a:rPr>
              <a:t>导入用户地址簿相关功能代码</a:t>
            </a:r>
            <a:endParaRPr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1"/>
          </p:nvPr>
        </p:nvSpPr>
        <p:spPr/>
        <p:txBody>
          <a:bodyPr/>
          <a:lstStyle/>
          <a:p>
            <a:r>
              <a:rPr lang="en-US" altLang="zh-CN" dirty="0"/>
              <a:t>01</a:t>
            </a:r>
            <a:endParaRPr lang="zh-CN" altLang="en-US" dirty="0"/>
          </a:p>
        </p:txBody>
      </p:sp>
      <p:sp>
        <p:nvSpPr>
          <p:cNvPr id="5" name="文本占位符 2"/>
          <p:cNvSpPr>
            <a:spLocks noGrp="1"/>
          </p:cNvSpPr>
          <p:nvPr>
            <p:ph type="body" idx="10"/>
          </p:nvPr>
        </p:nvSpPr>
        <p:spPr>
          <a:xfrm>
            <a:off x="5281930" y="3245485"/>
            <a:ext cx="5466080" cy="2044065"/>
          </a:xfrm>
        </p:spPr>
        <p:txBody>
          <a:bodyPr/>
          <a:lstStyle/>
          <a:p>
            <a:r>
              <a:rPr kumimoji="1" lang="zh-CN" altLang="en-US" dirty="0">
                <a:latin typeface="阿里巴巴普惠体" panose="00020600040101010101" pitchFamily="18" charset="-122"/>
                <a:ea typeface="阿里巴巴普惠体" panose="00020600040101010101" pitchFamily="18" charset="-122"/>
              </a:rPr>
              <a:t>需求分析</a:t>
            </a:r>
            <a:endParaRPr kumimoji="1" lang="zh-CN" altLang="en-US" dirty="0">
              <a:latin typeface="阿里巴巴普惠体" panose="00020600040101010101" pitchFamily="18" charset="-122"/>
              <a:ea typeface="阿里巴巴普惠体" panose="00020600040101010101" pitchFamily="18" charset="-122"/>
            </a:endParaRPr>
          </a:p>
          <a:p>
            <a:r>
              <a:rPr kumimoji="1" lang="zh-CN" altLang="en-US" dirty="0">
                <a:latin typeface="阿里巴巴普惠体" panose="00020600040101010101" pitchFamily="18" charset="-122"/>
                <a:ea typeface="阿里巴巴普惠体" panose="00020600040101010101" pitchFamily="18" charset="-122"/>
              </a:rPr>
              <a:t>数据模型</a:t>
            </a:r>
            <a:endParaRPr kumimoji="1" lang="zh-CN" altLang="en-US" dirty="0">
              <a:latin typeface="阿里巴巴普惠体" panose="00020600040101010101" pitchFamily="18" charset="-122"/>
              <a:ea typeface="阿里巴巴普惠体" panose="00020600040101010101" pitchFamily="18" charset="-122"/>
            </a:endParaRPr>
          </a:p>
          <a:p>
            <a:r>
              <a:rPr lang="zh-CN" altLang="en-US" dirty="0">
                <a:latin typeface="阿里巴巴普惠体" panose="00020600040101010101" pitchFamily="18" charset="-122"/>
                <a:ea typeface="阿里巴巴普惠体" panose="00020600040101010101" pitchFamily="18" charset="-122"/>
              </a:rPr>
              <a:t>导入功能代码</a:t>
            </a:r>
            <a:endParaRPr lang="zh-CN" altLang="en-US" dirty="0">
              <a:latin typeface="阿里巴巴普惠体" panose="00020600040101010101" pitchFamily="18" charset="-122"/>
              <a:ea typeface="阿里巴巴普惠体" panose="00020600040101010101" pitchFamily="18" charset="-122"/>
            </a:endParaRPr>
          </a:p>
          <a:p>
            <a:r>
              <a:rPr lang="zh-CN" altLang="en-US" dirty="0">
                <a:latin typeface="阿里巴巴普惠体" panose="00020600040101010101" pitchFamily="18" charset="-122"/>
                <a:ea typeface="阿里巴巴普惠体" panose="00020600040101010101" pitchFamily="18" charset="-122"/>
              </a:rPr>
              <a:t>功能测试</a:t>
            </a:r>
            <a:endParaRPr lang="zh-CN" altLang="en-US" dirty="0">
              <a:latin typeface="阿里巴巴普惠体" panose="00020600040101010101" pitchFamily="18" charset="-122"/>
              <a:ea typeface="阿里巴巴普惠体" panose="00020600040101010101" pitchFamily="18"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导入用户地址簿相关功能代码</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需求分析</a:t>
            </a:r>
            <a:endParaRPr kumimoji="1" lang="zh-CN" altLang="en-US" dirty="0"/>
          </a:p>
        </p:txBody>
      </p:sp>
      <p:sp>
        <p:nvSpPr>
          <p:cNvPr id="6" name="文本框 5"/>
          <p:cNvSpPr txBox="1"/>
          <p:nvPr/>
        </p:nvSpPr>
        <p:spPr>
          <a:xfrm>
            <a:off x="710565" y="1675765"/>
            <a:ext cx="10601960" cy="829945"/>
          </a:xfrm>
          <a:prstGeom prst="rect">
            <a:avLst/>
          </a:prstGeom>
          <a:noFill/>
        </p:spPr>
        <p:txBody>
          <a:bodyPr wrap="square">
            <a:spAutoFit/>
          </a:bodyPr>
          <a:p>
            <a:pPr fontAlgn="auto">
              <a:lnSpc>
                <a:spcPct val="150000"/>
              </a:lnSpc>
              <a:spcBef>
                <a:spcPts val="0"/>
              </a:spcBef>
              <a:spcAft>
                <a:spcPts val="0"/>
              </a:spcAft>
            </a:pPr>
            <a:r>
              <a:rPr lang="zh-CN"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地址簿，指的是移动端消费者用户的地址信息，用户登录成功后可以维护自己的地址信息。同一个用户可以有多个地址信息，但是</a:t>
            </a:r>
            <a:r>
              <a:rPr lang="zh-CN"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只能有一个</a:t>
            </a:r>
            <a:r>
              <a:rPr lang="zh-CN" altLang="zh-CN" sz="1600" b="1"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默认地址</a:t>
            </a:r>
            <a:r>
              <a:rPr lang="zh-CN"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p:txBody>
      </p:sp>
      <p:pic>
        <p:nvPicPr>
          <p:cNvPr id="2" name="图片 1"/>
          <p:cNvPicPr>
            <a:picLocks noChangeAspect="1"/>
          </p:cNvPicPr>
          <p:nvPr/>
        </p:nvPicPr>
        <p:blipFill>
          <a:blip r:embed="rId1"/>
          <a:stretch>
            <a:fillRect/>
          </a:stretch>
        </p:blipFill>
        <p:spPr>
          <a:xfrm>
            <a:off x="3912235" y="2700020"/>
            <a:ext cx="2367915" cy="4044950"/>
          </a:xfrm>
          <a:prstGeom prst="rect">
            <a:avLst/>
          </a:prstGeom>
          <a:ln>
            <a:solidFill>
              <a:schemeClr val="accent1"/>
            </a:solidFill>
          </a:ln>
        </p:spPr>
      </p:pic>
      <p:pic>
        <p:nvPicPr>
          <p:cNvPr id="8" name="图片 7"/>
          <p:cNvPicPr>
            <a:picLocks noChangeAspect="1"/>
          </p:cNvPicPr>
          <p:nvPr/>
        </p:nvPicPr>
        <p:blipFill>
          <a:blip r:embed="rId2"/>
          <a:stretch>
            <a:fillRect/>
          </a:stretch>
        </p:blipFill>
        <p:spPr>
          <a:xfrm>
            <a:off x="1240155" y="2699385"/>
            <a:ext cx="2368550" cy="4045585"/>
          </a:xfrm>
          <a:prstGeom prst="rect">
            <a:avLst/>
          </a:prstGeom>
          <a:ln>
            <a:solidFill>
              <a:schemeClr val="accent1"/>
            </a:solidFill>
          </a:ln>
        </p:spPr>
      </p:pic>
      <p:pic>
        <p:nvPicPr>
          <p:cNvPr id="9" name="图片 8"/>
          <p:cNvPicPr>
            <a:picLocks noChangeAspect="1"/>
          </p:cNvPicPr>
          <p:nvPr/>
        </p:nvPicPr>
        <p:blipFill>
          <a:blip r:embed="rId3"/>
          <a:stretch>
            <a:fillRect/>
          </a:stretch>
        </p:blipFill>
        <p:spPr>
          <a:xfrm>
            <a:off x="6600190" y="2699385"/>
            <a:ext cx="2357755" cy="4045585"/>
          </a:xfrm>
          <a:prstGeom prst="rect">
            <a:avLst/>
          </a:prstGeom>
          <a:ln>
            <a:solidFill>
              <a:schemeClr val="accent1"/>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导入用户地址簿相关功能代码</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数据模型</a:t>
            </a:r>
            <a:endParaRPr kumimoji="1" lang="zh-CN" altLang="en-US" dirty="0"/>
          </a:p>
        </p:txBody>
      </p:sp>
      <p:sp>
        <p:nvSpPr>
          <p:cNvPr id="6" name="文本框 5"/>
          <p:cNvSpPr txBox="1"/>
          <p:nvPr/>
        </p:nvSpPr>
        <p:spPr>
          <a:xfrm>
            <a:off x="710565" y="1675765"/>
            <a:ext cx="10822940" cy="460375"/>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用户的地址信息会存储在</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address_book</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表，即地址簿表中。具体表结构如下：</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p:txBody>
      </p:sp>
      <p:pic>
        <p:nvPicPr>
          <p:cNvPr id="2" name="图片 1"/>
          <p:cNvPicPr>
            <a:picLocks noChangeAspect="1"/>
          </p:cNvPicPr>
          <p:nvPr/>
        </p:nvPicPr>
        <p:blipFill>
          <a:blip r:embed="rId1"/>
          <a:stretch>
            <a:fillRect/>
          </a:stretch>
        </p:blipFill>
        <p:spPr>
          <a:xfrm>
            <a:off x="833755" y="2232660"/>
            <a:ext cx="5666105" cy="4504055"/>
          </a:xfrm>
          <a:prstGeom prst="rect">
            <a:avLst/>
          </a:prstGeom>
          <a:ln>
            <a:solidFill>
              <a:schemeClr val="accent1"/>
            </a:solid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导入用户地址簿相关功能代码</a:t>
            </a:r>
            <a:endParaRPr kumimoji="1" lang="en-US" altLang="zh-CN"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dirty="0"/>
              <a:t>导入功能代码</a:t>
            </a:r>
            <a:endParaRPr kumimoji="1" dirty="0"/>
          </a:p>
        </p:txBody>
      </p:sp>
      <p:sp>
        <p:nvSpPr>
          <p:cNvPr id="5" name="文本框 4"/>
          <p:cNvSpPr txBox="1"/>
          <p:nvPr/>
        </p:nvSpPr>
        <p:spPr>
          <a:xfrm>
            <a:off x="710565" y="1671955"/>
            <a:ext cx="11077575" cy="2306955"/>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功能代码清单：</a:t>
            </a:r>
            <a:endPar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marL="285750" indent="-285750" fontAlgn="auto">
              <a:lnSpc>
                <a:spcPct val="150000"/>
              </a:lnSpc>
              <a:spcBef>
                <a:spcPts val="0"/>
              </a:spcBef>
              <a:spcAft>
                <a:spcPts val="0"/>
              </a:spcAft>
              <a:buFont typeface="Wingdings" panose="05000000000000000000" charset="0"/>
              <a:buChar char="l"/>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实体类 </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AddressBook</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（直接从课程资料中导入即可）</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marL="285750" indent="-285750" fontAlgn="auto">
              <a:lnSpc>
                <a:spcPct val="150000"/>
              </a:lnSpc>
              <a:spcBef>
                <a:spcPts val="0"/>
              </a:spcBef>
              <a:spcAft>
                <a:spcPts val="0"/>
              </a:spcAft>
              <a:buFont typeface="Wingdings" panose="05000000000000000000" charset="0"/>
              <a:buChar char="l"/>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Mapper</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接口 </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AddressBook</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Mapper</a:t>
            </a:r>
            <a:endPar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marL="285750" indent="-285750" fontAlgn="auto">
              <a:lnSpc>
                <a:spcPct val="150000"/>
              </a:lnSpc>
              <a:spcBef>
                <a:spcPts val="0"/>
              </a:spcBef>
              <a:spcAft>
                <a:spcPts val="0"/>
              </a:spcAft>
              <a:buFont typeface="Wingdings" panose="05000000000000000000" charset="0"/>
              <a:buChar char="l"/>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业务层接口 </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AddressBook</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Service</a:t>
            </a:r>
            <a:endPar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marL="285750" indent="-285750" fontAlgn="auto">
              <a:lnSpc>
                <a:spcPct val="150000"/>
              </a:lnSpc>
              <a:spcBef>
                <a:spcPts val="0"/>
              </a:spcBef>
              <a:spcAft>
                <a:spcPts val="0"/>
              </a:spcAft>
              <a:buFont typeface="Wingdings" panose="05000000000000000000" charset="0"/>
              <a:buChar char="l"/>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业务层实现类 </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AddressBook</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ServiceImpl</a:t>
            </a:r>
            <a:endPar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marL="285750" indent="-285750" fontAlgn="auto">
              <a:lnSpc>
                <a:spcPct val="150000"/>
              </a:lnSpc>
              <a:spcBef>
                <a:spcPts val="0"/>
              </a:spcBef>
              <a:spcAft>
                <a:spcPts val="0"/>
              </a:spcAft>
              <a:buFont typeface="Wingdings" panose="05000000000000000000" charset="0"/>
              <a:buChar char="l"/>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控制层 </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AddressBook</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Controller</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（直接从课程资料中导入即可）</a:t>
            </a:r>
            <a:endPar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导入用户地址簿相关功能代码</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功能测试</a:t>
            </a:r>
            <a:endParaRPr kumimoji="1" lang="zh-CN" altLang="en-US" dirty="0"/>
          </a:p>
        </p:txBody>
      </p:sp>
      <p:sp>
        <p:nvSpPr>
          <p:cNvPr id="5" name="文本框 4"/>
          <p:cNvSpPr txBox="1"/>
          <p:nvPr/>
        </p:nvSpPr>
        <p:spPr>
          <a:xfrm>
            <a:off x="710565" y="1616075"/>
            <a:ext cx="10843895" cy="829945"/>
          </a:xfrm>
          <a:prstGeom prst="rect">
            <a:avLst/>
          </a:prstGeom>
          <a:noFill/>
        </p:spPr>
        <p:txBody>
          <a:bodyPr wrap="square">
            <a:spAutoFit/>
          </a:bodyPr>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测试过程中，通过</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debug</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断点调试观察服务端程序的执行过程，在浏览器中使用调试工具查看页面和服务端的交互过程和请求响应数据。</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281833" y="2697016"/>
            <a:ext cx="6725920" cy="548322"/>
          </a:xfrm>
        </p:spPr>
        <p:txBody>
          <a:bodyPr>
            <a:normAutofit fontScale="90000"/>
          </a:bodyPr>
          <a:lstStyle/>
          <a:p>
            <a:r>
              <a:rPr lang="zh-CN" altLang="en-US" dirty="0">
                <a:latin typeface="阿里巴巴普惠体" panose="00020600040101010101" pitchFamily="18" charset="-122"/>
                <a:ea typeface="阿里巴巴普惠体" panose="00020600040101010101" pitchFamily="18" charset="-122"/>
              </a:rPr>
              <a:t>菜品展示</a:t>
            </a:r>
            <a:endParaRPr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1"/>
          </p:nvPr>
        </p:nvSpPr>
        <p:spPr/>
        <p:txBody>
          <a:bodyPr/>
          <a:lstStyle/>
          <a:p>
            <a:r>
              <a:rPr lang="en-US" altLang="zh-CN" dirty="0"/>
              <a:t>0</a:t>
            </a:r>
            <a:r>
              <a:rPr lang="en-US" dirty="0"/>
              <a:t>2</a:t>
            </a:r>
            <a:endParaRPr lang="en-US" dirty="0"/>
          </a:p>
        </p:txBody>
      </p:sp>
      <p:sp>
        <p:nvSpPr>
          <p:cNvPr id="5" name="文本占位符 2"/>
          <p:cNvSpPr>
            <a:spLocks noGrp="1"/>
          </p:cNvSpPr>
          <p:nvPr>
            <p:ph type="body" idx="10"/>
          </p:nvPr>
        </p:nvSpPr>
        <p:spPr>
          <a:xfrm>
            <a:off x="5281930" y="3245485"/>
            <a:ext cx="5466080" cy="1498600"/>
          </a:xfrm>
        </p:spPr>
        <p:txBody>
          <a:bodyPr/>
          <a:lstStyle/>
          <a:p>
            <a:r>
              <a:rPr kumimoji="1" lang="zh-CN" altLang="en-US" dirty="0">
                <a:latin typeface="阿里巴巴普惠体" panose="00020600040101010101" pitchFamily="18" charset="-122"/>
                <a:ea typeface="阿里巴巴普惠体" panose="00020600040101010101" pitchFamily="18" charset="-122"/>
              </a:rPr>
              <a:t>需求分析</a:t>
            </a:r>
            <a:endParaRPr kumimoji="1" lang="zh-CN" altLang="en-US" dirty="0">
              <a:latin typeface="阿里巴巴普惠体" panose="00020600040101010101" pitchFamily="18" charset="-122"/>
              <a:ea typeface="阿里巴巴普惠体" panose="00020600040101010101" pitchFamily="18" charset="-122"/>
            </a:endParaRPr>
          </a:p>
          <a:p>
            <a:r>
              <a:rPr lang="zh-CN" altLang="en-US" dirty="0">
                <a:latin typeface="阿里巴巴普惠体" panose="00020600040101010101" pitchFamily="18" charset="-122"/>
                <a:ea typeface="阿里巴巴普惠体" panose="00020600040101010101" pitchFamily="18" charset="-122"/>
              </a:rPr>
              <a:t>代码开发</a:t>
            </a:r>
            <a:endParaRPr lang="zh-CN" altLang="en-US" dirty="0">
              <a:latin typeface="阿里巴巴普惠体" panose="00020600040101010101" pitchFamily="18" charset="-122"/>
              <a:ea typeface="阿里巴巴普惠体" panose="00020600040101010101" pitchFamily="18" charset="-122"/>
            </a:endParaRPr>
          </a:p>
          <a:p>
            <a:r>
              <a:rPr lang="zh-CN" altLang="en-US" dirty="0">
                <a:latin typeface="阿里巴巴普惠体" panose="00020600040101010101" pitchFamily="18" charset="-122"/>
                <a:ea typeface="阿里巴巴普惠体" panose="00020600040101010101" pitchFamily="18" charset="-122"/>
              </a:rPr>
              <a:t>功能测试</a:t>
            </a:r>
            <a:endParaRPr lang="zh-CN" altLang="en-US" dirty="0">
              <a:latin typeface="阿里巴巴普惠体" panose="00020600040101010101" pitchFamily="18" charset="-122"/>
              <a:ea typeface="阿里巴巴普惠体" panose="00020600040101010101" pitchFamily="18" charset="-122"/>
            </a:endParaRPr>
          </a:p>
        </p:txBody>
      </p:sp>
    </p:spTree>
  </p:cSld>
  <p:clrMapOvr>
    <a:masterClrMapping/>
  </p:clrMapOvr>
</p:sld>
</file>

<file path=ppt/theme/theme1.xml><?xml version="1.0" encoding="utf-8"?>
<a:theme xmlns:a="http://schemas.openxmlformats.org/drawingml/2006/main" name="封面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目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学习目标">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章节页版式（一级+二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章节页版式（一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正文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5_结束页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1_章节页版式（一级+二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5859</Words>
  <Application>WPS 演示</Application>
  <PresentationFormat>宽屏</PresentationFormat>
  <Paragraphs>319</Paragraphs>
  <Slides>35</Slides>
  <Notes>0</Notes>
  <HiddenSlides>0</HiddenSlides>
  <MMClips>0</MMClips>
  <ScaleCrop>false</ScaleCrop>
  <HeadingPairs>
    <vt:vector size="6" baseType="variant">
      <vt:variant>
        <vt:lpstr>已用的字体</vt:lpstr>
      </vt:variant>
      <vt:variant>
        <vt:i4>18</vt:i4>
      </vt:variant>
      <vt:variant>
        <vt:lpstr>主题</vt:lpstr>
      </vt:variant>
      <vt:variant>
        <vt:i4>8</vt:i4>
      </vt:variant>
      <vt:variant>
        <vt:lpstr>幻灯片标题</vt:lpstr>
      </vt:variant>
      <vt:variant>
        <vt:i4>35</vt:i4>
      </vt:variant>
    </vt:vector>
  </HeadingPairs>
  <TitlesOfParts>
    <vt:vector size="61" baseType="lpstr">
      <vt:lpstr>Arial</vt:lpstr>
      <vt:lpstr>宋体</vt:lpstr>
      <vt:lpstr>Wingdings</vt:lpstr>
      <vt:lpstr>Calibri</vt:lpstr>
      <vt:lpstr>黑体</vt:lpstr>
      <vt:lpstr>Alibaba PuHuiTi B</vt:lpstr>
      <vt:lpstr>Alibaba PuHuiTi R</vt:lpstr>
      <vt:lpstr>Segoe UI</vt:lpstr>
      <vt:lpstr>微软雅黑</vt:lpstr>
      <vt:lpstr>Verdana</vt:lpstr>
      <vt:lpstr>阿里巴巴普惠体</vt:lpstr>
      <vt:lpstr>Segoe UI Light</vt:lpstr>
      <vt:lpstr>微软雅黑 Light</vt:lpstr>
      <vt:lpstr>Alibaba PuHuiTi M</vt:lpstr>
      <vt:lpstr>Wingdings</vt:lpstr>
      <vt:lpstr>Arial Unicode MS</vt:lpstr>
      <vt:lpstr>等线</vt:lpstr>
      <vt:lpstr>Consolas</vt:lpstr>
      <vt:lpstr>封面2</vt:lpstr>
      <vt:lpstr>目录</vt:lpstr>
      <vt:lpstr>学习目标</vt:lpstr>
      <vt:lpstr>章节页版式（一级+二级标题）</vt:lpstr>
      <vt:lpstr>章节页版式（一级标题）</vt:lpstr>
      <vt:lpstr>正文设计方案</vt:lpstr>
      <vt:lpstr>5_结束页设计方案</vt:lpstr>
      <vt:lpstr>1_章节页版式（一级+二级标题）</vt:lpstr>
      <vt:lpstr>菜品展示、购物车、下单</vt:lpstr>
      <vt:lpstr>效果展示</vt:lpstr>
      <vt:lpstr>PowerPoint 演示文稿</vt:lpstr>
      <vt:lpstr>导入用户地址簿相关功能代码</vt:lpstr>
      <vt:lpstr>导入用户地址簿相关功能代码</vt:lpstr>
      <vt:lpstr>导入用户地址簿相关功能代码</vt:lpstr>
      <vt:lpstr>导入用户地址簿相关功能代码</vt:lpstr>
      <vt:lpstr>导入用户地址簿相关功能代码</vt:lpstr>
      <vt:lpstr>菜品展示</vt:lpstr>
      <vt:lpstr>菜品展示</vt:lpstr>
      <vt:lpstr>菜品展示</vt:lpstr>
      <vt:lpstr>菜品展示</vt:lpstr>
      <vt:lpstr>菜品展示</vt:lpstr>
      <vt:lpstr>菜品展示</vt:lpstr>
      <vt:lpstr>购物车</vt:lpstr>
      <vt:lpstr>购物车</vt:lpstr>
      <vt:lpstr>购物车</vt:lpstr>
      <vt:lpstr>购物车</vt:lpstr>
      <vt:lpstr>购物车</vt:lpstr>
      <vt:lpstr>购物车</vt:lpstr>
      <vt:lpstr>购物车</vt:lpstr>
      <vt:lpstr>购物车</vt:lpstr>
      <vt:lpstr>购物车</vt:lpstr>
      <vt:lpstr>购物车</vt:lpstr>
      <vt:lpstr>购物车</vt:lpstr>
      <vt:lpstr>购物车</vt:lpstr>
      <vt:lpstr>用户下单</vt:lpstr>
      <vt:lpstr>用户下单</vt:lpstr>
      <vt:lpstr>购物车</vt:lpstr>
      <vt:lpstr>购物车</vt:lpstr>
      <vt:lpstr>用户下单</vt:lpstr>
      <vt:lpstr>用户下单</vt:lpstr>
      <vt:lpstr>用户下单</vt:lpstr>
      <vt:lpstr>购物车</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8802</dc:creator>
  <cp:lastModifiedBy>zhaoqx</cp:lastModifiedBy>
  <cp:revision>2608</cp:revision>
  <dcterms:created xsi:type="dcterms:W3CDTF">2020-03-31T02:23:00Z</dcterms:created>
  <dcterms:modified xsi:type="dcterms:W3CDTF">2021-07-23T08:08:13Z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2052-11.1.0.10650</vt:lpwstr>
  </property>
  <property fmtid="{D5CDD505-2E9C-101B-9397-08002B2CF9AE}" pid="3" name="ICV">
    <vt:lpwstr>487850FC84E64F2C84584E0F5FD13B32</vt:lpwstr>
  </property>
</Properties>
</file>