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8"/>
  </p:notesMasterIdLst>
  <p:handoutMasterIdLst>
    <p:handoutMasterId r:id="rId39"/>
  </p:handoutMasterIdLst>
  <p:sldIdLst>
    <p:sldId id="462" r:id="rId8"/>
    <p:sldId id="1293" r:id="rId9"/>
    <p:sldId id="1440" r:id="rId10"/>
    <p:sldId id="1121" r:id="rId11"/>
    <p:sldId id="1441" r:id="rId12"/>
    <p:sldId id="1423" r:id="rId13"/>
    <p:sldId id="1442" r:id="rId14"/>
    <p:sldId id="1443" r:id="rId15"/>
    <p:sldId id="1446" r:id="rId16"/>
    <p:sldId id="1447" r:id="rId17"/>
    <p:sldId id="1444" r:id="rId18"/>
    <p:sldId id="964" r:id="rId19"/>
    <p:sldId id="965" r:id="rId20"/>
    <p:sldId id="968" r:id="rId21"/>
    <p:sldId id="969" r:id="rId22"/>
    <p:sldId id="970" r:id="rId23"/>
    <p:sldId id="971" r:id="rId24"/>
    <p:sldId id="1445" r:id="rId25"/>
    <p:sldId id="1430" r:id="rId26"/>
    <p:sldId id="1450" r:id="rId27"/>
    <p:sldId id="1451" r:id="rId28"/>
    <p:sldId id="1452" r:id="rId29"/>
    <p:sldId id="1454" r:id="rId30"/>
    <p:sldId id="1455" r:id="rId31"/>
    <p:sldId id="1456" r:id="rId32"/>
    <p:sldId id="1458" r:id="rId33"/>
    <p:sldId id="1457" r:id="rId34"/>
    <p:sldId id="1459" r:id="rId35"/>
    <p:sldId id="1449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F9F9F9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86067" autoAdjust="0"/>
  </p:normalViewPr>
  <p:slideViewPr>
    <p:cSldViewPr snapToGrid="0">
      <p:cViewPr varScale="1">
        <p:scale>
          <a:sx n="75" d="100"/>
          <a:sy n="75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2021.11.19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2021.11.19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8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97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8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2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07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94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3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77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14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79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5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59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35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85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85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99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1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2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9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0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6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0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93" y="1646140"/>
            <a:ext cx="10749599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359962" indent="-359962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275" indent="-358694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5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233" indent="-358694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5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98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9349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4012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8" r:id="rId18"/>
    <p:sldLayoutId id="2147483720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zh-CN" altLang="en-US" sz="5400" dirty="0"/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二维数组元素访问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4204560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获取二维数组：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获取每一个一维数组：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获取每一个二维数组元素：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473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二维数组内存图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55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470248" y="2351974"/>
            <a:ext cx="3514611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定义二维数组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{{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}, 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}};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959558" y="1757007"/>
            <a:ext cx="2360083" cy="4823768"/>
            <a:chOff x="4441895" y="1347668"/>
            <a:chExt cx="1771200" cy="3617551"/>
          </a:xfrm>
        </p:grpSpPr>
        <p:sp>
          <p:nvSpPr>
            <p:cNvPr id="10" name="矩形 9"/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0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 dirty="0">
                  <a:solidFill>
                    <a:srgbClr val="FD0000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栈内存</a:t>
              </a:r>
              <a:endParaRPr lang="en-US" altLang="zh-CN" sz="2533" b="1" dirty="0">
                <a:solidFill>
                  <a:srgbClr val="FD0000"/>
                </a:solidFill>
                <a:latin typeface="Consolas" panose="020B0609020204030204" pitchFamily="49" charset="0"/>
                <a:ea typeface="思源黑体 CN Bold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485025" y="1757007"/>
            <a:ext cx="3198284" cy="4855636"/>
            <a:chOff x="6565873" y="1354975"/>
            <a:chExt cx="2398614" cy="3642082"/>
          </a:xfrm>
        </p:grpSpPr>
        <p:sp>
          <p:nvSpPr>
            <p:cNvPr id="17" name="矩形 16"/>
            <p:cNvSpPr/>
            <p:nvPr/>
          </p:nvSpPr>
          <p:spPr bwMode="auto">
            <a:xfrm>
              <a:off x="6565873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0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 dirty="0">
                  <a:solidFill>
                    <a:srgbClr val="047FFD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堆内存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600995" y="301699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int[2][3]</a:t>
            </a:r>
            <a:endParaRPr lang="zh-CN" altLang="en-US" sz="14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1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10133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10565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4" name="矩形 53"/>
          <p:cNvSpPr/>
          <p:nvPr/>
        </p:nvSpPr>
        <p:spPr>
          <a:xfrm>
            <a:off x="9701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55" name="矩形 54"/>
          <p:cNvSpPr/>
          <p:nvPr/>
        </p:nvSpPr>
        <p:spPr>
          <a:xfrm>
            <a:off x="10133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5</a:t>
            </a:r>
          </a:p>
        </p:txBody>
      </p:sp>
      <p:sp>
        <p:nvSpPr>
          <p:cNvPr id="56" name="矩形 55"/>
          <p:cNvSpPr/>
          <p:nvPr/>
        </p:nvSpPr>
        <p:spPr>
          <a:xfrm>
            <a:off x="10565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6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430106" y="415942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5559" y="3736968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800756" y="4543933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10201983" y="4546103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0599555" y="4557235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5023056" y="5399633"/>
            <a:ext cx="22098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endParaRPr lang="en-US" altLang="zh-CN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9600995" y="3250951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TextBox 3"/>
          <p:cNvSpPr txBox="1"/>
          <p:nvPr/>
        </p:nvSpPr>
        <p:spPr>
          <a:xfrm>
            <a:off x="6763752" y="5345772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0666" y="2611967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sp>
        <p:nvSpPr>
          <p:cNvPr id="29" name="矩形 28"/>
          <p:cNvSpPr/>
          <p:nvPr/>
        </p:nvSpPr>
        <p:spPr>
          <a:xfrm>
            <a:off x="570691" y="2618818"/>
            <a:ext cx="659395" cy="23026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sp>
        <p:nvSpPr>
          <p:cNvPr id="30" name="矩形 29"/>
          <p:cNvSpPr/>
          <p:nvPr/>
        </p:nvSpPr>
        <p:spPr>
          <a:xfrm>
            <a:off x="1387926" y="2639329"/>
            <a:ext cx="754620" cy="20974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sp>
        <p:nvSpPr>
          <p:cNvPr id="31" name="矩形 30"/>
          <p:cNvSpPr/>
          <p:nvPr/>
        </p:nvSpPr>
        <p:spPr>
          <a:xfrm>
            <a:off x="2182761" y="2615237"/>
            <a:ext cx="754620" cy="239885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978316" y="3458700"/>
            <a:ext cx="2503585" cy="0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988074" y="3458700"/>
            <a:ext cx="0" cy="2001817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470248" y="2351974"/>
            <a:ext cx="3514611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定义二维数组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{{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}, 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}};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959558" y="1757007"/>
            <a:ext cx="2360083" cy="4823768"/>
            <a:chOff x="4441895" y="1347668"/>
            <a:chExt cx="1771200" cy="3617551"/>
          </a:xfrm>
        </p:grpSpPr>
        <p:sp>
          <p:nvSpPr>
            <p:cNvPr id="10" name="矩形 9"/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0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栈内存</a:t>
              </a:r>
              <a:endParaRPr lang="en-US" altLang="zh-CN" sz="2533" b="1">
                <a:solidFill>
                  <a:srgbClr val="FD0000"/>
                </a:solidFill>
                <a:latin typeface="Consolas" panose="020B0609020204030204" pitchFamily="49" charset="0"/>
                <a:ea typeface="思源黑体 CN Bold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485025" y="1757007"/>
            <a:ext cx="3198284" cy="4855636"/>
            <a:chOff x="6565873" y="1354975"/>
            <a:chExt cx="2398614" cy="3642082"/>
          </a:xfrm>
        </p:grpSpPr>
        <p:sp>
          <p:nvSpPr>
            <p:cNvPr id="17" name="矩形 16"/>
            <p:cNvSpPr/>
            <p:nvPr/>
          </p:nvSpPr>
          <p:spPr bwMode="auto">
            <a:xfrm>
              <a:off x="6565873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0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堆内存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600995" y="301699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int[2][3]</a:t>
            </a:r>
            <a:endParaRPr lang="zh-CN" altLang="en-US" sz="14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1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10133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10565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4" name="矩形 53"/>
          <p:cNvSpPr/>
          <p:nvPr/>
        </p:nvSpPr>
        <p:spPr>
          <a:xfrm>
            <a:off x="9701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55" name="矩形 54"/>
          <p:cNvSpPr/>
          <p:nvPr/>
        </p:nvSpPr>
        <p:spPr>
          <a:xfrm>
            <a:off x="10133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5</a:t>
            </a:r>
          </a:p>
        </p:txBody>
      </p:sp>
      <p:sp>
        <p:nvSpPr>
          <p:cNvPr id="56" name="矩形 55"/>
          <p:cNvSpPr/>
          <p:nvPr/>
        </p:nvSpPr>
        <p:spPr>
          <a:xfrm>
            <a:off x="10565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6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430106" y="415942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5559" y="3736968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800756" y="4543933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10201983" y="4546103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0599555" y="4557235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5023056" y="5399633"/>
            <a:ext cx="22098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endParaRPr lang="en-US" altLang="zh-CN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9600995" y="3250951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TextBox 3"/>
          <p:cNvSpPr txBox="1"/>
          <p:nvPr/>
        </p:nvSpPr>
        <p:spPr>
          <a:xfrm>
            <a:off x="6763752" y="5345772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0665" y="3257397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sp>
        <p:nvSpPr>
          <p:cNvPr id="35" name="矩形 34"/>
          <p:cNvSpPr/>
          <p:nvPr/>
        </p:nvSpPr>
        <p:spPr>
          <a:xfrm>
            <a:off x="2237762" y="3250951"/>
            <a:ext cx="573244" cy="24673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243716" y="3397816"/>
            <a:ext cx="2772206" cy="12757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15922" y="3397816"/>
            <a:ext cx="0" cy="2001817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4" idx="1"/>
          </p:cNvCxnSpPr>
          <p:nvPr/>
        </p:nvCxnSpPr>
        <p:spPr>
          <a:xfrm flipV="1">
            <a:off x="6314173" y="5572926"/>
            <a:ext cx="449579" cy="9572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360921" y="5581390"/>
            <a:ext cx="932808" cy="4293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293729" y="3915870"/>
            <a:ext cx="0" cy="1675145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284104" y="3906245"/>
            <a:ext cx="1121830" cy="0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284104" y="5581390"/>
            <a:ext cx="2099450" cy="0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0383554" y="3915870"/>
            <a:ext cx="0" cy="1675145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470248" y="2351974"/>
            <a:ext cx="3514611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定义二维数组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{{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}, 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}};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959558" y="1757007"/>
            <a:ext cx="2360083" cy="4823768"/>
            <a:chOff x="4441895" y="1347668"/>
            <a:chExt cx="1771200" cy="3617551"/>
          </a:xfrm>
        </p:grpSpPr>
        <p:sp>
          <p:nvSpPr>
            <p:cNvPr id="10" name="矩形 9"/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0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栈内存</a:t>
              </a:r>
              <a:endParaRPr lang="en-US" altLang="zh-CN" sz="2533" b="1">
                <a:solidFill>
                  <a:srgbClr val="FD0000"/>
                </a:solidFill>
                <a:latin typeface="Consolas" panose="020B0609020204030204" pitchFamily="49" charset="0"/>
                <a:ea typeface="思源黑体 CN Bold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485025" y="1757007"/>
            <a:ext cx="3198284" cy="4855636"/>
            <a:chOff x="6565873" y="1354975"/>
            <a:chExt cx="2398614" cy="3642082"/>
          </a:xfrm>
        </p:grpSpPr>
        <p:sp>
          <p:nvSpPr>
            <p:cNvPr id="17" name="矩形 16"/>
            <p:cNvSpPr/>
            <p:nvPr/>
          </p:nvSpPr>
          <p:spPr bwMode="auto">
            <a:xfrm>
              <a:off x="6565873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0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堆内存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600995" y="301699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int[2][3]</a:t>
            </a:r>
            <a:endParaRPr lang="zh-CN" altLang="en-US" sz="14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1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10133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10565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4" name="矩形 53"/>
          <p:cNvSpPr/>
          <p:nvPr/>
        </p:nvSpPr>
        <p:spPr>
          <a:xfrm>
            <a:off x="9701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55" name="矩形 54"/>
          <p:cNvSpPr/>
          <p:nvPr/>
        </p:nvSpPr>
        <p:spPr>
          <a:xfrm>
            <a:off x="10133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5</a:t>
            </a:r>
          </a:p>
        </p:txBody>
      </p:sp>
      <p:sp>
        <p:nvSpPr>
          <p:cNvPr id="56" name="矩形 55"/>
          <p:cNvSpPr/>
          <p:nvPr/>
        </p:nvSpPr>
        <p:spPr>
          <a:xfrm>
            <a:off x="10565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6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430106" y="415942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5559" y="3736968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800756" y="4543933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10201983" y="4546103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0599555" y="4557235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5023056" y="5399633"/>
            <a:ext cx="22098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endParaRPr lang="en-US" altLang="zh-CN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9600995" y="3250951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TextBox 3"/>
          <p:cNvSpPr txBox="1"/>
          <p:nvPr/>
        </p:nvSpPr>
        <p:spPr>
          <a:xfrm>
            <a:off x="6763752" y="5345772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7566" y="3489830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sp>
        <p:nvSpPr>
          <p:cNvPr id="35" name="矩形 34"/>
          <p:cNvSpPr/>
          <p:nvPr/>
        </p:nvSpPr>
        <p:spPr>
          <a:xfrm>
            <a:off x="2236208" y="3487458"/>
            <a:ext cx="574798" cy="24634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243716" y="3619691"/>
            <a:ext cx="2772206" cy="12757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15922" y="3619691"/>
            <a:ext cx="0" cy="1779942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4" idx="1"/>
          </p:cNvCxnSpPr>
          <p:nvPr/>
        </p:nvCxnSpPr>
        <p:spPr>
          <a:xfrm flipV="1">
            <a:off x="6314173" y="5572926"/>
            <a:ext cx="449579" cy="9572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360921" y="5581390"/>
            <a:ext cx="932808" cy="4293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293730" y="4328701"/>
            <a:ext cx="1842" cy="1262315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284104" y="4328701"/>
            <a:ext cx="1121830" cy="0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284104" y="5581390"/>
            <a:ext cx="2099450" cy="0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0383554" y="4328701"/>
            <a:ext cx="0" cy="1262315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470248" y="2351974"/>
            <a:ext cx="3514611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定义二维数组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{{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}, 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}};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959558" y="1757007"/>
            <a:ext cx="2360083" cy="4823768"/>
            <a:chOff x="4441895" y="1347668"/>
            <a:chExt cx="1771200" cy="3617551"/>
          </a:xfrm>
        </p:grpSpPr>
        <p:sp>
          <p:nvSpPr>
            <p:cNvPr id="10" name="矩形 9"/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0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栈内存</a:t>
              </a:r>
              <a:endParaRPr lang="en-US" altLang="zh-CN" sz="2533" b="1">
                <a:solidFill>
                  <a:srgbClr val="FD0000"/>
                </a:solidFill>
                <a:latin typeface="Consolas" panose="020B0609020204030204" pitchFamily="49" charset="0"/>
                <a:ea typeface="思源黑体 CN Bold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485025" y="1757007"/>
            <a:ext cx="3198284" cy="4855636"/>
            <a:chOff x="6565873" y="1354975"/>
            <a:chExt cx="2398614" cy="3642082"/>
          </a:xfrm>
        </p:grpSpPr>
        <p:sp>
          <p:nvSpPr>
            <p:cNvPr id="17" name="矩形 16"/>
            <p:cNvSpPr/>
            <p:nvPr/>
          </p:nvSpPr>
          <p:spPr bwMode="auto">
            <a:xfrm>
              <a:off x="6565873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0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堆内存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600995" y="301699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int[2][3]</a:t>
            </a:r>
            <a:endParaRPr lang="zh-CN" altLang="en-US" sz="14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1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10133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10565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4" name="矩形 53"/>
          <p:cNvSpPr/>
          <p:nvPr/>
        </p:nvSpPr>
        <p:spPr>
          <a:xfrm>
            <a:off x="9701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55" name="矩形 54"/>
          <p:cNvSpPr/>
          <p:nvPr/>
        </p:nvSpPr>
        <p:spPr>
          <a:xfrm>
            <a:off x="10133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5</a:t>
            </a:r>
          </a:p>
        </p:txBody>
      </p:sp>
      <p:sp>
        <p:nvSpPr>
          <p:cNvPr id="56" name="矩形 55"/>
          <p:cNvSpPr/>
          <p:nvPr/>
        </p:nvSpPr>
        <p:spPr>
          <a:xfrm>
            <a:off x="10565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6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430106" y="415942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5559" y="3736968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800756" y="4543933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10201983" y="4546103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0599555" y="4557235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5023056" y="5399633"/>
            <a:ext cx="22098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endParaRPr lang="en-US" altLang="zh-CN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9600995" y="3250951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TextBox 3"/>
          <p:cNvSpPr txBox="1"/>
          <p:nvPr/>
        </p:nvSpPr>
        <p:spPr>
          <a:xfrm>
            <a:off x="6763752" y="5345772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3150" y="4081965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975925" y="4345920"/>
            <a:ext cx="2039999" cy="0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15922" y="4345920"/>
            <a:ext cx="0" cy="1053713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4" idx="1"/>
          </p:cNvCxnSpPr>
          <p:nvPr/>
        </p:nvCxnSpPr>
        <p:spPr>
          <a:xfrm flipV="1">
            <a:off x="6314173" y="5572926"/>
            <a:ext cx="449579" cy="9572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360921" y="5581390"/>
            <a:ext cx="932808" cy="4293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293730" y="3848495"/>
            <a:ext cx="0" cy="1742522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284104" y="5581390"/>
            <a:ext cx="2109075" cy="0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0393179" y="4328701"/>
            <a:ext cx="0" cy="1262315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81731" y="4328701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284104" y="3848495"/>
            <a:ext cx="1977291" cy="0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470248" y="2351974"/>
            <a:ext cx="3514611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定义二维数组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{{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}, 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}};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959558" y="1757007"/>
            <a:ext cx="2360083" cy="4823768"/>
            <a:chOff x="4441895" y="1347668"/>
            <a:chExt cx="1771200" cy="3617551"/>
          </a:xfrm>
        </p:grpSpPr>
        <p:sp>
          <p:nvSpPr>
            <p:cNvPr id="10" name="矩形 9"/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0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栈内存</a:t>
              </a:r>
              <a:endParaRPr lang="en-US" altLang="zh-CN" sz="2533" b="1">
                <a:solidFill>
                  <a:srgbClr val="FD0000"/>
                </a:solidFill>
                <a:latin typeface="Consolas" panose="020B0609020204030204" pitchFamily="49" charset="0"/>
                <a:ea typeface="思源黑体 CN Bold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485025" y="1757007"/>
            <a:ext cx="3198284" cy="4855636"/>
            <a:chOff x="6565873" y="1354975"/>
            <a:chExt cx="2398614" cy="3642082"/>
          </a:xfrm>
        </p:grpSpPr>
        <p:sp>
          <p:nvSpPr>
            <p:cNvPr id="17" name="矩形 16"/>
            <p:cNvSpPr/>
            <p:nvPr/>
          </p:nvSpPr>
          <p:spPr bwMode="auto">
            <a:xfrm>
              <a:off x="6565873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0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堆内存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600995" y="301699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int[2][3]</a:t>
            </a:r>
            <a:endParaRPr lang="zh-CN" altLang="en-US" sz="14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1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10133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10</a:t>
            </a:r>
          </a:p>
        </p:txBody>
      </p:sp>
      <p:sp>
        <p:nvSpPr>
          <p:cNvPr id="44" name="矩形 43"/>
          <p:cNvSpPr/>
          <p:nvPr/>
        </p:nvSpPr>
        <p:spPr>
          <a:xfrm>
            <a:off x="10565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4" name="矩形 53"/>
          <p:cNvSpPr/>
          <p:nvPr/>
        </p:nvSpPr>
        <p:spPr>
          <a:xfrm>
            <a:off x="9701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55" name="矩形 54"/>
          <p:cNvSpPr/>
          <p:nvPr/>
        </p:nvSpPr>
        <p:spPr>
          <a:xfrm>
            <a:off x="10133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20</a:t>
            </a:r>
          </a:p>
        </p:txBody>
      </p:sp>
      <p:sp>
        <p:nvSpPr>
          <p:cNvPr id="56" name="矩形 55"/>
          <p:cNvSpPr/>
          <p:nvPr/>
        </p:nvSpPr>
        <p:spPr>
          <a:xfrm>
            <a:off x="10565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6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430106" y="415942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5559" y="3736968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800756" y="4543933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10201983" y="4546103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0599555" y="4557235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5023056" y="5399633"/>
            <a:ext cx="22098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endParaRPr lang="en-US" altLang="zh-CN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9600995" y="3250951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TextBox 3"/>
          <p:cNvSpPr txBox="1"/>
          <p:nvPr/>
        </p:nvSpPr>
        <p:spPr>
          <a:xfrm>
            <a:off x="6763752" y="5345772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3150" y="4081965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975925" y="4345920"/>
            <a:ext cx="2039999" cy="0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15922" y="4345920"/>
            <a:ext cx="0" cy="1053713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4" idx="1"/>
          </p:cNvCxnSpPr>
          <p:nvPr/>
        </p:nvCxnSpPr>
        <p:spPr>
          <a:xfrm flipV="1">
            <a:off x="6314173" y="5572926"/>
            <a:ext cx="449579" cy="9572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360921" y="5581390"/>
            <a:ext cx="932808" cy="4293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293730" y="3848495"/>
            <a:ext cx="0" cy="1742522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284104" y="5581390"/>
            <a:ext cx="2109075" cy="0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0393179" y="4328701"/>
            <a:ext cx="0" cy="1262315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81731" y="4328701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284104" y="3848495"/>
            <a:ext cx="1977291" cy="0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7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470248" y="2351974"/>
            <a:ext cx="3514611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定义二维数组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{{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}, {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}};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再次输出数组中的元素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959558" y="1757007"/>
            <a:ext cx="2360083" cy="4823768"/>
            <a:chOff x="4441895" y="1347668"/>
            <a:chExt cx="1771200" cy="3617551"/>
          </a:xfrm>
        </p:grpSpPr>
        <p:sp>
          <p:nvSpPr>
            <p:cNvPr id="10" name="矩形 9"/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50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栈内存</a:t>
              </a:r>
              <a:endParaRPr lang="en-US" altLang="zh-CN" sz="2533" b="1">
                <a:solidFill>
                  <a:srgbClr val="FD0000"/>
                </a:solidFill>
                <a:latin typeface="Consolas" panose="020B0609020204030204" pitchFamily="49" charset="0"/>
                <a:ea typeface="思源黑体 CN Bold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485025" y="1757007"/>
            <a:ext cx="3198284" cy="4855636"/>
            <a:chOff x="6565873" y="1354975"/>
            <a:chExt cx="2398614" cy="3642082"/>
          </a:xfrm>
        </p:grpSpPr>
        <p:sp>
          <p:nvSpPr>
            <p:cNvPr id="17" name="矩形 16"/>
            <p:cNvSpPr/>
            <p:nvPr/>
          </p:nvSpPr>
          <p:spPr bwMode="auto">
            <a:xfrm>
              <a:off x="6565873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50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itchFamily="34" charset="-122"/>
                </a:rPr>
                <a:t>堆内存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600995" y="301699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int[2][3]</a:t>
            </a:r>
            <a:endParaRPr lang="zh-CN" altLang="en-US" sz="14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1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10133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10</a:t>
            </a:r>
          </a:p>
        </p:txBody>
      </p:sp>
      <p:sp>
        <p:nvSpPr>
          <p:cNvPr id="44" name="矩形 43"/>
          <p:cNvSpPr/>
          <p:nvPr/>
        </p:nvSpPr>
        <p:spPr>
          <a:xfrm>
            <a:off x="10565127" y="363030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4" name="矩形 53"/>
          <p:cNvSpPr/>
          <p:nvPr/>
        </p:nvSpPr>
        <p:spPr>
          <a:xfrm>
            <a:off x="9701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55" name="矩形 54"/>
          <p:cNvSpPr/>
          <p:nvPr/>
        </p:nvSpPr>
        <p:spPr>
          <a:xfrm>
            <a:off x="10133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20</a:t>
            </a:r>
          </a:p>
        </p:txBody>
      </p:sp>
      <p:sp>
        <p:nvSpPr>
          <p:cNvPr id="56" name="矩形 55"/>
          <p:cNvSpPr/>
          <p:nvPr/>
        </p:nvSpPr>
        <p:spPr>
          <a:xfrm>
            <a:off x="10565127" y="4043584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Bold" panose="020B0800000000000000" pitchFamily="34" charset="-122"/>
              </a:rPr>
              <a:t>6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430106" y="415942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5559" y="3736968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800756" y="4543933"/>
            <a:ext cx="2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10201983" y="4546103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0599555" y="4557235"/>
            <a:ext cx="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TextBox 3"/>
          <p:cNvSpPr txBox="1"/>
          <p:nvPr/>
        </p:nvSpPr>
        <p:spPr>
          <a:xfrm>
            <a:off x="5023056" y="5399633"/>
            <a:ext cx="22098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[][]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  </a:t>
            </a:r>
            <a:endParaRPr lang="en-US" altLang="zh-CN" sz="14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9600995" y="3250951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TextBox 3"/>
          <p:cNvSpPr txBox="1"/>
          <p:nvPr/>
        </p:nvSpPr>
        <p:spPr>
          <a:xfrm>
            <a:off x="6763752" y="5345772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984859" y="5212700"/>
            <a:ext cx="2039999" cy="0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15922" y="5214566"/>
            <a:ext cx="0" cy="185067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4" idx="1"/>
          </p:cNvCxnSpPr>
          <p:nvPr/>
        </p:nvCxnSpPr>
        <p:spPr>
          <a:xfrm flipV="1">
            <a:off x="6314173" y="5572926"/>
            <a:ext cx="449579" cy="9572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360921" y="5581390"/>
            <a:ext cx="932808" cy="4293"/>
          </a:xfrm>
          <a:prstGeom prst="straightConnector1">
            <a:avLst/>
          </a:prstGeom>
          <a:ln w="22225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293730" y="3848495"/>
            <a:ext cx="0" cy="1742522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284104" y="5581390"/>
            <a:ext cx="2109075" cy="0"/>
          </a:xfrm>
          <a:prstGeom prst="line">
            <a:avLst/>
          </a:prstGeom>
          <a:ln w="2222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0393179" y="4328701"/>
            <a:ext cx="0" cy="1262315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284104" y="3848495"/>
            <a:ext cx="1977291" cy="0"/>
          </a:xfrm>
          <a:prstGeom prst="straightConnector1">
            <a:avLst/>
          </a:prstGeom>
          <a:ln w="22225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81731" y="4967830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  <p:sp>
        <p:nvSpPr>
          <p:cNvPr id="40" name="矩形 39"/>
          <p:cNvSpPr/>
          <p:nvPr/>
        </p:nvSpPr>
        <p:spPr>
          <a:xfrm>
            <a:off x="480312" y="5214566"/>
            <a:ext cx="3494193" cy="24673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/>
          </a:p>
        </p:txBody>
      </p:sp>
    </p:spTree>
    <p:extLst>
      <p:ext uri="{BB962C8B-B14F-4D97-AF65-F5344CB8AC3E}">
        <p14:creationId xmlns:p14="http://schemas.microsoft.com/office/powerpoint/2010/main" val="32643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二维数组常见操作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29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二维数组常见操作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元素打乱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8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二维数组概述</a:t>
            </a:r>
            <a:endParaRPr lang="zh-CN" altLang="en-US" dirty="0"/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1A707D20-8C52-4BB9-B629-DF363EEC1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需求：我们要存储多个班级的学生的考试成绩，该怎么办呢？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如果要存储一个班级中多个学生的考试成绩，我们就可以采用数组来存储。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多个班级的考试成绩，我们针对每个班级都采用数组存储：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第一个班级：数组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第二个班级：数组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第三个班级：数组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276225" indent="-276225"/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但是多个班级也可以采用数组存储啊？所以，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就提供了二维数组供我们使用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二维数组遍历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需求：已知一个二维数组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{{1,2,3},{4,5,6},{7,8,9}};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请把元素在控制台输出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二维数组中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循环嵌套：循环语句中嵌套循环语句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外层循环得到一维数组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内存循环得到每一个二维数组元素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6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二维数组元素打乱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需求：已知二维数组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{{1,2,3},{4,5,6},{7,8,9}};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用程序实现把数组中的元素打乱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并在控制台输出打乱后的数组元素</a:t>
            </a:r>
          </a:p>
        </p:txBody>
      </p:sp>
    </p:spTree>
    <p:extLst>
      <p:ext uri="{BB962C8B-B14F-4D97-AF65-F5344CB8AC3E}">
        <p14:creationId xmlns:p14="http://schemas.microsoft.com/office/powerpoint/2010/main" val="65329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7ADA7-0BBC-4261-8319-8A79C731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1760855"/>
            <a:ext cx="8572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6ECA5-329F-4417-8EB6-4FA96176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1760855"/>
            <a:ext cx="857250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58A9C-1A49-437C-B876-619218BE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1751243"/>
            <a:ext cx="8572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613730-66B2-4297-B60E-997B348C9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760855"/>
            <a:ext cx="857250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817C4D-BB22-49C1-A877-5AD35FD6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26692"/>
            <a:ext cx="8572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B28880-9188-4A24-BE32-EBD4189C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726692"/>
            <a:ext cx="857250" cy="857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249EF8-D13A-4CF5-8BC7-A11AF666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2726692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2D8F02-E5E2-47DA-BD86-7DE190604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740566"/>
            <a:ext cx="857250" cy="85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E9AE26-0788-4BA4-A25B-710A0EBD0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3686623"/>
            <a:ext cx="857250" cy="8572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E91B11-DA28-4603-B053-D61C9CAE5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692529"/>
            <a:ext cx="857250" cy="8572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3A2C6C-C5D2-400D-BFC1-E87F9B3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3682917"/>
            <a:ext cx="857250" cy="857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946F97-96EC-4338-A1DB-FE98D06D9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692529"/>
            <a:ext cx="857250" cy="857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F19235C-3F20-4995-9E90-139397D7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4646554"/>
            <a:ext cx="857250" cy="8572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43C6AF5-078A-403B-8BC4-B42A03BE2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7" y="4658366"/>
            <a:ext cx="8572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F9FF0BB-F268-41C4-BF77-C17A0A68C0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4658366"/>
            <a:ext cx="857250" cy="8572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EAB00B-5EBE-47A7-979B-A99E5ED98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4646554"/>
            <a:ext cx="857250" cy="8572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7FE6DD7-FA3F-4777-98C4-97B2CDA3D5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9029" y="1754439"/>
            <a:ext cx="3490262" cy="374936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16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7ADA7-0BBC-4261-8319-8A79C731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1760855"/>
            <a:ext cx="8572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6ECA5-329F-4417-8EB6-4FA96176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1760855"/>
            <a:ext cx="857250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58A9C-1A49-437C-B876-619218BE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1751243"/>
            <a:ext cx="8572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613730-66B2-4297-B60E-997B348C9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760855"/>
            <a:ext cx="857250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817C4D-BB22-49C1-A877-5AD35FD6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26692"/>
            <a:ext cx="8572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B28880-9188-4A24-BE32-EBD4189C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726692"/>
            <a:ext cx="857250" cy="857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249EF8-D13A-4CF5-8BC7-A11AF666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2726692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2D8F02-E5E2-47DA-BD86-7DE190604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740566"/>
            <a:ext cx="857250" cy="85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E9AE26-0788-4BA4-A25B-710A0EBD0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3686623"/>
            <a:ext cx="857250" cy="8572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E91B11-DA28-4603-B053-D61C9CAE5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692529"/>
            <a:ext cx="857250" cy="8572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3A2C6C-C5D2-400D-BFC1-E87F9B3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3682917"/>
            <a:ext cx="857250" cy="857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946F97-96EC-4338-A1DB-FE98D06D9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692529"/>
            <a:ext cx="857250" cy="857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F19235C-3F20-4995-9E90-139397D7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4646554"/>
            <a:ext cx="857250" cy="8572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43C6AF5-078A-403B-8BC4-B42A03BE2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7" y="4658366"/>
            <a:ext cx="8572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F9FF0BB-F268-41C4-BF77-C17A0A68C0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4658366"/>
            <a:ext cx="857250" cy="8572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EAB00B-5EBE-47A7-979B-A99E5ED98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4646554"/>
            <a:ext cx="857250" cy="8572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2DBCD92-DC4D-4273-A53F-347E269634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8800" y="1753200"/>
            <a:ext cx="3490262" cy="374174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5EFD19-30C9-4E31-9140-DDB929BABB16}"/>
              </a:ext>
            </a:extLst>
          </p:cNvPr>
          <p:cNvSpPr txBox="1"/>
          <p:nvPr/>
        </p:nvSpPr>
        <p:spPr>
          <a:xfrm>
            <a:off x="6063800" y="1760855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图片宽高：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1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7ADA7-0BBC-4261-8319-8A79C731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1760855"/>
            <a:ext cx="8572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6ECA5-329F-4417-8EB6-4FA96176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1760855"/>
            <a:ext cx="857250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58A9C-1A49-437C-B876-619218BE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1751243"/>
            <a:ext cx="8572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613730-66B2-4297-B60E-997B348C9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760855"/>
            <a:ext cx="857250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817C4D-BB22-49C1-A877-5AD35FD6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26692"/>
            <a:ext cx="8572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B28880-9188-4A24-BE32-EBD4189C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726692"/>
            <a:ext cx="857250" cy="857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249EF8-D13A-4CF5-8BC7-A11AF666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2726692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2D8F02-E5E2-47DA-BD86-7DE190604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740566"/>
            <a:ext cx="857250" cy="85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E9AE26-0788-4BA4-A25B-710A0EBD0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3686623"/>
            <a:ext cx="857250" cy="8572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E91B11-DA28-4603-B053-D61C9CAE5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692529"/>
            <a:ext cx="857250" cy="8572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3A2C6C-C5D2-400D-BFC1-E87F9B3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3682917"/>
            <a:ext cx="857250" cy="857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946F97-96EC-4338-A1DB-FE98D06D9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692529"/>
            <a:ext cx="857250" cy="857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F19235C-3F20-4995-9E90-139397D7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4646554"/>
            <a:ext cx="857250" cy="8572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43C6AF5-078A-403B-8BC4-B42A03BE2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7" y="4658366"/>
            <a:ext cx="8572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F9FF0BB-F268-41C4-BF77-C17A0A68C0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4658366"/>
            <a:ext cx="857250" cy="8572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EAB00B-5EBE-47A7-979B-A99E5ED98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4646554"/>
            <a:ext cx="857250" cy="857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27AC62-94D2-417C-B7C1-6831DCAC3A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8800" y="1753200"/>
            <a:ext cx="3497883" cy="374936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CFD4F3B-B799-4CC5-B3B3-55317D63B6AC}"/>
              </a:ext>
            </a:extLst>
          </p:cNvPr>
          <p:cNvSpPr txBox="1"/>
          <p:nvPr/>
        </p:nvSpPr>
        <p:spPr>
          <a:xfrm>
            <a:off x="6012264" y="176099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9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7ADA7-0BBC-4261-8319-8A79C731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1760855"/>
            <a:ext cx="8572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6ECA5-329F-4417-8EB6-4FA96176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1760855"/>
            <a:ext cx="857250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58A9C-1A49-437C-B876-619218BE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1751243"/>
            <a:ext cx="8572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613730-66B2-4297-B60E-997B348C9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760855"/>
            <a:ext cx="857250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817C4D-BB22-49C1-A877-5AD35FD6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26692"/>
            <a:ext cx="8572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B28880-9188-4A24-BE32-EBD4189C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726692"/>
            <a:ext cx="857250" cy="857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249EF8-D13A-4CF5-8BC7-A11AF666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2726692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2D8F02-E5E2-47DA-BD86-7DE190604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740566"/>
            <a:ext cx="857250" cy="85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E9AE26-0788-4BA4-A25B-710A0EBD0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3686623"/>
            <a:ext cx="857250" cy="8572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E91B11-DA28-4603-B053-D61C9CAE5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692529"/>
            <a:ext cx="857250" cy="8572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3A2C6C-C5D2-400D-BFC1-E87F9B3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3682917"/>
            <a:ext cx="857250" cy="857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946F97-96EC-4338-A1DB-FE98D06D9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692529"/>
            <a:ext cx="857250" cy="857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F19235C-3F20-4995-9E90-139397D7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4646554"/>
            <a:ext cx="857250" cy="8572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43C6AF5-078A-403B-8BC4-B42A03BE2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7" y="4658366"/>
            <a:ext cx="8572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F9FF0BB-F268-41C4-BF77-C17A0A68C0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4658366"/>
            <a:ext cx="857250" cy="8572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EAB00B-5EBE-47A7-979B-A99E5ED98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4646554"/>
            <a:ext cx="857250" cy="857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53F8EB-C8D4-4D56-B5E5-765D12C411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8800" y="1753200"/>
            <a:ext cx="3505504" cy="376460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1B1F28C-2001-4FBE-BA8B-D31250E5E01F}"/>
              </a:ext>
            </a:extLst>
          </p:cNvPr>
          <p:cNvSpPr txBox="1"/>
          <p:nvPr/>
        </p:nvSpPr>
        <p:spPr>
          <a:xfrm>
            <a:off x="6022278" y="2373074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(90,0,90,90)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F23602-BB31-45EF-B71F-B807E99EB34C}"/>
              </a:ext>
            </a:extLst>
          </p:cNvPr>
          <p:cNvSpPr txBox="1"/>
          <p:nvPr/>
        </p:nvSpPr>
        <p:spPr>
          <a:xfrm>
            <a:off x="6012264" y="176099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06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7ADA7-0BBC-4261-8319-8A79C731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1760855"/>
            <a:ext cx="8572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6ECA5-329F-4417-8EB6-4FA96176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1760855"/>
            <a:ext cx="857250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58A9C-1A49-437C-B876-619218BE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1751243"/>
            <a:ext cx="8572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613730-66B2-4297-B60E-997B348C9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760855"/>
            <a:ext cx="857250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817C4D-BB22-49C1-A877-5AD35FD6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26692"/>
            <a:ext cx="8572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B28880-9188-4A24-BE32-EBD4189C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726692"/>
            <a:ext cx="857250" cy="857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249EF8-D13A-4CF5-8BC7-A11AF666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2726692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2D8F02-E5E2-47DA-BD86-7DE190604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740566"/>
            <a:ext cx="857250" cy="85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E9AE26-0788-4BA4-A25B-710A0EBD0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3686623"/>
            <a:ext cx="857250" cy="8572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E91B11-DA28-4603-B053-D61C9CAE5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692529"/>
            <a:ext cx="857250" cy="8572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3A2C6C-C5D2-400D-BFC1-E87F9B3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3682917"/>
            <a:ext cx="857250" cy="857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946F97-96EC-4338-A1DB-FE98D06D9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692529"/>
            <a:ext cx="857250" cy="857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F19235C-3F20-4995-9E90-139397D7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4646554"/>
            <a:ext cx="857250" cy="8572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43C6AF5-078A-403B-8BC4-B42A03BE2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7" y="4658366"/>
            <a:ext cx="8572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F9FF0BB-F268-41C4-BF77-C17A0A68C0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4658366"/>
            <a:ext cx="857250" cy="8572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EAB00B-5EBE-47A7-979B-A99E5ED98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4646554"/>
            <a:ext cx="857250" cy="8572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D5AE148-047D-470C-8042-3BA79FE84F6D}"/>
              </a:ext>
            </a:extLst>
          </p:cNvPr>
          <p:cNvSpPr txBox="1"/>
          <p:nvPr/>
        </p:nvSpPr>
        <p:spPr>
          <a:xfrm>
            <a:off x="6022278" y="2373074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(90,0,90,90)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D6DB1B-5365-4311-B003-2CB080343D6A}"/>
              </a:ext>
            </a:extLst>
          </p:cNvPr>
          <p:cNvSpPr txBox="1"/>
          <p:nvPr/>
        </p:nvSpPr>
        <p:spPr>
          <a:xfrm>
            <a:off x="6012264" y="176099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7D73CD3-8CBD-41EE-9109-E7AA820C6D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8800" y="1753200"/>
            <a:ext cx="3497883" cy="376460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78E0180-7DDD-49DE-B9E5-7AC31C7C0E2B}"/>
              </a:ext>
            </a:extLst>
          </p:cNvPr>
          <p:cNvSpPr txBox="1"/>
          <p:nvPr/>
        </p:nvSpPr>
        <p:spPr>
          <a:xfrm>
            <a:off x="6022278" y="297757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(180,0,90,90)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115CDB-E20D-40E2-9F2D-505132C6F57D}"/>
              </a:ext>
            </a:extLst>
          </p:cNvPr>
          <p:cNvSpPr txBox="1"/>
          <p:nvPr/>
        </p:nvSpPr>
        <p:spPr>
          <a:xfrm>
            <a:off x="6049156" y="354794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(270,0,90,90)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120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7ADA7-0BBC-4261-8319-8A79C731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1760855"/>
            <a:ext cx="8572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6ECA5-329F-4417-8EB6-4FA96176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1760855"/>
            <a:ext cx="857250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58A9C-1A49-437C-B876-619218BE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1751243"/>
            <a:ext cx="8572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613730-66B2-4297-B60E-997B348C9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760855"/>
            <a:ext cx="857250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817C4D-BB22-49C1-A877-5AD35FD6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26692"/>
            <a:ext cx="8572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B28880-9188-4A24-BE32-EBD4189C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726692"/>
            <a:ext cx="857250" cy="857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249EF8-D13A-4CF5-8BC7-A11AF666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2726692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2D8F02-E5E2-47DA-BD86-7DE190604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740566"/>
            <a:ext cx="857250" cy="85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E9AE26-0788-4BA4-A25B-710A0EBD0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3686623"/>
            <a:ext cx="857250" cy="8572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E91B11-DA28-4603-B053-D61C9CAE5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692529"/>
            <a:ext cx="857250" cy="8572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3A2C6C-C5D2-400D-BFC1-E87F9B3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3682917"/>
            <a:ext cx="857250" cy="857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946F97-96EC-4338-A1DB-FE98D06D9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692529"/>
            <a:ext cx="857250" cy="857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F19235C-3F20-4995-9E90-139397D7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4646554"/>
            <a:ext cx="857250" cy="8572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43C6AF5-078A-403B-8BC4-B42A03BE2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7" y="4658366"/>
            <a:ext cx="8572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F9FF0BB-F268-41C4-BF77-C17A0A68C0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4658366"/>
            <a:ext cx="857250" cy="8572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EAB00B-5EBE-47A7-979B-A99E5ED98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4646554"/>
            <a:ext cx="857250" cy="8572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D5AE148-047D-470C-8042-3BA79FE84F6D}"/>
              </a:ext>
            </a:extLst>
          </p:cNvPr>
          <p:cNvSpPr txBox="1"/>
          <p:nvPr/>
        </p:nvSpPr>
        <p:spPr>
          <a:xfrm>
            <a:off x="6067043" y="4097248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第五张图片：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(0,90,90,90)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A5F57-FFAC-4F41-B0AC-A87E68BA36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8800" y="1753200"/>
            <a:ext cx="3513124" cy="376460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FE4F5C9-06B3-461B-8AE3-35414FB8B486}"/>
              </a:ext>
            </a:extLst>
          </p:cNvPr>
          <p:cNvSpPr txBox="1"/>
          <p:nvPr/>
        </p:nvSpPr>
        <p:spPr>
          <a:xfrm>
            <a:off x="6022278" y="2373074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(90,0,90,90)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00EE9F-A604-406F-A2A8-34A16A746863}"/>
              </a:ext>
            </a:extLst>
          </p:cNvPr>
          <p:cNvSpPr txBox="1"/>
          <p:nvPr/>
        </p:nvSpPr>
        <p:spPr>
          <a:xfrm>
            <a:off x="6012264" y="176099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D87B44-B467-4DFA-8756-3C0217AD9001}"/>
              </a:ext>
            </a:extLst>
          </p:cNvPr>
          <p:cNvSpPr txBox="1"/>
          <p:nvPr/>
        </p:nvSpPr>
        <p:spPr>
          <a:xfrm>
            <a:off x="6022278" y="297757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(180,0,90,90)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311C11-4C25-498B-A235-6C777E740071}"/>
              </a:ext>
            </a:extLst>
          </p:cNvPr>
          <p:cNvSpPr txBox="1"/>
          <p:nvPr/>
        </p:nvSpPr>
        <p:spPr>
          <a:xfrm>
            <a:off x="6049156" y="354794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(270,0,90,90)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35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7ADA7-0BBC-4261-8319-8A79C731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1760855"/>
            <a:ext cx="8572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6ECA5-329F-4417-8EB6-4FA96176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1760855"/>
            <a:ext cx="857250" cy="857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58A9C-1A49-437C-B876-619218BE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1751243"/>
            <a:ext cx="8572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613730-66B2-4297-B60E-997B348C9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1760855"/>
            <a:ext cx="857250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817C4D-BB22-49C1-A877-5AD35FD6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26692"/>
            <a:ext cx="8572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B28880-9188-4A24-BE32-EBD4189C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726692"/>
            <a:ext cx="857250" cy="857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249EF8-D13A-4CF5-8BC7-A11AF666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2726692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2D8F02-E5E2-47DA-BD86-7DE190604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740566"/>
            <a:ext cx="857250" cy="85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E9AE26-0788-4BA4-A25B-710A0EBD0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3686623"/>
            <a:ext cx="857250" cy="8572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E91B11-DA28-4603-B053-D61C9CAE59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692529"/>
            <a:ext cx="857250" cy="8572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03A2C6C-C5D2-400D-BFC1-E87F9B3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55" y="3682917"/>
            <a:ext cx="857250" cy="857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946F97-96EC-4338-A1DB-FE98D06D9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692529"/>
            <a:ext cx="857250" cy="8572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F19235C-3F20-4995-9E90-139397D7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4646554"/>
            <a:ext cx="857250" cy="8572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43C6AF5-078A-403B-8BC4-B42A03BE2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7" y="4658366"/>
            <a:ext cx="8572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F9FF0BB-F268-41C4-BF77-C17A0A68C0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4658366"/>
            <a:ext cx="857250" cy="8572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EAB00B-5EBE-47A7-979B-A99E5ED986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4646554"/>
            <a:ext cx="857250" cy="8572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D5AE148-047D-470C-8042-3BA79FE84F6D}"/>
              </a:ext>
            </a:extLst>
          </p:cNvPr>
          <p:cNvSpPr txBox="1"/>
          <p:nvPr/>
        </p:nvSpPr>
        <p:spPr>
          <a:xfrm>
            <a:off x="6067043" y="4097248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第五张图片：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(0,90,90,90)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E4F5C9-06B3-461B-8AE3-35414FB8B486}"/>
              </a:ext>
            </a:extLst>
          </p:cNvPr>
          <p:cNvSpPr txBox="1"/>
          <p:nvPr/>
        </p:nvSpPr>
        <p:spPr>
          <a:xfrm>
            <a:off x="6022278" y="2373074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(90,0,90,90)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00EE9F-A604-406F-A2A8-34A16A746863}"/>
              </a:ext>
            </a:extLst>
          </p:cNvPr>
          <p:cNvSpPr txBox="1"/>
          <p:nvPr/>
        </p:nvSpPr>
        <p:spPr>
          <a:xfrm>
            <a:off x="6012264" y="176099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D87B44-B467-4DFA-8756-3C0217AD9001}"/>
              </a:ext>
            </a:extLst>
          </p:cNvPr>
          <p:cNvSpPr txBox="1"/>
          <p:nvPr/>
        </p:nvSpPr>
        <p:spPr>
          <a:xfrm>
            <a:off x="6022278" y="297757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(180,0,90,90)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311C11-4C25-498B-A235-6C777E740071}"/>
              </a:ext>
            </a:extLst>
          </p:cNvPr>
          <p:cNvSpPr txBox="1"/>
          <p:nvPr/>
        </p:nvSpPr>
        <p:spPr>
          <a:xfrm>
            <a:off x="6049156" y="354794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(270,0,90,90)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254284-9ADF-4020-9F7A-E9146E2EF672}"/>
              </a:ext>
            </a:extLst>
          </p:cNvPr>
          <p:cNvSpPr txBox="1"/>
          <p:nvPr/>
        </p:nvSpPr>
        <p:spPr>
          <a:xfrm>
            <a:off x="6067043" y="4609485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第六张图片：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(90,90,90,90)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086B9D-FC51-4836-87C8-C083F110DB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8800" y="1753200"/>
            <a:ext cx="3520745" cy="376460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457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图片打乱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033427-3D4A-4F48-BDCF-29A54C97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9" y="1896679"/>
            <a:ext cx="3490262" cy="374936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3343DE-464A-40E7-8739-5074A629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58" y="1896678"/>
            <a:ext cx="3497883" cy="374936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A1D073-8AC3-4399-BC82-FA59CC4F2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309" y="1896678"/>
            <a:ext cx="3490262" cy="376460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52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二维数组概述</a:t>
            </a:r>
            <a:endParaRPr lang="zh-CN" altLang="en-US" dirty="0"/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1A707D20-8C52-4BB9-B629-DF363EEC1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二维数组：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元素为一维数组的数组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定义格式：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int[][] </a:t>
            </a:r>
            <a:r>
              <a:rPr lang="en-US" altLang="zh-CN" dirty="0" err="1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 变量名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[][];	int 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[];	int[] 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[];</a:t>
            </a:r>
          </a:p>
          <a:p>
            <a:pPr marL="0" indent="0">
              <a:buNone/>
            </a:pP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4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二维数组初始化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3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二维数组初始化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4204560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73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静态初始化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4204560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 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[][]{{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…},{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…},{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…},…};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int[][]{{1,2,3},{4,5,6},{7,8,9}};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解读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9313" lvl="1" indent="0">
              <a:buNone/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定义了一个二维数组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9313" lvl="1" indent="0">
              <a:buNone/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二维数组中有三个元素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一维数组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359313" lvl="1" indent="0">
              <a:buNone/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每一个一维数组有三个元素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(int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类型数据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一维数组中元素的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可以是不同的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int[][] 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int[][]{{1,2,3},{4,5},{6,7,8,9}};</a:t>
            </a: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简化格式：数据类型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 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…},{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…},{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…},…};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{{1,2,3},{4,5,6},{7,8,9}};</a:t>
            </a:r>
          </a:p>
        </p:txBody>
      </p:sp>
    </p:spTree>
    <p:extLst>
      <p:ext uri="{BB962C8B-B14F-4D97-AF65-F5344CB8AC3E}">
        <p14:creationId xmlns:p14="http://schemas.microsoft.com/office/powerpoint/2010/main" val="36920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动态初始化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4204560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[][]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 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[m][n];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int[][]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int[2][3];</a:t>
            </a:r>
          </a:p>
          <a:p>
            <a:pPr marL="276225" indent="-276225"/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解读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9313" lvl="1" indent="0">
              <a:buNone/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定义了一个二维数组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9313" lvl="1" indent="0">
              <a:buNone/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二维数组中有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个元素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一维数组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359313" lvl="1" indent="0">
              <a:buNone/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每一个一维数组有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个元素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(int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类型数据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24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二维数组元素访问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二维数组常见操作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17885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57679</TotalTime>
  <Words>1720</Words>
  <Application>Microsoft Office PowerPoint</Application>
  <PresentationFormat>宽屏</PresentationFormat>
  <Paragraphs>261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55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思源黑体 CN Bold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二维数组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 qy</cp:lastModifiedBy>
  <cp:revision>2504</cp:revision>
  <dcterms:created xsi:type="dcterms:W3CDTF">2020-03-31T02:23:27Z</dcterms:created>
  <dcterms:modified xsi:type="dcterms:W3CDTF">2021-11-19T09:02:39Z</dcterms:modified>
</cp:coreProperties>
</file>