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8" r:id="rId5"/>
    <p:sldMasterId id="2147483660" r:id="rId6"/>
    <p:sldMasterId id="2147483679" r:id="rId7"/>
    <p:sldMasterId id="2147483681" r:id="rId8"/>
  </p:sldMasterIdLst>
  <p:notesMasterIdLst>
    <p:notesMasterId r:id="rId37"/>
  </p:notesMasterIdLst>
  <p:handoutMasterIdLst>
    <p:handoutMasterId r:id="rId38"/>
  </p:handoutMasterIdLst>
  <p:sldIdLst>
    <p:sldId id="462" r:id="rId9"/>
    <p:sldId id="1458" r:id="rId10"/>
    <p:sldId id="463" r:id="rId11"/>
    <p:sldId id="1236" r:id="rId12"/>
    <p:sldId id="1549" r:id="rId13"/>
    <p:sldId id="2329" r:id="rId14"/>
    <p:sldId id="2330" r:id="rId15"/>
    <p:sldId id="2277" r:id="rId16"/>
    <p:sldId id="2331" r:id="rId17"/>
    <p:sldId id="2332" r:id="rId18"/>
    <p:sldId id="1551" r:id="rId19"/>
    <p:sldId id="2333" r:id="rId20"/>
    <p:sldId id="1811" r:id="rId21"/>
    <p:sldId id="1282" r:id="rId22"/>
    <p:sldId id="2250" r:id="rId23"/>
    <p:sldId id="1810" r:id="rId24"/>
    <p:sldId id="1812" r:id="rId25"/>
    <p:sldId id="2278" r:id="rId26"/>
    <p:sldId id="2279" r:id="rId27"/>
    <p:sldId id="1813" r:id="rId28"/>
    <p:sldId id="1814" r:id="rId29"/>
    <p:sldId id="1894" r:id="rId30"/>
    <p:sldId id="1433" r:id="rId31"/>
    <p:sldId id="2100" r:id="rId32"/>
    <p:sldId id="2101" r:id="rId33"/>
    <p:sldId id="2105" r:id="rId34"/>
    <p:sldId id="2334" r:id="rId35"/>
    <p:sldId id="225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qx" initials="z" lastIdx="1" clrIdx="0">
    <p:extLst>
      <p:ext uri="{19B8F6BF-5375-455C-9EA6-DF929625EA0E}">
        <p15:presenceInfo xmlns:p15="http://schemas.microsoft.com/office/powerpoint/2012/main" userId="zhaoq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AEB9C0"/>
    <a:srgbClr val="40B6E0"/>
    <a:srgbClr val="D9D9D9"/>
    <a:srgbClr val="F2F2F2"/>
    <a:srgbClr val="FFFFFF"/>
    <a:srgbClr val="E1E1E1"/>
    <a:srgbClr val="0070C0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48" autoAdjust="0"/>
  </p:normalViewPr>
  <p:slideViewPr>
    <p:cSldViewPr snapToGrid="0">
      <p:cViewPr varScale="1">
        <p:scale>
          <a:sx n="97" d="100"/>
          <a:sy n="97" d="100"/>
        </p:scale>
        <p:origin x="82" y="139"/>
      </p:cViewPr>
      <p:guideLst>
        <p:guide orient="horz" pos="2160"/>
        <p:guide pos="383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commentAuthors" Target="commentAuthor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0915F23-871A-475E-8040-C08D00D6914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C3A55A-9CAE-4501-8B03-366ECAF99F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2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redis.io/releases/" TargetMode="External"/><Relationship Id="rId2" Type="http://schemas.openxmlformats.org/officeDocument/2006/relationships/hyperlink" Target="https://github.com/microsoftarchive/redis/release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41000" cy="1158875"/>
          </a:xfrm>
        </p:spPr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Redis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1564640"/>
            <a:ext cx="10749915" cy="180281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版属于绿色软件，直接解压即可使用，解压后目录结构如下：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7987F6-8AD0-4E59-9B71-6235F0A1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60113"/>
            <a:ext cx="6230768" cy="40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90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Redis </a:t>
            </a:r>
            <a:r>
              <a:rPr kumimoji="1" lang="zh-CN" altLang="en-US">
                <a:solidFill>
                  <a:srgbClr val="595959"/>
                </a:solidFill>
                <a:sym typeface="+mn-ea"/>
              </a:rPr>
              <a:t>服务启动与停止</a:t>
            </a:r>
            <a:endParaRPr kumimoji="1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4862537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Linux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服务启动，可以使用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redis-server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，默认端口号为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6379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Ctrl + C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停止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</a:t>
            </a:r>
            <a:endParaRPr lang="zh-CN" altLang="en-US" noProof="0" dirty="0" err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2E566-0405-4935-8775-F87072FF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6" y="2092420"/>
            <a:ext cx="6708228" cy="3200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Redis </a:t>
            </a:r>
            <a:r>
              <a:rPr kumimoji="1" lang="zh-CN" altLang="en-US">
                <a:solidFill>
                  <a:srgbClr val="595959"/>
                </a:solidFill>
                <a:sym typeface="+mn-ea"/>
              </a:rPr>
              <a:t>服务启动与停止</a:t>
            </a:r>
            <a:endParaRPr kumimoji="1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4862537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Windows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系统中启动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，直接双击</a:t>
            </a:r>
            <a:r>
              <a:rPr lang="en-US" altLang="zh-CN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redis-server.exe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即可启动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服务，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服务默认端口号为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6379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Ctrl + C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停止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</a:t>
            </a:r>
            <a:endParaRPr lang="zh-CN" altLang="en-US" noProof="0" dirty="0" err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4691DF-4142-439D-A2BD-3E233648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2126272"/>
            <a:ext cx="6755819" cy="3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29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085259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5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种常用数据类型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2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2652636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存储的是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key-value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结构的数据，其中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是字符串类型，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value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种常用的数据类型：</a:t>
            </a: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sorted set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Redis 5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种常用数据类型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AD3744-3380-49D6-B3FB-18E36D96B57B}"/>
              </a:ext>
            </a:extLst>
          </p:cNvPr>
          <p:cNvSpPr txBox="1"/>
          <p:nvPr/>
        </p:nvSpPr>
        <p:spPr>
          <a:xfrm>
            <a:off x="5671030" y="3726660"/>
            <a:ext cx="4448915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>
                <a:solidFill>
                  <a:srgbClr val="AD2B26"/>
                </a:solidFill>
              </a:rPr>
              <a:t>list </a:t>
            </a:r>
            <a:r>
              <a:rPr kumimoji="1" lang="zh-CN" altLang="en-US">
                <a:solidFill>
                  <a:srgbClr val="AD2B26"/>
                </a:solidFill>
              </a:rPr>
              <a:t>按照插入顺序排序，可以有重复元素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FE3AF-9C3F-400E-95BB-6080BD627EB9}"/>
              </a:ext>
            </a:extLst>
          </p:cNvPr>
          <p:cNvSpPr txBox="1"/>
          <p:nvPr/>
        </p:nvSpPr>
        <p:spPr>
          <a:xfrm>
            <a:off x="5723482" y="2240647"/>
            <a:ext cx="3399598" cy="378069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>
                <a:solidFill>
                  <a:srgbClr val="AD2B26"/>
                </a:solidFill>
              </a:rPr>
              <a:t>string </a:t>
            </a:r>
            <a:r>
              <a:rPr kumimoji="1" lang="zh-CN" altLang="en-US">
                <a:solidFill>
                  <a:srgbClr val="AD2B26"/>
                </a:solidFill>
              </a:rPr>
              <a:t>普通字符串，常用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D58D4-E18A-4BFE-878A-925474BB573D}"/>
              </a:ext>
            </a:extLst>
          </p:cNvPr>
          <p:cNvSpPr txBox="1"/>
          <p:nvPr/>
        </p:nvSpPr>
        <p:spPr>
          <a:xfrm>
            <a:off x="5671031" y="3053318"/>
            <a:ext cx="3504500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>
                <a:solidFill>
                  <a:srgbClr val="AD2B26"/>
                </a:solidFill>
              </a:rPr>
              <a:t>hash </a:t>
            </a:r>
            <a:r>
              <a:rPr kumimoji="1" lang="zh-CN" altLang="en-US">
                <a:solidFill>
                  <a:srgbClr val="AD2B26"/>
                </a:solidFill>
              </a:rPr>
              <a:t>适合存储对象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147D1E-23EA-4669-871D-7D545C24C9DB}"/>
              </a:ext>
            </a:extLst>
          </p:cNvPr>
          <p:cNvSpPr txBox="1"/>
          <p:nvPr/>
        </p:nvSpPr>
        <p:spPr>
          <a:xfrm>
            <a:off x="5723482" y="4521104"/>
            <a:ext cx="3868615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>
                <a:solidFill>
                  <a:srgbClr val="AD2B26"/>
                </a:solidFill>
              </a:rPr>
              <a:t>set </a:t>
            </a:r>
            <a:r>
              <a:rPr kumimoji="1" lang="zh-CN" altLang="en-US">
                <a:solidFill>
                  <a:srgbClr val="AD2B26"/>
                </a:solidFill>
              </a:rPr>
              <a:t>无序集合，没有重复元素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C2A8C9-19DC-460C-9002-AB0FC83AD3A6}"/>
              </a:ext>
            </a:extLst>
          </p:cNvPr>
          <p:cNvSpPr txBox="1"/>
          <p:nvPr/>
        </p:nvSpPr>
        <p:spPr>
          <a:xfrm>
            <a:off x="5671030" y="5398228"/>
            <a:ext cx="3868615" cy="369332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>
                <a:solidFill>
                  <a:srgbClr val="AD2B26"/>
                </a:solidFill>
              </a:rPr>
              <a:t>sorted set </a:t>
            </a:r>
            <a:r>
              <a:rPr kumimoji="1" lang="zh-CN" altLang="en-US">
                <a:solidFill>
                  <a:srgbClr val="AD2B26"/>
                </a:solidFill>
              </a:rPr>
              <a:t>有序集合，没有重复元素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DE16C34-C9D7-4EC9-9D3D-33A5DF5E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1" y="1540040"/>
            <a:ext cx="4641738" cy="48495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2989606"/>
            <a:ext cx="5466080" cy="2961878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操作命令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哈希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操作命令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操作命令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操作命令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sorted set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操作命令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字符串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操作命令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304677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中字符串类型常用命令：</a:t>
            </a: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key value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key	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获取指定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SETEX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key seconds value	</a:t>
            </a: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设置指定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</a:t>
            </a: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的值，并将 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的过期时间设为 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seconds </a:t>
            </a: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秒</a:t>
            </a:r>
            <a:endParaRPr kumimoji="1"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SETNX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key value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只有在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不存在时设置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的值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更多命令可以参考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kumimoji="1"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中文网：</a:t>
            </a:r>
            <a:r>
              <a:rPr kumimoji="1"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https://www.redis.net.cn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哈希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hash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操作命令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209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hash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的映射表，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特别适合用于存储对象，常用命令：</a:t>
            </a:r>
            <a:endParaRPr kumimoji="0" lang="en-US" altLang="zh-CN" b="1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HSET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field value 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将哈希表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中的字段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的值设为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HGET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field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获取存储在哈希表中指定字段的值</a:t>
            </a:r>
            <a:endParaRPr kumimoji="0" lang="en-US" altLang="zh-CN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HDEL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field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删除存储在哈希表中的指定字段</a:t>
            </a:r>
            <a:endParaRPr kumimoji="0" lang="en-US" altLang="zh-CN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HKEYS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获取哈希表中所有字段</a:t>
            </a:r>
            <a:endParaRPr kumimoji="0" lang="en-US" altLang="zh-CN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HVALS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获取哈希表中所有值</a:t>
            </a:r>
            <a:endParaRPr kumimoji="0" lang="en-US" altLang="zh-CN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HGETALL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获取在哈希表中指定 </a:t>
            </a:r>
            <a:r>
              <a:rPr kumimoji="0" lang="en-US" altLang="zh-CN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0" lang="zh-CN" altLang="en-US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的所有字段和值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77BF6-FBAD-48F3-84AB-86404E9D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12" y="4552979"/>
            <a:ext cx="3898250" cy="1207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列表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list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操作命令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2692051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列表是简单的字符串列表，按照插入顺序排序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，常用命令：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LPUSH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value1 [value2] 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将一个或多个值插入到列表头部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LRANGE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start stop 	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获取列表指定范围内的元素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RPOP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移除并获取列表最后一个元素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LLEN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获取列表长度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BRPOP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key1 [key2 ] timeout 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移出并获取列表的最后一个元素， 如果列表没有元素会阻塞列表直到等待超时</a:t>
            </a:r>
            <a:r>
              <a:rPr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</a:t>
            </a:r>
            <a:r>
              <a:rPr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或发现可弹出元素为止</a:t>
            </a:r>
            <a:endParaRPr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6B7917-4C2A-415A-B538-3DA14937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99" y="4492391"/>
            <a:ext cx="4341800" cy="10203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0085" y="312420"/>
            <a:ext cx="2032000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kumimoji="1"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Redis </a:t>
            </a:r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254" y="1057666"/>
            <a:ext cx="9977755" cy="1985079"/>
          </a:xfrm>
          <a:prstGeom prst="rect">
            <a:avLst/>
          </a:prstGeom>
        </p:spPr>
        <p:txBody>
          <a:bodyPr anchor="ctr" anchorCtr="0"/>
          <a:lstStyle/>
          <a:p>
            <a:pPr algn="l" fontAlgn="auto">
              <a:lnSpc>
                <a:spcPct val="150000"/>
              </a:lnSpc>
            </a:pP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是一个基于</a:t>
            </a:r>
            <a:r>
              <a:rPr kumimoji="1" lang="zh-CN" altLang="en-US" sz="1600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</a:t>
            </a:r>
            <a:r>
              <a:rPr kumimoji="1" lang="en-US" altLang="zh-CN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key-value</a:t>
            </a: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结构数据库。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基于内存存储，读写性能高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适合存储热点数据（热点商品、资讯、新闻）</a:t>
            </a:r>
            <a:endParaRPr kumimoji="1" lang="en-US" altLang="zh-CN" sz="160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企业应用广泛</a:t>
            </a:r>
            <a:endParaRPr kumimoji="1" lang="zh-CN" altLang="en-US" sz="160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01340-454C-4C54-9467-74D5B13A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34" y="5800334"/>
            <a:ext cx="2044770" cy="824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ED2C01-967A-4859-9001-B2766736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59" y="2136102"/>
            <a:ext cx="3781658" cy="2349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01DD95-514C-4403-B970-67343CF02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59" y="1953429"/>
            <a:ext cx="3962035" cy="26292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861AA4-B6A1-404A-BC95-957C07063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458" y="1953428"/>
            <a:ext cx="4112215" cy="26292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集合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操作命令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04677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类型的无序集合。集合成员是唯一的，这就意味着集合中不能出现重复的数据，常用命令：</a:t>
            </a:r>
            <a:endParaRPr lang="en-US" altLang="zh-CN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SADD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member1 [member2] 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向集合添加一个或多个成员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SMEMBERS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返回集合中的所有成员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SCARD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获取集合的成员数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SINTER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key1 [key2] 	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返回给定所有集合的交集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SUNION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key1 [key2] 	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返回所有给定集合的并集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SDIFF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key1 [key2] 	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返回给定所有集合的差集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b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SREM</a:t>
            </a:r>
            <a:r>
              <a:rPr kumimoji="1" lang="en-US" altLang="zh-CN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member1 [member2] 	</a:t>
            </a: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移除集合中一个或多个成员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9549-6A46-4DC5-8541-6315E3FE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45" y="4981723"/>
            <a:ext cx="3535024" cy="1340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有序集合 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sorted set 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操作命令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3464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sorted set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类型元素的集合，且不允许重复的成员。每个元素都会关联一个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类型的分数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(score)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正是通过分数来为集合中的成员进行从小到大排序。有序集合的成员是唯一的，但分数却可以重复。</a:t>
            </a:r>
            <a:endParaRPr lang="en-US" altLang="zh-CN" b="0" i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l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常用命令：</a:t>
            </a:r>
            <a:endParaRPr lang="en-US" altLang="zh-CN" b="0" i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b="1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ZADD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score1 member1 [score2 member2] 	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向有序集合添加一个或多个成员，或者更新已存在成员的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	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分数</a:t>
            </a:r>
            <a:endParaRPr lang="en-US" altLang="zh-CN" b="0" i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b="1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ZRANGE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start stop [WITHSCORES] 		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通过索引区间返回有序集合中指定区间内的成员</a:t>
            </a:r>
            <a:endParaRPr lang="en-US" altLang="zh-CN" b="0" i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b="1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ZINCRBY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increment member 			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有序集合中对指定成员的分数加上增量 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increment</a:t>
            </a:r>
          </a:p>
          <a:p>
            <a:r>
              <a:rPr lang="en-US" altLang="zh-CN" b="1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ZREM</a:t>
            </a:r>
            <a:r>
              <a:rPr lang="en-US" altLang="zh-CN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member [member ...] 			</a:t>
            </a:r>
            <a:r>
              <a:rPr lang="zh-CN" altLang="en-US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移除有序集合中的一个或多个成员</a:t>
            </a:r>
            <a:endParaRPr lang="en-US" altLang="zh-CN" b="0" i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endParaRPr lang="en-US" altLang="zh-CN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6EA4C-054B-4033-AA57-97CAB3AB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0" y="5081836"/>
            <a:ext cx="3890728" cy="1610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通用命令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590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KEYS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pattern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查找所有符合给定模式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pattern)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</a:p>
          <a:p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EXISTS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检查给定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是否存在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所储存的值的类型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TTL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返回给定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的剩余生存时间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(TTL, time to live)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，以秒为单位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key 	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该命令用于在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存在是删除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Java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中操作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Redis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502728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 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中操作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967946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客户端很多，官方推荐的有三种：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Lettuce</a:t>
            </a: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Redisson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客户端进行了整合，提供了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项目中还提供了对应的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Starter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，即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spring-boot-starter-data-redis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 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中操作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Jedis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5151471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&lt;dependency&gt;</a:t>
            </a:r>
          </a:p>
          <a:p>
            <a:pPr marL="0" indent="0">
              <a:buNone/>
            </a:pPr>
            <a:r>
              <a:rPr kumimoji="1"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&lt;groupId&gt;redis.clients&lt;/groupId&gt;</a:t>
            </a:r>
          </a:p>
          <a:p>
            <a:pPr marL="0" indent="0">
              <a:buNone/>
            </a:pPr>
            <a:r>
              <a:rPr kumimoji="1"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&lt;artifactId&gt;jedis&lt;/artifactId&gt;</a:t>
            </a:r>
          </a:p>
          <a:p>
            <a:pPr marL="0" indent="0">
              <a:buNone/>
            </a:pPr>
            <a:r>
              <a:rPr kumimoji="1"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&lt;version&gt;2.8.0&lt;/version&gt;</a:t>
            </a:r>
          </a:p>
          <a:p>
            <a:pPr marL="0" indent="0">
              <a:buNone/>
            </a:pPr>
            <a:r>
              <a:rPr kumimoji="1" lang="en-US" altLang="zh-CN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&lt;/dependency&gt;</a:t>
            </a: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的步骤：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获取连接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执行操作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关闭连接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 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中操作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Spring Data Redis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6605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项目中，可以使用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来简化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操作，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&lt;dependency&gt;</a:t>
            </a:r>
          </a:p>
          <a:p>
            <a:pPr marL="0" indent="0">
              <a:buNone/>
            </a:pPr>
            <a:r>
              <a:rPr kumimoji="1" lang="en-US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&lt;groupId&gt;org.springframework.boot&lt;/groupId&gt;</a:t>
            </a:r>
          </a:p>
          <a:p>
            <a:pPr marL="0" indent="0">
              <a:buNone/>
            </a:pPr>
            <a:r>
              <a:rPr kumimoji="1" lang="en-US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&lt;artifactId&gt;spring-boot-starter-data-redis&lt;/artifactId&gt;</a:t>
            </a:r>
          </a:p>
          <a:p>
            <a:pPr marL="0" indent="0">
              <a:buNone/>
            </a:pPr>
            <a:r>
              <a:rPr kumimoji="1" lang="en-US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&lt;/dependency&gt;</a:t>
            </a:r>
            <a:endParaRPr kumimoji="1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 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中操作 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Spring Data Redis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1"/>
            <a:ext cx="10749915" cy="31256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Data 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中提供了一个高度封装的类：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RedisTemplate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客户端中大量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进行了归类封装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将同一类型操作封装为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operation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接口，具体分类如下：</a:t>
            </a:r>
            <a:endParaRPr lang="en-US" altLang="zh-CN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ValueOperations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：简单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K-V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pPr algn="l"/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SetOperations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类型数据操作</a:t>
            </a:r>
          </a:p>
          <a:p>
            <a:pPr algn="l"/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ZSetOperations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zset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类型数据操作</a:t>
            </a:r>
          </a:p>
          <a:p>
            <a:pPr algn="l"/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HashOperations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：针对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类型的数据操作</a:t>
            </a:r>
          </a:p>
          <a:p>
            <a:pPr algn="l"/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ListOperations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：针对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类型的数据操作</a:t>
            </a:r>
          </a:p>
        </p:txBody>
      </p:sp>
    </p:spTree>
    <p:extLst>
      <p:ext uri="{BB962C8B-B14F-4D97-AF65-F5344CB8AC3E}">
        <p14:creationId xmlns:p14="http://schemas.microsoft.com/office/powerpoint/2010/main" val="35924615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856215"/>
            <a:ext cx="5973445" cy="280400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</a:t>
            </a: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中操作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4"/>
            <a:ext cx="5466080" cy="1526693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简介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下载与安装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服务启动与停止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Redis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4" y="1564640"/>
            <a:ext cx="11074159" cy="32359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is an open source (BSD licensed), in-memory data structure store, used as a database, cache, and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message broker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，翻译为：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是一个开源的内存中的数据结构存储系统，它可以用作：数据库、缓存和消息中间件。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https://redis.io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语言开发的一个开源的高性能键值对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(key-value)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数据库，官方提供的数据是可以达到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100000+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QPS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（每秒内查询次数）。它存储的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类型比较丰富，也被称为结构化的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数据库。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Only SQL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），不仅仅是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，泛指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非关系型数据库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数据库并不是要取代关系型数据库，而是关系型数据库的补充。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7DA02-B3E3-46F1-8B9B-E816039D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93" y="5726105"/>
            <a:ext cx="2042337" cy="829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Redis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4016353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关系型数据库</a:t>
            </a:r>
            <a:r>
              <a:rPr lang="en-US" altLang="zh-CN"/>
              <a:t>(RDBMS)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DB2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SQLServer</a:t>
            </a: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非关系型数据库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(NoSql)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kumimoji="1" lang="en-US" altLang="zh-CN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Mongo 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MemCached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36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Redis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233638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Redis </a:t>
            </a:r>
            <a:r>
              <a:rPr lang="zh-CN" altLang="en-US"/>
              <a:t>应用场景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消息队列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分布式锁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895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Redis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1564640"/>
            <a:ext cx="10749915" cy="180281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Redis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安装包分为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windows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版和</a:t>
            </a:r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Linux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版：</a:t>
            </a:r>
            <a:endParaRPr lang="en-US" altLang="zh-CN" noProof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版下载地址：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https://github.com/microsoftarchive/redis/releases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Linux</a:t>
            </a: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版下载地址： </a:t>
            </a:r>
            <a:r>
              <a:rPr lang="en-US" altLang="zh-CN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https://download.redis.io/releases/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ADDED7-0259-44C3-AB33-5C6396BA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00" y="3056995"/>
            <a:ext cx="2669056" cy="8671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kumimoji="1"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Redis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1564640"/>
            <a:ext cx="10749915" cy="26368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系统安装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安装包上传到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解压安装包，命令：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 -zxvf redis-4.0.0.tar.gz -C /usr/local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的依赖环境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gcc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，命令：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 gcc-c++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进入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/usr/local/redis-4.0.0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，进行编译，命令：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make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进入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目录，进行安装，命令：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make install</a:t>
            </a:r>
          </a:p>
          <a:p>
            <a:pPr marL="0" indent="0">
              <a:buNone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1658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1542</Words>
  <Application>Microsoft Office PowerPoint</Application>
  <PresentationFormat>宽屏</PresentationFormat>
  <Paragraphs>209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Redis基础</vt:lpstr>
      <vt:lpstr>PowerPoint 演示文稿</vt:lpstr>
      <vt:lpstr>PowerPoint 演示文稿</vt:lpstr>
      <vt:lpstr>Redis入门</vt:lpstr>
      <vt:lpstr>Redis 入门</vt:lpstr>
      <vt:lpstr>Redis 入门</vt:lpstr>
      <vt:lpstr>Redis 入门</vt:lpstr>
      <vt:lpstr>Redis 入门</vt:lpstr>
      <vt:lpstr>Redis 入门</vt:lpstr>
      <vt:lpstr>Redis 入门</vt:lpstr>
      <vt:lpstr>Redis 入门</vt:lpstr>
      <vt:lpstr>Redis 入门</vt:lpstr>
      <vt:lpstr>Redis 数据类型</vt:lpstr>
      <vt:lpstr>Redis 数据类型</vt:lpstr>
      <vt:lpstr>Redis 数据类型</vt:lpstr>
      <vt:lpstr>Redis 常用命令</vt:lpstr>
      <vt:lpstr>Redis 常用命令</vt:lpstr>
      <vt:lpstr>Redis 常用命令</vt:lpstr>
      <vt:lpstr>Redis 常用命令</vt:lpstr>
      <vt:lpstr>Redis 常用命令</vt:lpstr>
      <vt:lpstr>Redis 常用命令</vt:lpstr>
      <vt:lpstr>Redis 常用命令</vt:lpstr>
      <vt:lpstr>在 Java 中操作 Redis</vt:lpstr>
      <vt:lpstr>在 Java 中操作 Redis</vt:lpstr>
      <vt:lpstr>在 Java 中操作 Redis</vt:lpstr>
      <vt:lpstr>在 Java 中操作 Redis</vt:lpstr>
      <vt:lpstr>在 Java 中操作 Redis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zhaoqx</cp:lastModifiedBy>
  <cp:revision>2829</cp:revision>
  <dcterms:created xsi:type="dcterms:W3CDTF">2020-03-31T02:23:00Z</dcterms:created>
  <dcterms:modified xsi:type="dcterms:W3CDTF">2021-09-23T02:07:12Z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2052-11.1.0.10650</vt:lpwstr>
  </property>
  <property fmtid="{D5CDD505-2E9C-101B-9397-08002B2CF9AE}" pid="3" name="ICV">
    <vt:lpwstr>27380112D7E447699A0D4F9EE19730D3</vt:lpwstr>
  </property>
</Properties>
</file>