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D3A293-6D6B-43DB-A67E-E4F3DA4DB16B}" v="1" dt="2021-03-01T15:56:16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497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stin" userId="b00b646eab0ef5bf" providerId="LiveId" clId="{ADD3A293-6D6B-43DB-A67E-E4F3DA4DB16B}"/>
    <pc:docChg chg="addSld delSld modSld">
      <pc:chgData name="Justin" userId="b00b646eab0ef5bf" providerId="LiveId" clId="{ADD3A293-6D6B-43DB-A67E-E4F3DA4DB16B}" dt="2021-03-01T15:56:31.682" v="7" actId="14100"/>
      <pc:docMkLst>
        <pc:docMk/>
      </pc:docMkLst>
      <pc:sldChg chg="addSp modSp new mod modAnim">
        <pc:chgData name="Justin" userId="b00b646eab0ef5bf" providerId="LiveId" clId="{ADD3A293-6D6B-43DB-A67E-E4F3DA4DB16B}" dt="2021-03-01T15:56:31.682" v="7" actId="14100"/>
        <pc:sldMkLst>
          <pc:docMk/>
          <pc:sldMk cId="1898326585" sldId="261"/>
        </pc:sldMkLst>
        <pc:picChg chg="add mod">
          <ac:chgData name="Justin" userId="b00b646eab0ef5bf" providerId="LiveId" clId="{ADD3A293-6D6B-43DB-A67E-E4F3DA4DB16B}" dt="2021-03-01T15:56:31.682" v="7" actId="14100"/>
          <ac:picMkLst>
            <pc:docMk/>
            <pc:sldMk cId="1898326585" sldId="261"/>
            <ac:picMk id="2" creationId="{127C45C5-63C4-493F-8A7A-6DD61623FAC8}"/>
          </ac:picMkLst>
        </pc:picChg>
      </pc:sldChg>
      <pc:sldChg chg="del">
        <pc:chgData name="Justin" userId="b00b646eab0ef5bf" providerId="LiveId" clId="{ADD3A293-6D6B-43DB-A67E-E4F3DA4DB16B}" dt="2021-03-01T15:55:24.495" v="2" actId="47"/>
        <pc:sldMkLst>
          <pc:docMk/>
          <pc:sldMk cId="2343448743" sldId="261"/>
        </pc:sldMkLst>
      </pc:sldChg>
      <pc:sldChg chg="new del">
        <pc:chgData name="Justin" userId="b00b646eab0ef5bf" providerId="LiveId" clId="{ADD3A293-6D6B-43DB-A67E-E4F3DA4DB16B}" dt="2021-03-01T15:55:24.398" v="1" actId="47"/>
        <pc:sldMkLst>
          <pc:docMk/>
          <pc:sldMk cId="1654764498" sldId="26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31F5FF-87D5-4C0E-8ABB-E649D445DEFF}" type="doc">
      <dgm:prSet loTypeId="urn:microsoft.com/office/officeart/2005/8/layout/orgChart1" loCatId="hierarchy" qsTypeId="urn:microsoft.com/office/officeart/2005/8/quickstyle/simple3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B9211415-03D3-4862-910E-FA175AE2278E}">
      <dgm:prSet phldrT="[Text]"/>
      <dgm:spPr/>
      <dgm:t>
        <a:bodyPr/>
        <a:lstStyle/>
        <a:p>
          <a:r>
            <a:rPr lang="en-US" dirty="0"/>
            <a:t>Home</a:t>
          </a:r>
        </a:p>
      </dgm:t>
    </dgm:pt>
    <dgm:pt modelId="{55363031-DE81-423D-8699-2DFCE7627050}" type="parTrans" cxnId="{4FBC40DF-90BF-417F-88D1-EA005727466D}">
      <dgm:prSet/>
      <dgm:spPr/>
      <dgm:t>
        <a:bodyPr/>
        <a:lstStyle/>
        <a:p>
          <a:endParaRPr lang="en-US"/>
        </a:p>
      </dgm:t>
    </dgm:pt>
    <dgm:pt modelId="{0382FD30-3E28-4878-96C4-D8FACC391A27}" type="sibTrans" cxnId="{4FBC40DF-90BF-417F-88D1-EA005727466D}">
      <dgm:prSet/>
      <dgm:spPr/>
      <dgm:t>
        <a:bodyPr/>
        <a:lstStyle/>
        <a:p>
          <a:endParaRPr lang="en-US"/>
        </a:p>
      </dgm:t>
    </dgm:pt>
    <dgm:pt modelId="{8390D758-7991-4DBD-8061-B68FC06567E8}">
      <dgm:prSet phldrT="[Text]"/>
      <dgm:spPr/>
      <dgm:t>
        <a:bodyPr/>
        <a:lstStyle/>
        <a:p>
          <a:r>
            <a:rPr lang="en-US" dirty="0"/>
            <a:t>Shop</a:t>
          </a:r>
        </a:p>
      </dgm:t>
    </dgm:pt>
    <dgm:pt modelId="{D4A6362A-C8AA-4A11-9F6B-28AF15C6766C}" type="parTrans" cxnId="{E0A29182-77EF-4D87-914A-8D36ADB0E82E}">
      <dgm:prSet/>
      <dgm:spPr/>
      <dgm:t>
        <a:bodyPr/>
        <a:lstStyle/>
        <a:p>
          <a:endParaRPr lang="en-US"/>
        </a:p>
      </dgm:t>
    </dgm:pt>
    <dgm:pt modelId="{A929E37A-1A51-4D20-858C-BF59E0D9A8B1}" type="sibTrans" cxnId="{E0A29182-77EF-4D87-914A-8D36ADB0E82E}">
      <dgm:prSet/>
      <dgm:spPr/>
      <dgm:t>
        <a:bodyPr/>
        <a:lstStyle/>
        <a:p>
          <a:endParaRPr lang="en-US"/>
        </a:p>
      </dgm:t>
    </dgm:pt>
    <dgm:pt modelId="{6380A55A-1781-4DF5-87CB-D315D9E99DB1}">
      <dgm:prSet phldrT="[Text]"/>
      <dgm:spPr/>
      <dgm:t>
        <a:bodyPr/>
        <a:lstStyle/>
        <a:p>
          <a:r>
            <a:rPr lang="en-US" dirty="0"/>
            <a:t>About Me</a:t>
          </a:r>
        </a:p>
      </dgm:t>
    </dgm:pt>
    <dgm:pt modelId="{A3210682-B64E-420C-B91F-2D5DF79E2BF3}" type="parTrans" cxnId="{8A9AC732-FF27-47BB-8ABB-825F48AB7E21}">
      <dgm:prSet/>
      <dgm:spPr/>
      <dgm:t>
        <a:bodyPr/>
        <a:lstStyle/>
        <a:p>
          <a:endParaRPr lang="en-US"/>
        </a:p>
      </dgm:t>
    </dgm:pt>
    <dgm:pt modelId="{D8681088-B763-4E4C-A7AC-B4B5B2ADFEE6}" type="sibTrans" cxnId="{8A9AC732-FF27-47BB-8ABB-825F48AB7E21}">
      <dgm:prSet/>
      <dgm:spPr/>
      <dgm:t>
        <a:bodyPr/>
        <a:lstStyle/>
        <a:p>
          <a:endParaRPr lang="en-US"/>
        </a:p>
      </dgm:t>
    </dgm:pt>
    <dgm:pt modelId="{6370F0FA-1070-4EFB-9652-CD6DFAB5C257}">
      <dgm:prSet phldrT="[Text]"/>
      <dgm:spPr/>
      <dgm:t>
        <a:bodyPr/>
        <a:lstStyle/>
        <a:p>
          <a:r>
            <a:rPr lang="en-US" dirty="0"/>
            <a:t>Commissions</a:t>
          </a:r>
        </a:p>
      </dgm:t>
    </dgm:pt>
    <dgm:pt modelId="{208BE70F-0F77-4B08-BC7F-EC1CEE02B99C}" type="parTrans" cxnId="{B123436C-D8E9-423D-80ED-6FCC2324A4BC}">
      <dgm:prSet/>
      <dgm:spPr/>
      <dgm:t>
        <a:bodyPr/>
        <a:lstStyle/>
        <a:p>
          <a:endParaRPr lang="en-US"/>
        </a:p>
      </dgm:t>
    </dgm:pt>
    <dgm:pt modelId="{A68AD23B-CF66-43E7-877E-07A3290829F7}" type="sibTrans" cxnId="{B123436C-D8E9-423D-80ED-6FCC2324A4BC}">
      <dgm:prSet/>
      <dgm:spPr/>
      <dgm:t>
        <a:bodyPr/>
        <a:lstStyle/>
        <a:p>
          <a:endParaRPr lang="en-US"/>
        </a:p>
      </dgm:t>
    </dgm:pt>
    <dgm:pt modelId="{926F255D-BD18-4512-9B81-BE9E563CA638}" type="pres">
      <dgm:prSet presAssocID="{0631F5FF-87D5-4C0E-8ABB-E649D445DEF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957D542-9602-4949-BA64-C9DFABB4714D}" type="pres">
      <dgm:prSet presAssocID="{B9211415-03D3-4862-910E-FA175AE2278E}" presName="hierRoot1" presStyleCnt="0">
        <dgm:presLayoutVars>
          <dgm:hierBranch val="init"/>
        </dgm:presLayoutVars>
      </dgm:prSet>
      <dgm:spPr/>
    </dgm:pt>
    <dgm:pt modelId="{AB272738-62EE-4A97-BFC9-6B21C9360D1D}" type="pres">
      <dgm:prSet presAssocID="{B9211415-03D3-4862-910E-FA175AE2278E}" presName="rootComposite1" presStyleCnt="0"/>
      <dgm:spPr/>
    </dgm:pt>
    <dgm:pt modelId="{40147412-F005-4FEC-A329-6D2B56A2E86C}" type="pres">
      <dgm:prSet presAssocID="{B9211415-03D3-4862-910E-FA175AE2278E}" presName="rootText1" presStyleLbl="node0" presStyleIdx="0" presStyleCnt="1">
        <dgm:presLayoutVars>
          <dgm:chPref val="3"/>
        </dgm:presLayoutVars>
      </dgm:prSet>
      <dgm:spPr/>
    </dgm:pt>
    <dgm:pt modelId="{FEE11065-A86F-4634-860D-9787212E43E5}" type="pres">
      <dgm:prSet presAssocID="{B9211415-03D3-4862-910E-FA175AE2278E}" presName="rootConnector1" presStyleLbl="node1" presStyleIdx="0" presStyleCnt="0"/>
      <dgm:spPr/>
    </dgm:pt>
    <dgm:pt modelId="{36012AA4-F2E1-4B7B-BC3B-0CFF3611D3EE}" type="pres">
      <dgm:prSet presAssocID="{B9211415-03D3-4862-910E-FA175AE2278E}" presName="hierChild2" presStyleCnt="0"/>
      <dgm:spPr/>
    </dgm:pt>
    <dgm:pt modelId="{6F6E3F1C-ED5B-4276-8C1E-2DF384512221}" type="pres">
      <dgm:prSet presAssocID="{A3210682-B64E-420C-B91F-2D5DF79E2BF3}" presName="Name37" presStyleLbl="parChTrans1D2" presStyleIdx="0" presStyleCnt="3"/>
      <dgm:spPr/>
    </dgm:pt>
    <dgm:pt modelId="{83E2C03A-295A-4AFF-8FE5-BA86A60094F0}" type="pres">
      <dgm:prSet presAssocID="{6380A55A-1781-4DF5-87CB-D315D9E99DB1}" presName="hierRoot2" presStyleCnt="0">
        <dgm:presLayoutVars>
          <dgm:hierBranch val="init"/>
        </dgm:presLayoutVars>
      </dgm:prSet>
      <dgm:spPr/>
    </dgm:pt>
    <dgm:pt modelId="{39A9674D-7E55-4067-AE73-E5E7C4B3571C}" type="pres">
      <dgm:prSet presAssocID="{6380A55A-1781-4DF5-87CB-D315D9E99DB1}" presName="rootComposite" presStyleCnt="0"/>
      <dgm:spPr/>
    </dgm:pt>
    <dgm:pt modelId="{134DE334-5282-4446-97D8-1CD11A03B708}" type="pres">
      <dgm:prSet presAssocID="{6380A55A-1781-4DF5-87CB-D315D9E99DB1}" presName="rootText" presStyleLbl="node2" presStyleIdx="0" presStyleCnt="3">
        <dgm:presLayoutVars>
          <dgm:chPref val="3"/>
        </dgm:presLayoutVars>
      </dgm:prSet>
      <dgm:spPr/>
    </dgm:pt>
    <dgm:pt modelId="{5C4A14D7-6121-48BD-9E21-03CC565FB387}" type="pres">
      <dgm:prSet presAssocID="{6380A55A-1781-4DF5-87CB-D315D9E99DB1}" presName="rootConnector" presStyleLbl="node2" presStyleIdx="0" presStyleCnt="3"/>
      <dgm:spPr/>
    </dgm:pt>
    <dgm:pt modelId="{603A9E94-3105-4561-9FDD-077EABD745F0}" type="pres">
      <dgm:prSet presAssocID="{6380A55A-1781-4DF5-87CB-D315D9E99DB1}" presName="hierChild4" presStyleCnt="0"/>
      <dgm:spPr/>
    </dgm:pt>
    <dgm:pt modelId="{7F44F16A-80A0-434C-B5F3-7ACCDB813A00}" type="pres">
      <dgm:prSet presAssocID="{6380A55A-1781-4DF5-87CB-D315D9E99DB1}" presName="hierChild5" presStyleCnt="0"/>
      <dgm:spPr/>
    </dgm:pt>
    <dgm:pt modelId="{6CF6858A-9510-4338-8336-21B14239EC69}" type="pres">
      <dgm:prSet presAssocID="{208BE70F-0F77-4B08-BC7F-EC1CEE02B99C}" presName="Name37" presStyleLbl="parChTrans1D2" presStyleIdx="1" presStyleCnt="3"/>
      <dgm:spPr/>
    </dgm:pt>
    <dgm:pt modelId="{EFEA8C40-FE68-46FA-A582-CB305646B93A}" type="pres">
      <dgm:prSet presAssocID="{6370F0FA-1070-4EFB-9652-CD6DFAB5C257}" presName="hierRoot2" presStyleCnt="0">
        <dgm:presLayoutVars>
          <dgm:hierBranch val="init"/>
        </dgm:presLayoutVars>
      </dgm:prSet>
      <dgm:spPr/>
    </dgm:pt>
    <dgm:pt modelId="{701CC783-6C5C-4443-A917-DCD940682621}" type="pres">
      <dgm:prSet presAssocID="{6370F0FA-1070-4EFB-9652-CD6DFAB5C257}" presName="rootComposite" presStyleCnt="0"/>
      <dgm:spPr/>
    </dgm:pt>
    <dgm:pt modelId="{7DAB60FD-3D7E-4035-81E4-1398D6D848AB}" type="pres">
      <dgm:prSet presAssocID="{6370F0FA-1070-4EFB-9652-CD6DFAB5C257}" presName="rootText" presStyleLbl="node2" presStyleIdx="1" presStyleCnt="3">
        <dgm:presLayoutVars>
          <dgm:chPref val="3"/>
        </dgm:presLayoutVars>
      </dgm:prSet>
      <dgm:spPr/>
    </dgm:pt>
    <dgm:pt modelId="{3A459BFF-3825-414D-B79A-8529F95CCE93}" type="pres">
      <dgm:prSet presAssocID="{6370F0FA-1070-4EFB-9652-CD6DFAB5C257}" presName="rootConnector" presStyleLbl="node2" presStyleIdx="1" presStyleCnt="3"/>
      <dgm:spPr/>
    </dgm:pt>
    <dgm:pt modelId="{92407807-999F-42D6-8AE1-0C6A41B9FBE7}" type="pres">
      <dgm:prSet presAssocID="{6370F0FA-1070-4EFB-9652-CD6DFAB5C257}" presName="hierChild4" presStyleCnt="0"/>
      <dgm:spPr/>
    </dgm:pt>
    <dgm:pt modelId="{346E7639-9D05-4BB5-8EC3-ACF4F4B514A3}" type="pres">
      <dgm:prSet presAssocID="{6370F0FA-1070-4EFB-9652-CD6DFAB5C257}" presName="hierChild5" presStyleCnt="0"/>
      <dgm:spPr/>
    </dgm:pt>
    <dgm:pt modelId="{993ED259-18F3-4AF2-A37B-FE5D16D0033F}" type="pres">
      <dgm:prSet presAssocID="{D4A6362A-C8AA-4A11-9F6B-28AF15C6766C}" presName="Name37" presStyleLbl="parChTrans1D2" presStyleIdx="2" presStyleCnt="3"/>
      <dgm:spPr/>
    </dgm:pt>
    <dgm:pt modelId="{6062C5CF-DCC0-4F4F-81CF-542D005A41E3}" type="pres">
      <dgm:prSet presAssocID="{8390D758-7991-4DBD-8061-B68FC06567E8}" presName="hierRoot2" presStyleCnt="0">
        <dgm:presLayoutVars>
          <dgm:hierBranch val="init"/>
        </dgm:presLayoutVars>
      </dgm:prSet>
      <dgm:spPr/>
    </dgm:pt>
    <dgm:pt modelId="{5AB286EB-AFA0-4CC0-9BA8-962C95807BC4}" type="pres">
      <dgm:prSet presAssocID="{8390D758-7991-4DBD-8061-B68FC06567E8}" presName="rootComposite" presStyleCnt="0"/>
      <dgm:spPr/>
    </dgm:pt>
    <dgm:pt modelId="{5D6FB8E2-8B26-41AC-BB2C-1FF8AD134165}" type="pres">
      <dgm:prSet presAssocID="{8390D758-7991-4DBD-8061-B68FC06567E8}" presName="rootText" presStyleLbl="node2" presStyleIdx="2" presStyleCnt="3">
        <dgm:presLayoutVars>
          <dgm:chPref val="3"/>
        </dgm:presLayoutVars>
      </dgm:prSet>
      <dgm:spPr/>
    </dgm:pt>
    <dgm:pt modelId="{D3A855FD-2D25-4E49-875C-47A6B443F079}" type="pres">
      <dgm:prSet presAssocID="{8390D758-7991-4DBD-8061-B68FC06567E8}" presName="rootConnector" presStyleLbl="node2" presStyleIdx="2" presStyleCnt="3"/>
      <dgm:spPr/>
    </dgm:pt>
    <dgm:pt modelId="{734A1948-C7F3-4C03-97B9-9B4E94340432}" type="pres">
      <dgm:prSet presAssocID="{8390D758-7991-4DBD-8061-B68FC06567E8}" presName="hierChild4" presStyleCnt="0"/>
      <dgm:spPr/>
    </dgm:pt>
    <dgm:pt modelId="{99D24326-D035-4A01-AAA4-930EEE6367AE}" type="pres">
      <dgm:prSet presAssocID="{8390D758-7991-4DBD-8061-B68FC06567E8}" presName="hierChild5" presStyleCnt="0"/>
      <dgm:spPr/>
    </dgm:pt>
    <dgm:pt modelId="{69E7AD86-E537-4A5F-80AB-872B2B21299B}" type="pres">
      <dgm:prSet presAssocID="{B9211415-03D3-4862-910E-FA175AE2278E}" presName="hierChild3" presStyleCnt="0"/>
      <dgm:spPr/>
    </dgm:pt>
  </dgm:ptLst>
  <dgm:cxnLst>
    <dgm:cxn modelId="{5381121D-CA65-47D3-8B98-62D2F2D50993}" type="presOf" srcId="{A3210682-B64E-420C-B91F-2D5DF79E2BF3}" destId="{6F6E3F1C-ED5B-4276-8C1E-2DF384512221}" srcOrd="0" destOrd="0" presId="urn:microsoft.com/office/officeart/2005/8/layout/orgChart1"/>
    <dgm:cxn modelId="{8A9AC732-FF27-47BB-8ABB-825F48AB7E21}" srcId="{B9211415-03D3-4862-910E-FA175AE2278E}" destId="{6380A55A-1781-4DF5-87CB-D315D9E99DB1}" srcOrd="0" destOrd="0" parTransId="{A3210682-B64E-420C-B91F-2D5DF79E2BF3}" sibTransId="{D8681088-B763-4E4C-A7AC-B4B5B2ADFEE6}"/>
    <dgm:cxn modelId="{7B3E285C-7817-4F19-8BFB-E0CF1ECC0141}" type="presOf" srcId="{6380A55A-1781-4DF5-87CB-D315D9E99DB1}" destId="{134DE334-5282-4446-97D8-1CD11A03B708}" srcOrd="0" destOrd="0" presId="urn:microsoft.com/office/officeart/2005/8/layout/orgChart1"/>
    <dgm:cxn modelId="{00C7E662-A8E4-4C59-BEDB-C8150074FEB0}" type="presOf" srcId="{6370F0FA-1070-4EFB-9652-CD6DFAB5C257}" destId="{3A459BFF-3825-414D-B79A-8529F95CCE93}" srcOrd="1" destOrd="0" presId="urn:microsoft.com/office/officeart/2005/8/layout/orgChart1"/>
    <dgm:cxn modelId="{B123436C-D8E9-423D-80ED-6FCC2324A4BC}" srcId="{B9211415-03D3-4862-910E-FA175AE2278E}" destId="{6370F0FA-1070-4EFB-9652-CD6DFAB5C257}" srcOrd="1" destOrd="0" parTransId="{208BE70F-0F77-4B08-BC7F-EC1CEE02B99C}" sibTransId="{A68AD23B-CF66-43E7-877E-07A3290829F7}"/>
    <dgm:cxn modelId="{5DEFF75A-01E0-4F1C-83FE-918140904684}" type="presOf" srcId="{6380A55A-1781-4DF5-87CB-D315D9E99DB1}" destId="{5C4A14D7-6121-48BD-9E21-03CC565FB387}" srcOrd="1" destOrd="0" presId="urn:microsoft.com/office/officeart/2005/8/layout/orgChart1"/>
    <dgm:cxn modelId="{E0A29182-77EF-4D87-914A-8D36ADB0E82E}" srcId="{B9211415-03D3-4862-910E-FA175AE2278E}" destId="{8390D758-7991-4DBD-8061-B68FC06567E8}" srcOrd="2" destOrd="0" parTransId="{D4A6362A-C8AA-4A11-9F6B-28AF15C6766C}" sibTransId="{A929E37A-1A51-4D20-858C-BF59E0D9A8B1}"/>
    <dgm:cxn modelId="{BA9B7487-1C89-4CE6-AFB0-0F35FDAAF62E}" type="presOf" srcId="{B9211415-03D3-4862-910E-FA175AE2278E}" destId="{40147412-F005-4FEC-A329-6D2B56A2E86C}" srcOrd="0" destOrd="0" presId="urn:microsoft.com/office/officeart/2005/8/layout/orgChart1"/>
    <dgm:cxn modelId="{56637795-F1B8-4098-91CE-0D5504ABA384}" type="presOf" srcId="{208BE70F-0F77-4B08-BC7F-EC1CEE02B99C}" destId="{6CF6858A-9510-4338-8336-21B14239EC69}" srcOrd="0" destOrd="0" presId="urn:microsoft.com/office/officeart/2005/8/layout/orgChart1"/>
    <dgm:cxn modelId="{52B092B4-55B1-426A-89CB-903ACC428C76}" type="presOf" srcId="{8390D758-7991-4DBD-8061-B68FC06567E8}" destId="{D3A855FD-2D25-4E49-875C-47A6B443F079}" srcOrd="1" destOrd="0" presId="urn:microsoft.com/office/officeart/2005/8/layout/orgChart1"/>
    <dgm:cxn modelId="{A729F9B5-0B9B-4AF3-81B0-DC91FE447B5C}" type="presOf" srcId="{0631F5FF-87D5-4C0E-8ABB-E649D445DEFF}" destId="{926F255D-BD18-4512-9B81-BE9E563CA638}" srcOrd="0" destOrd="0" presId="urn:microsoft.com/office/officeart/2005/8/layout/orgChart1"/>
    <dgm:cxn modelId="{DE26AEB7-CEA7-4933-9420-36CC952A1E60}" type="presOf" srcId="{6370F0FA-1070-4EFB-9652-CD6DFAB5C257}" destId="{7DAB60FD-3D7E-4035-81E4-1398D6D848AB}" srcOrd="0" destOrd="0" presId="urn:microsoft.com/office/officeart/2005/8/layout/orgChart1"/>
    <dgm:cxn modelId="{DF3CA0BB-221A-42E1-B058-E0DC0740324E}" type="presOf" srcId="{D4A6362A-C8AA-4A11-9F6B-28AF15C6766C}" destId="{993ED259-18F3-4AF2-A37B-FE5D16D0033F}" srcOrd="0" destOrd="0" presId="urn:microsoft.com/office/officeart/2005/8/layout/orgChart1"/>
    <dgm:cxn modelId="{BDBA3BD6-0038-49A4-B34E-6DF4809F2680}" type="presOf" srcId="{B9211415-03D3-4862-910E-FA175AE2278E}" destId="{FEE11065-A86F-4634-860D-9787212E43E5}" srcOrd="1" destOrd="0" presId="urn:microsoft.com/office/officeart/2005/8/layout/orgChart1"/>
    <dgm:cxn modelId="{4FBC40DF-90BF-417F-88D1-EA005727466D}" srcId="{0631F5FF-87D5-4C0E-8ABB-E649D445DEFF}" destId="{B9211415-03D3-4862-910E-FA175AE2278E}" srcOrd="0" destOrd="0" parTransId="{55363031-DE81-423D-8699-2DFCE7627050}" sibTransId="{0382FD30-3E28-4878-96C4-D8FACC391A27}"/>
    <dgm:cxn modelId="{38EBCEE3-B6AF-4047-80C2-7CA04F3D24B3}" type="presOf" srcId="{8390D758-7991-4DBD-8061-B68FC06567E8}" destId="{5D6FB8E2-8B26-41AC-BB2C-1FF8AD134165}" srcOrd="0" destOrd="0" presId="urn:microsoft.com/office/officeart/2005/8/layout/orgChart1"/>
    <dgm:cxn modelId="{DE1624F4-889B-4DDC-8F9D-BA03A1270C27}" type="presParOf" srcId="{926F255D-BD18-4512-9B81-BE9E563CA638}" destId="{8957D542-9602-4949-BA64-C9DFABB4714D}" srcOrd="0" destOrd="0" presId="urn:microsoft.com/office/officeart/2005/8/layout/orgChart1"/>
    <dgm:cxn modelId="{0F939B1C-76E2-4AB2-AB9B-7E868DF8AC36}" type="presParOf" srcId="{8957D542-9602-4949-BA64-C9DFABB4714D}" destId="{AB272738-62EE-4A97-BFC9-6B21C9360D1D}" srcOrd="0" destOrd="0" presId="urn:microsoft.com/office/officeart/2005/8/layout/orgChart1"/>
    <dgm:cxn modelId="{1D3E163E-83B5-4A51-9635-3074DFF63523}" type="presParOf" srcId="{AB272738-62EE-4A97-BFC9-6B21C9360D1D}" destId="{40147412-F005-4FEC-A329-6D2B56A2E86C}" srcOrd="0" destOrd="0" presId="urn:microsoft.com/office/officeart/2005/8/layout/orgChart1"/>
    <dgm:cxn modelId="{06030731-2B46-4646-8D43-7E7E05CA4289}" type="presParOf" srcId="{AB272738-62EE-4A97-BFC9-6B21C9360D1D}" destId="{FEE11065-A86F-4634-860D-9787212E43E5}" srcOrd="1" destOrd="0" presId="urn:microsoft.com/office/officeart/2005/8/layout/orgChart1"/>
    <dgm:cxn modelId="{7BD07F1F-CDA3-443C-8B03-CF7F03C6BEA1}" type="presParOf" srcId="{8957D542-9602-4949-BA64-C9DFABB4714D}" destId="{36012AA4-F2E1-4B7B-BC3B-0CFF3611D3EE}" srcOrd="1" destOrd="0" presId="urn:microsoft.com/office/officeart/2005/8/layout/orgChart1"/>
    <dgm:cxn modelId="{E2819473-991F-4804-A3A9-0C6744245C6E}" type="presParOf" srcId="{36012AA4-F2E1-4B7B-BC3B-0CFF3611D3EE}" destId="{6F6E3F1C-ED5B-4276-8C1E-2DF384512221}" srcOrd="0" destOrd="0" presId="urn:microsoft.com/office/officeart/2005/8/layout/orgChart1"/>
    <dgm:cxn modelId="{80C8F5BB-D598-447E-9E59-C6F96FF20B95}" type="presParOf" srcId="{36012AA4-F2E1-4B7B-BC3B-0CFF3611D3EE}" destId="{83E2C03A-295A-4AFF-8FE5-BA86A60094F0}" srcOrd="1" destOrd="0" presId="urn:microsoft.com/office/officeart/2005/8/layout/orgChart1"/>
    <dgm:cxn modelId="{8D2D2FB9-DDDC-4DE5-B40B-D47F9BD743F0}" type="presParOf" srcId="{83E2C03A-295A-4AFF-8FE5-BA86A60094F0}" destId="{39A9674D-7E55-4067-AE73-E5E7C4B3571C}" srcOrd="0" destOrd="0" presId="urn:microsoft.com/office/officeart/2005/8/layout/orgChart1"/>
    <dgm:cxn modelId="{F9493D90-9BB0-4258-A9B4-C15FF78DE5DD}" type="presParOf" srcId="{39A9674D-7E55-4067-AE73-E5E7C4B3571C}" destId="{134DE334-5282-4446-97D8-1CD11A03B708}" srcOrd="0" destOrd="0" presId="urn:microsoft.com/office/officeart/2005/8/layout/orgChart1"/>
    <dgm:cxn modelId="{B8C2FFC8-2F7C-4ED4-A68A-956DA28F24F1}" type="presParOf" srcId="{39A9674D-7E55-4067-AE73-E5E7C4B3571C}" destId="{5C4A14D7-6121-48BD-9E21-03CC565FB387}" srcOrd="1" destOrd="0" presId="urn:microsoft.com/office/officeart/2005/8/layout/orgChart1"/>
    <dgm:cxn modelId="{8002DA24-7553-4A41-9767-B973B7DA160C}" type="presParOf" srcId="{83E2C03A-295A-4AFF-8FE5-BA86A60094F0}" destId="{603A9E94-3105-4561-9FDD-077EABD745F0}" srcOrd="1" destOrd="0" presId="urn:microsoft.com/office/officeart/2005/8/layout/orgChart1"/>
    <dgm:cxn modelId="{F3207205-2375-4FE1-B6E4-C0CF57CA05C4}" type="presParOf" srcId="{83E2C03A-295A-4AFF-8FE5-BA86A60094F0}" destId="{7F44F16A-80A0-434C-B5F3-7ACCDB813A00}" srcOrd="2" destOrd="0" presId="urn:microsoft.com/office/officeart/2005/8/layout/orgChart1"/>
    <dgm:cxn modelId="{F5681D82-E9AA-493F-AAF3-9B44486528A8}" type="presParOf" srcId="{36012AA4-F2E1-4B7B-BC3B-0CFF3611D3EE}" destId="{6CF6858A-9510-4338-8336-21B14239EC69}" srcOrd="2" destOrd="0" presId="urn:microsoft.com/office/officeart/2005/8/layout/orgChart1"/>
    <dgm:cxn modelId="{F5840E23-59F5-4AD4-BF88-A761E07B7487}" type="presParOf" srcId="{36012AA4-F2E1-4B7B-BC3B-0CFF3611D3EE}" destId="{EFEA8C40-FE68-46FA-A582-CB305646B93A}" srcOrd="3" destOrd="0" presId="urn:microsoft.com/office/officeart/2005/8/layout/orgChart1"/>
    <dgm:cxn modelId="{31401E77-C6EA-49E2-8545-546D74387081}" type="presParOf" srcId="{EFEA8C40-FE68-46FA-A582-CB305646B93A}" destId="{701CC783-6C5C-4443-A917-DCD940682621}" srcOrd="0" destOrd="0" presId="urn:microsoft.com/office/officeart/2005/8/layout/orgChart1"/>
    <dgm:cxn modelId="{24DA7598-7E1A-42AC-A182-13FB22F0F33B}" type="presParOf" srcId="{701CC783-6C5C-4443-A917-DCD940682621}" destId="{7DAB60FD-3D7E-4035-81E4-1398D6D848AB}" srcOrd="0" destOrd="0" presId="urn:microsoft.com/office/officeart/2005/8/layout/orgChart1"/>
    <dgm:cxn modelId="{7447EDE4-DBCD-43AC-9414-98A6C235E927}" type="presParOf" srcId="{701CC783-6C5C-4443-A917-DCD940682621}" destId="{3A459BFF-3825-414D-B79A-8529F95CCE93}" srcOrd="1" destOrd="0" presId="urn:microsoft.com/office/officeart/2005/8/layout/orgChart1"/>
    <dgm:cxn modelId="{3550619B-A043-4135-B557-2143EB498372}" type="presParOf" srcId="{EFEA8C40-FE68-46FA-A582-CB305646B93A}" destId="{92407807-999F-42D6-8AE1-0C6A41B9FBE7}" srcOrd="1" destOrd="0" presId="urn:microsoft.com/office/officeart/2005/8/layout/orgChart1"/>
    <dgm:cxn modelId="{B3E304A7-7395-43E2-A7EF-3E65F9F029E5}" type="presParOf" srcId="{EFEA8C40-FE68-46FA-A582-CB305646B93A}" destId="{346E7639-9D05-4BB5-8EC3-ACF4F4B514A3}" srcOrd="2" destOrd="0" presId="urn:microsoft.com/office/officeart/2005/8/layout/orgChart1"/>
    <dgm:cxn modelId="{4B84463F-47A9-47BF-9B09-6FDFD696EE34}" type="presParOf" srcId="{36012AA4-F2E1-4B7B-BC3B-0CFF3611D3EE}" destId="{993ED259-18F3-4AF2-A37B-FE5D16D0033F}" srcOrd="4" destOrd="0" presId="urn:microsoft.com/office/officeart/2005/8/layout/orgChart1"/>
    <dgm:cxn modelId="{19A8EF99-DA03-4693-A28E-87BE5206BCC7}" type="presParOf" srcId="{36012AA4-F2E1-4B7B-BC3B-0CFF3611D3EE}" destId="{6062C5CF-DCC0-4F4F-81CF-542D005A41E3}" srcOrd="5" destOrd="0" presId="urn:microsoft.com/office/officeart/2005/8/layout/orgChart1"/>
    <dgm:cxn modelId="{B05418E6-3D42-434F-9F08-291526E5DEA9}" type="presParOf" srcId="{6062C5CF-DCC0-4F4F-81CF-542D005A41E3}" destId="{5AB286EB-AFA0-4CC0-9BA8-962C95807BC4}" srcOrd="0" destOrd="0" presId="urn:microsoft.com/office/officeart/2005/8/layout/orgChart1"/>
    <dgm:cxn modelId="{ACE0C64C-7C72-4988-85EE-1863B916BF28}" type="presParOf" srcId="{5AB286EB-AFA0-4CC0-9BA8-962C95807BC4}" destId="{5D6FB8E2-8B26-41AC-BB2C-1FF8AD134165}" srcOrd="0" destOrd="0" presId="urn:microsoft.com/office/officeart/2005/8/layout/orgChart1"/>
    <dgm:cxn modelId="{61D8DE8C-32A0-44DB-B01F-F152BD5FA511}" type="presParOf" srcId="{5AB286EB-AFA0-4CC0-9BA8-962C95807BC4}" destId="{D3A855FD-2D25-4E49-875C-47A6B443F079}" srcOrd="1" destOrd="0" presId="urn:microsoft.com/office/officeart/2005/8/layout/orgChart1"/>
    <dgm:cxn modelId="{963C60DD-F451-4C83-8D97-132A4912E6FA}" type="presParOf" srcId="{6062C5CF-DCC0-4F4F-81CF-542D005A41E3}" destId="{734A1948-C7F3-4C03-97B9-9B4E94340432}" srcOrd="1" destOrd="0" presId="urn:microsoft.com/office/officeart/2005/8/layout/orgChart1"/>
    <dgm:cxn modelId="{602565DF-EB91-4C60-B73F-510B7FA11706}" type="presParOf" srcId="{6062C5CF-DCC0-4F4F-81CF-542D005A41E3}" destId="{99D24326-D035-4A01-AAA4-930EEE6367AE}" srcOrd="2" destOrd="0" presId="urn:microsoft.com/office/officeart/2005/8/layout/orgChart1"/>
    <dgm:cxn modelId="{F0661FC6-73C6-4523-AD99-22167F9B31B9}" type="presParOf" srcId="{8957D542-9602-4949-BA64-C9DFABB4714D}" destId="{69E7AD86-E537-4A5F-80AB-872B2B21299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ED259-18F3-4AF2-A37B-FE5D16D0033F}">
      <dsp:nvSpPr>
        <dsp:cNvPr id="0" name=""/>
        <dsp:cNvSpPr/>
      </dsp:nvSpPr>
      <dsp:spPr>
        <a:xfrm>
          <a:off x="5029199" y="1597802"/>
          <a:ext cx="3558195" cy="617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769"/>
              </a:lnTo>
              <a:lnTo>
                <a:pt x="3558195" y="308769"/>
              </a:lnTo>
              <a:lnTo>
                <a:pt x="3558195" y="617538"/>
              </a:lnTo>
            </a:path>
          </a:pathLst>
        </a:custGeom>
        <a:noFill/>
        <a:ln w="15875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F6858A-9510-4338-8336-21B14239EC69}">
      <dsp:nvSpPr>
        <dsp:cNvPr id="0" name=""/>
        <dsp:cNvSpPr/>
      </dsp:nvSpPr>
      <dsp:spPr>
        <a:xfrm>
          <a:off x="4983479" y="1597802"/>
          <a:ext cx="91440" cy="6175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17538"/>
              </a:lnTo>
            </a:path>
          </a:pathLst>
        </a:custGeom>
        <a:noFill/>
        <a:ln w="15875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6E3F1C-ED5B-4276-8C1E-2DF384512221}">
      <dsp:nvSpPr>
        <dsp:cNvPr id="0" name=""/>
        <dsp:cNvSpPr/>
      </dsp:nvSpPr>
      <dsp:spPr>
        <a:xfrm>
          <a:off x="1471004" y="1597802"/>
          <a:ext cx="3558195" cy="617538"/>
        </a:xfrm>
        <a:custGeom>
          <a:avLst/>
          <a:gdLst/>
          <a:ahLst/>
          <a:cxnLst/>
          <a:rect l="0" t="0" r="0" b="0"/>
          <a:pathLst>
            <a:path>
              <a:moveTo>
                <a:pt x="3558195" y="0"/>
              </a:moveTo>
              <a:lnTo>
                <a:pt x="3558195" y="308769"/>
              </a:lnTo>
              <a:lnTo>
                <a:pt x="0" y="308769"/>
              </a:lnTo>
              <a:lnTo>
                <a:pt x="0" y="617538"/>
              </a:lnTo>
            </a:path>
          </a:pathLst>
        </a:custGeom>
        <a:noFill/>
        <a:ln w="15875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147412-F005-4FEC-A329-6D2B56A2E86C}">
      <dsp:nvSpPr>
        <dsp:cNvPr id="0" name=""/>
        <dsp:cNvSpPr/>
      </dsp:nvSpPr>
      <dsp:spPr>
        <a:xfrm>
          <a:off x="3558871" y="127474"/>
          <a:ext cx="2940657" cy="1470328"/>
        </a:xfrm>
        <a:prstGeom prst="rect">
          <a:avLst/>
        </a:prstGeom>
        <a:gradFill rotWithShape="0">
          <a:gsLst>
            <a:gs pos="0">
              <a:schemeClr val="accent1">
                <a:shade val="60000"/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shade val="60000"/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Home</a:t>
          </a:r>
        </a:p>
      </dsp:txBody>
      <dsp:txXfrm>
        <a:off x="3558871" y="127474"/>
        <a:ext cx="2940657" cy="1470328"/>
      </dsp:txXfrm>
    </dsp:sp>
    <dsp:sp modelId="{134DE334-5282-4446-97D8-1CD11A03B708}">
      <dsp:nvSpPr>
        <dsp:cNvPr id="0" name=""/>
        <dsp:cNvSpPr/>
      </dsp:nvSpPr>
      <dsp:spPr>
        <a:xfrm>
          <a:off x="675" y="2215341"/>
          <a:ext cx="2940657" cy="1470328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About Me</a:t>
          </a:r>
        </a:p>
      </dsp:txBody>
      <dsp:txXfrm>
        <a:off x="675" y="2215341"/>
        <a:ext cx="2940657" cy="1470328"/>
      </dsp:txXfrm>
    </dsp:sp>
    <dsp:sp modelId="{7DAB60FD-3D7E-4035-81E4-1398D6D848AB}">
      <dsp:nvSpPr>
        <dsp:cNvPr id="0" name=""/>
        <dsp:cNvSpPr/>
      </dsp:nvSpPr>
      <dsp:spPr>
        <a:xfrm>
          <a:off x="3558871" y="2215341"/>
          <a:ext cx="2940657" cy="1470328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Commissions</a:t>
          </a:r>
        </a:p>
      </dsp:txBody>
      <dsp:txXfrm>
        <a:off x="3558871" y="2215341"/>
        <a:ext cx="2940657" cy="1470328"/>
      </dsp:txXfrm>
    </dsp:sp>
    <dsp:sp modelId="{5D6FB8E2-8B26-41AC-BB2C-1FF8AD134165}">
      <dsp:nvSpPr>
        <dsp:cNvPr id="0" name=""/>
        <dsp:cNvSpPr/>
      </dsp:nvSpPr>
      <dsp:spPr>
        <a:xfrm>
          <a:off x="7117066" y="2215341"/>
          <a:ext cx="2940657" cy="1470328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Shop</a:t>
          </a:r>
        </a:p>
      </dsp:txBody>
      <dsp:txXfrm>
        <a:off x="7117066" y="2215341"/>
        <a:ext cx="2940657" cy="1470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s.google.com/specimen/Oswald?preview.text=JWalterScribbles&amp;preview.text_type=custom&amp;category=Sans+Serif,Handwriting&amp;sidebar.open=true&amp;selection.family=Oswal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eliciachiao.tumblr.com/" TargetMode="External"/><Relationship Id="rId2" Type="http://schemas.openxmlformats.org/officeDocument/2006/relationships/hyperlink" Target="https://mattiasadolfsso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ktober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lV791E_y4Pg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BE48C-632E-4467-87C0-1E7F3334E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04" y="945913"/>
            <a:ext cx="7409106" cy="2618554"/>
          </a:xfrm>
        </p:spPr>
        <p:txBody>
          <a:bodyPr/>
          <a:lstStyle/>
          <a:p>
            <a:r>
              <a:rPr lang="en-US" dirty="0" err="1"/>
              <a:t>JWalterScribbles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6294A-373B-43FD-8075-226F2D04B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7409104" cy="1071095"/>
          </a:xfrm>
        </p:spPr>
        <p:txBody>
          <a:bodyPr/>
          <a:lstStyle/>
          <a:p>
            <a:r>
              <a:rPr lang="en-US" dirty="0"/>
              <a:t>Justin Walter’s art website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F3D56-E0EA-4284-B79A-6CEC466C6B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51" r="22675"/>
          <a:stretch/>
        </p:blipFill>
        <p:spPr>
          <a:xfrm>
            <a:off x="8537509" y="1371600"/>
            <a:ext cx="2526087" cy="475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497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AE39-A75B-4F4B-A348-C1197207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Description, Audience,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F55EA-60F3-4D65-A1AA-FE55B0CE2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website would be a hub for all of my art related content, and hold all the information someone would need to view or buy art, and contact me about my projects.</a:t>
            </a:r>
          </a:p>
          <a:p>
            <a:r>
              <a:rPr lang="en-US" dirty="0"/>
              <a:t>The audience is anyone who is curious about me, my work, or wants to commission or buy projects</a:t>
            </a:r>
          </a:p>
          <a:p>
            <a:r>
              <a:rPr lang="en-US" dirty="0"/>
              <a:t>I want to present myself in a way that is calm but reliable, similar to the feeling of many of my drawings</a:t>
            </a:r>
          </a:p>
        </p:txBody>
      </p:sp>
    </p:spTree>
    <p:extLst>
      <p:ext uri="{BB962C8B-B14F-4D97-AF65-F5344CB8AC3E}">
        <p14:creationId xmlns:p14="http://schemas.microsoft.com/office/powerpoint/2010/main" val="1016288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65C0-708A-4510-BE62-F9E177B65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Archetype, Color, 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582CD-45F1-41E5-B0A2-4ADD2A4D8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archetype would likely be the creator, because my website will be mostly focused on art of course.</a:t>
            </a:r>
          </a:p>
          <a:p>
            <a:r>
              <a:rPr lang="en-US" dirty="0"/>
              <a:t>The colors I plan to use will be lighter cream and beige colors, to give the impression of paper.</a:t>
            </a:r>
          </a:p>
          <a:p>
            <a:r>
              <a:rPr lang="en-US" dirty="0"/>
              <a:t>The fonts I use will be sans serif, specifically Arial for the body of texts. For headers, I want to use “Oswald” from Google Fonts. Arial will be used as the fallback.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71F0B7-B2FB-4FBC-8E45-D43369EB106F}"/>
              </a:ext>
            </a:extLst>
          </p:cNvPr>
          <p:cNvSpPr/>
          <p:nvPr/>
        </p:nvSpPr>
        <p:spPr>
          <a:xfrm>
            <a:off x="9104852" y="5032729"/>
            <a:ext cx="290818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2"/>
              </a:rPr>
              <a:t>https://fonts.google.com/specimen/Oswald?preview.text=JWalterScribbles&amp;preview.text_type=custom&amp;category=Sans+Serif,Handwriting&amp;sidebar.open=true&amp;selection.family=Oswald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7254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9597E-0F31-4EFE-8CC4-1092DE57B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Websites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D5DA2-226D-49DA-A320-D6F2D5A09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Mattias </a:t>
            </a:r>
            <a:r>
              <a:rPr lang="en-US" dirty="0" err="1"/>
              <a:t>Adolfson’s</a:t>
            </a:r>
            <a:r>
              <a:rPr lang="en-US" dirty="0"/>
              <a:t> website: </a:t>
            </a:r>
            <a:r>
              <a:rPr lang="en-US" dirty="0">
                <a:hlinkClick r:id="rId2"/>
              </a:rPr>
              <a:t>https://mattiasadolfsson.com/</a:t>
            </a:r>
            <a:endParaRPr lang="en-US" dirty="0"/>
          </a:p>
          <a:p>
            <a:r>
              <a:rPr lang="en-US" dirty="0"/>
              <a:t>Felicia Chiao’s Tumblr: </a:t>
            </a:r>
            <a:r>
              <a:rPr lang="en-US" dirty="0">
                <a:hlinkClick r:id="rId3"/>
              </a:rPr>
              <a:t>https://feliciachiao.tumblr.com/</a:t>
            </a:r>
            <a:endParaRPr lang="en-US" dirty="0"/>
          </a:p>
          <a:p>
            <a:r>
              <a:rPr lang="en-US" dirty="0" err="1"/>
              <a:t>Inktober</a:t>
            </a:r>
            <a:r>
              <a:rPr lang="en-US" dirty="0"/>
              <a:t> website: </a:t>
            </a:r>
            <a:r>
              <a:rPr lang="en-US" dirty="0">
                <a:hlinkClick r:id="rId4"/>
              </a:rPr>
              <a:t>https://inktober.com/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648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9F221-8E75-45CF-B153-513A616DA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613591"/>
          </a:xfrm>
        </p:spPr>
        <p:txBody>
          <a:bodyPr/>
          <a:lstStyle/>
          <a:p>
            <a:r>
              <a:rPr lang="en-US" dirty="0"/>
              <a:t>Hierarchy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ED40DBF-6F4A-4AD1-85D5-4D5B96CFBA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043500"/>
              </p:ext>
            </p:extLst>
          </p:nvPr>
        </p:nvGraphicFramePr>
        <p:xfrm>
          <a:off x="1003330" y="1477941"/>
          <a:ext cx="10058400" cy="3813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4460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INF 286 Assignment 5, Kings Advertising Presentation">
            <a:hlinkClick r:id="" action="ppaction://media"/>
            <a:extLst>
              <a:ext uri="{FF2B5EF4-FFF2-40B4-BE49-F238E27FC236}">
                <a16:creationId xmlns:a16="http://schemas.microsoft.com/office/drawing/2014/main" id="{127C45C5-63C4-493F-8A7A-6DD61623FAC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45380" y="914400"/>
            <a:ext cx="890124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2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0</TotalTime>
  <Words>257</Words>
  <Application>Microsoft Office PowerPoint</Application>
  <PresentationFormat>Widescreen</PresentationFormat>
  <Paragraphs>20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Gallery</vt:lpstr>
      <vt:lpstr>JWalterScribbles</vt:lpstr>
      <vt:lpstr>Description, Audience, Purpose</vt:lpstr>
      <vt:lpstr>Archetype, Color, Fonts</vt:lpstr>
      <vt:lpstr>Similar Websites</vt:lpstr>
      <vt:lpstr>Hierarchy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JWalterScribbles</dc:title>
  <dc:creator>Justin Walter</dc:creator>
  <cp:lastModifiedBy>Justin</cp:lastModifiedBy>
  <cp:revision>10</cp:revision>
  <dcterms:created xsi:type="dcterms:W3CDTF">2021-02-25T21:22:11Z</dcterms:created>
  <dcterms:modified xsi:type="dcterms:W3CDTF">2021-03-01T15:56:40Z</dcterms:modified>
</cp:coreProperties>
</file>