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54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5"/>
          <c:dPt>
            <c:idx val="0"/>
            <c:explosion val="0"/>
          </c:dPt>
          <c:cat>
            <c:strRef>
              <c:f>Sheet1!$A$2:$A$5</c:f>
              <c:strCache>
                <c:ptCount val="3"/>
                <c:pt idx="0">
                  <c:v>To Sell</c:v>
                </c:pt>
                <c:pt idx="1">
                  <c:v>To Inform</c:v>
                </c:pt>
                <c:pt idx="2">
                  <c:v>To Amuse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</c:v>
                </c:pt>
                <c:pt idx="1">
                  <c:v>0.1</c:v>
                </c:pt>
                <c:pt idx="2">
                  <c:v>5.0000000000000037E-2</c:v>
                </c:pt>
              </c:numCache>
            </c:numRef>
          </c:val>
        </c:ser>
      </c:pie3DChart>
    </c:plotArea>
    <c:legend>
      <c:legendPos val="r"/>
      <c:legendEntry>
        <c:idx val="3"/>
        <c:delete val="1"/>
      </c:legendEntry>
      <c:layout/>
      <c:txPr>
        <a:bodyPr/>
        <a:lstStyle/>
        <a:p>
          <a:pPr>
            <a:defRPr sz="3200">
              <a:solidFill>
                <a:srgbClr val="002060"/>
              </a:solidFill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559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095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18710" y="3526302"/>
            <a:ext cx="4953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4916993"/>
            <a:ext cx="85852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9857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1120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95300" y="1447800"/>
            <a:ext cx="89154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6273800" y="6203667"/>
            <a:ext cx="28067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7D094A2-A612-45AC-BFBF-ADDD44BDE7BE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11400" y="6203667"/>
            <a:ext cx="387985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111456" y="6181531"/>
            <a:ext cx="6604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A9137FE-6984-406C-BE85-7A0E01AF3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06" y="1643050"/>
            <a:ext cx="8915400" cy="2428892"/>
          </a:xfrm>
        </p:spPr>
        <p:txBody>
          <a:bodyPr>
            <a:normAutofit/>
          </a:bodyPr>
          <a:lstStyle/>
          <a:p>
            <a:pPr algn="ctr"/>
            <a:r>
              <a:rPr lang="en-US" sz="10700" dirty="0" smtClean="0"/>
              <a:t>G</a:t>
            </a:r>
            <a:r>
              <a:rPr lang="en-US" sz="8800" dirty="0" smtClean="0"/>
              <a:t>ROUP</a:t>
            </a:r>
            <a:r>
              <a:rPr lang="en-US" sz="10700" dirty="0" smtClean="0"/>
              <a:t>  6 </a:t>
            </a:r>
            <a:endParaRPr lang="en-US" sz="10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nLz55pT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13000"/>
          </a:blip>
          <a:stretch>
            <a:fillRect/>
          </a:stretch>
        </p:blipFill>
        <p:spPr>
          <a:xfrm>
            <a:off x="3595678" y="571480"/>
            <a:ext cx="2383779" cy="26285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685800" sx="77000" sy="77000" algn="bl" rotWithShape="0">
              <a:srgbClr val="000000">
                <a:alpha val="1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29066"/>
            <a:ext cx="9906000" cy="1500198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n w="3200">
                  <a:solidFill>
                    <a:schemeClr val="bg1">
                      <a:alpha val="93000"/>
                    </a:schemeClr>
                  </a:solidFill>
                  <a:prstDash val="solid"/>
                  <a:round/>
                </a:ln>
                <a:solidFill>
                  <a:schemeClr val="accent2"/>
                </a:solidFill>
              </a:rPr>
              <a:t>PASTRY SHOP</a:t>
            </a:r>
            <a:endParaRPr lang="en-US" sz="9600" dirty="0">
              <a:ln w="3200">
                <a:solidFill>
                  <a:schemeClr val="bg1">
                    <a:alpha val="93000"/>
                  </a:schemeClr>
                </a:solidFill>
                <a:prstDash val="solid"/>
                <a:round/>
              </a:ln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14752"/>
            <a:ext cx="9906000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7200" b="1" dirty="0" smtClean="0">
                <a:ln w="50800"/>
                <a:solidFill>
                  <a:srgbClr val="FFFF00"/>
                </a:solidFill>
              </a:rPr>
              <a:t>BREAD </a:t>
            </a:r>
          </a:p>
          <a:p>
            <a:pPr algn="ctr"/>
            <a:r>
              <a:rPr lang="en-US" sz="7200" b="1" dirty="0" smtClean="0">
                <a:ln w="50800"/>
                <a:solidFill>
                  <a:srgbClr val="FFFF00"/>
                </a:solidFill>
              </a:rPr>
              <a:t>TEMPTATION</a:t>
            </a:r>
            <a:endParaRPr lang="en-US" sz="7200" b="1" dirty="0">
              <a:ln w="50800"/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72" y="2000240"/>
            <a:ext cx="8215370" cy="4054485"/>
          </a:xfrm>
        </p:spPr>
        <p:txBody>
          <a:bodyPr numCol="2">
            <a:noAutofit/>
          </a:bodyPr>
          <a:lstStyle/>
          <a:p>
            <a:pPr lvl="1"/>
            <a:r>
              <a:rPr lang="en-US" sz="4400" dirty="0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gluten-free diet</a:t>
            </a:r>
          </a:p>
          <a:p>
            <a:pPr lvl="1"/>
            <a:endParaRPr lang="en-US" sz="4400" dirty="0" smtClean="0">
              <a:solidFill>
                <a:srgbClr val="002060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US" sz="4400" dirty="0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high-fiber breads</a:t>
            </a:r>
          </a:p>
          <a:p>
            <a:pPr lvl="1"/>
            <a:endParaRPr lang="en-US" sz="4400" dirty="0" smtClean="0">
              <a:solidFill>
                <a:srgbClr val="002060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US" sz="4400" dirty="0" err="1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Keto</a:t>
            </a:r>
            <a:r>
              <a:rPr lang="en-US" sz="4400" dirty="0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 Bread</a:t>
            </a:r>
          </a:p>
          <a:p>
            <a:pPr lvl="1"/>
            <a:endParaRPr lang="en-US" sz="4400" dirty="0" smtClean="0">
              <a:solidFill>
                <a:srgbClr val="002060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PH" sz="4400" dirty="0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Sugar Free</a:t>
            </a:r>
            <a:endParaRPr lang="en-US" sz="4400" dirty="0" smtClean="0">
              <a:solidFill>
                <a:srgbClr val="002060"/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buNone/>
            </a:pPr>
            <a:endParaRPr lang="en-US" sz="4400" dirty="0" smtClean="0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9906000" cy="1439850"/>
          </a:xfrm>
        </p:spPr>
        <p:txBody>
          <a:bodyPr>
            <a:normAutofit/>
          </a:bodyPr>
          <a:lstStyle/>
          <a:p>
            <a:pPr algn="ctr"/>
            <a:r>
              <a:rPr lang="en-US" sz="6600" b="1" spc="300" dirty="0" smtClean="0">
                <a:solidFill>
                  <a:schemeClr val="accent2"/>
                </a:solidFill>
              </a:rPr>
              <a:t>Who is the site for ?</a:t>
            </a:r>
            <a:endParaRPr lang="en-US" sz="6600" b="1" spc="3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414" y="3143248"/>
            <a:ext cx="6733032" cy="262572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Flavored Bread/Pandesal</a:t>
            </a:r>
          </a:p>
          <a:p>
            <a:endParaRPr lang="en-US" sz="3600" b="1" dirty="0" smtClean="0">
              <a:solidFill>
                <a:srgbClr val="002060"/>
              </a:solidFill>
              <a:latin typeface="Adobe Hebrew" pitchFamily="18" charset="-79"/>
              <a:cs typeface="Adobe Hebrew" pitchFamily="18" charset="-79"/>
            </a:endParaRPr>
          </a:p>
          <a:p>
            <a:r>
              <a:rPr lang="en-US" sz="3600" b="1" dirty="0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Custom Bread/Cake</a:t>
            </a:r>
          </a:p>
          <a:p>
            <a:endParaRPr lang="en-US" sz="3600" b="1" dirty="0" smtClean="0">
              <a:solidFill>
                <a:srgbClr val="002060"/>
              </a:solidFill>
              <a:latin typeface="Adobe Hebrew" pitchFamily="18" charset="-79"/>
              <a:cs typeface="Adobe Hebrew" pitchFamily="18" charset="-79"/>
            </a:endParaRPr>
          </a:p>
          <a:p>
            <a:r>
              <a:rPr lang="en-US" sz="3600" b="1" dirty="0" smtClean="0">
                <a:solidFill>
                  <a:srgbClr val="002060"/>
                </a:solidFill>
                <a:latin typeface="Adobe Hebrew" pitchFamily="18" charset="-79"/>
                <a:cs typeface="Adobe Hebrew" pitchFamily="18" charset="-79"/>
              </a:rPr>
              <a:t>Order Without Registration</a:t>
            </a:r>
          </a:p>
          <a:p>
            <a:endParaRPr lang="en-US" dirty="0" smtClean="0">
              <a:latin typeface="Adobe Hebrew" pitchFamily="18" charset="-79"/>
              <a:cs typeface="Adobe Hebrew" pitchFamily="18" charset="-79"/>
            </a:endParaRPr>
          </a:p>
          <a:p>
            <a:endParaRPr lang="en-US" dirty="0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9906000" cy="2071702"/>
          </a:xfrm>
        </p:spPr>
        <p:txBody>
          <a:bodyPr>
            <a:noAutofit/>
          </a:bodyPr>
          <a:lstStyle/>
          <a:p>
            <a:pPr algn="ctr"/>
            <a:r>
              <a:rPr lang="en-US" sz="6600" b="1" spc="0" dirty="0" smtClean="0">
                <a:solidFill>
                  <a:schemeClr val="accent2"/>
                </a:solidFill>
                <a:ea typeface="Adobe Gothic Std B" pitchFamily="34" charset="-128"/>
              </a:rPr>
              <a:t>What do they expect to find or do there?</a:t>
            </a:r>
            <a:endParaRPr lang="en-US" sz="6600" b="1" spc="0" dirty="0">
              <a:solidFill>
                <a:schemeClr val="accent2"/>
              </a:solidFill>
              <a:ea typeface="Adobe Gothic Std B" pitchFamily="34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68" y="0"/>
            <a:ext cx="9286940" cy="3286148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rPr>
              <a:t>Is this website's primary aim to inform, to sell, or to amuse?</a:t>
            </a:r>
            <a:endParaRPr lang="en-US" sz="6000" dirty="0">
              <a:solidFill>
                <a:schemeClr val="accent2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452406" y="2794000"/>
          <a:ext cx="85725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1" y="3143249"/>
            <a:ext cx="8977375" cy="142876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breadtalk.com.ph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juliesbakeshop.com.ph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9906000" cy="242889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rPr>
              <a:t>W</a:t>
            </a:r>
            <a:r>
              <a:rPr lang="en-US" sz="4400" dirty="0" smtClean="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rPr>
              <a:t>hat competitor sites, if any, exist, and how should this site be inspired by/different than those competitors</a:t>
            </a:r>
            <a:endParaRPr lang="en-US" sz="5400" dirty="0">
              <a:solidFill>
                <a:schemeClr val="accent2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406" y="5000612"/>
            <a:ext cx="9132158" cy="1857388"/>
          </a:xfrm>
          <a:prstGeom prst="rect">
            <a:avLst/>
          </a:prstGeom>
        </p:spPr>
        <p:txBody>
          <a:bodyPr vert="horz" numCol="2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Range of Delivery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800" dirty="0">
              <a:solidFill>
                <a:srgbClr val="FFFF00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800" baseline="0" dirty="0" smtClean="0">
                <a:solidFill>
                  <a:srgbClr val="FFFF00"/>
                </a:solidFill>
              </a:rPr>
              <a:t>Subscription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800" baseline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5282" y="4643446"/>
            <a:ext cx="866781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14290"/>
            <a:ext cx="8915400" cy="1157310"/>
          </a:xfrm>
        </p:spPr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82" y="71435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 smtClean="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rPr>
              <a:t>BREAD COLOR PALLETE</a:t>
            </a:r>
            <a:endParaRPr lang="en-US" sz="4800" dirty="0">
              <a:solidFill>
                <a:schemeClr val="accent2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26" name="Picture 2" descr="Bread color palet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631691" y="2607433"/>
            <a:ext cx="5714980" cy="1785950"/>
          </a:xfrm>
          <a:prstGeom prst="rect">
            <a:avLst/>
          </a:prstGeom>
          <a:noFill/>
        </p:spPr>
      </p:pic>
      <p:pic>
        <p:nvPicPr>
          <p:cNvPr id="6" name="Picture 5" descr="Bread Color Palet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3" y="1785926"/>
            <a:ext cx="6786610" cy="45148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428868"/>
            <a:ext cx="9906000" cy="1143000"/>
          </a:xfrm>
        </p:spPr>
        <p:txBody>
          <a:bodyPr>
            <a:noAutofit/>
          </a:bodyPr>
          <a:lstStyle/>
          <a:p>
            <a:pPr algn="ctr"/>
            <a:r>
              <a:rPr lang="en-US" sz="15000" dirty="0" smtClean="0"/>
              <a:t>E N D</a:t>
            </a:r>
            <a:endParaRPr lang="en-US" sz="15000" dirty="0"/>
          </a:p>
        </p:txBody>
      </p:sp>
      <p:sp>
        <p:nvSpPr>
          <p:cNvPr id="4" name="Rectangle 3"/>
          <p:cNvSpPr/>
          <p:nvPr/>
        </p:nvSpPr>
        <p:spPr>
          <a:xfrm>
            <a:off x="0" y="3286124"/>
            <a:ext cx="990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Thank You</a:t>
            </a:r>
            <a:endParaRPr lang="en-US" sz="6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1219</TotalTime>
  <Words>87</Words>
  <Application>Microsoft Office PowerPoint</Application>
  <PresentationFormat>A4 Paper (210x297 mm)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GROUP  6 </vt:lpstr>
      <vt:lpstr>PASTRY SHOP</vt:lpstr>
      <vt:lpstr>Who is the site for ?</vt:lpstr>
      <vt:lpstr>What do they expect to find or do there?</vt:lpstr>
      <vt:lpstr>Is this website's primary aim to inform, to sell, or to amuse?</vt:lpstr>
      <vt:lpstr>What competitor sites, if any, exist, and how should this site be inspired by/different than those competitors</vt:lpstr>
      <vt:lpstr>  </vt:lpstr>
      <vt:lpstr>E N 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jiffuri</dc:creator>
  <cp:lastModifiedBy>jiffuri</cp:lastModifiedBy>
  <cp:revision>129</cp:revision>
  <dcterms:created xsi:type="dcterms:W3CDTF">2023-02-04T03:39:28Z</dcterms:created>
  <dcterms:modified xsi:type="dcterms:W3CDTF">2023-02-25T09:13:52Z</dcterms:modified>
</cp:coreProperties>
</file>