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775"/>
  </p:normalViewPr>
  <p:slideViewPr>
    <p:cSldViewPr snapToGrid="0">
      <p:cViewPr varScale="1">
        <p:scale>
          <a:sx n="93" d="100"/>
          <a:sy n="93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t Patel" userId="deebaa11cd103005" providerId="LiveId" clId="{0ECC8E7F-BC50-440E-8BF3-9B337CA218A9}"/>
    <pc:docChg chg="modSld sldOrd">
      <pc:chgData name="Akshat Patel" userId="deebaa11cd103005" providerId="LiveId" clId="{0ECC8E7F-BC50-440E-8BF3-9B337CA218A9}" dt="2023-05-15T23:43:45.098" v="7" actId="122"/>
      <pc:docMkLst>
        <pc:docMk/>
      </pc:docMkLst>
      <pc:sldChg chg="modSp mod">
        <pc:chgData name="Akshat Patel" userId="deebaa11cd103005" providerId="LiveId" clId="{0ECC8E7F-BC50-440E-8BF3-9B337CA218A9}" dt="2023-05-15T23:43:45.098" v="7" actId="122"/>
        <pc:sldMkLst>
          <pc:docMk/>
          <pc:sldMk cId="2840243443" sldId="256"/>
        </pc:sldMkLst>
        <pc:spChg chg="mod">
          <ac:chgData name="Akshat Patel" userId="deebaa11cd103005" providerId="LiveId" clId="{0ECC8E7F-BC50-440E-8BF3-9B337CA218A9}" dt="2023-05-15T23:43:45.098" v="7" actId="122"/>
          <ac:spMkLst>
            <pc:docMk/>
            <pc:sldMk cId="2840243443" sldId="256"/>
            <ac:spMk id="2" creationId="{5A14B60D-2868-F750-8EF3-6F6B4DFF9671}"/>
          </ac:spMkLst>
        </pc:spChg>
      </pc:sldChg>
      <pc:sldChg chg="ord">
        <pc:chgData name="Akshat Patel" userId="deebaa11cd103005" providerId="LiveId" clId="{0ECC8E7F-BC50-440E-8BF3-9B337CA218A9}" dt="2023-05-15T23:23:44.544" v="1"/>
        <pc:sldMkLst>
          <pc:docMk/>
          <pc:sldMk cId="2868897108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041E-E094-F44E-B260-F4FEBADB2C3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C5D6-A362-8049-8126-E90CD3366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25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041E-E094-F44E-B260-F4FEBADB2C3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C5D6-A362-8049-8126-E90CD336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4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041E-E094-F44E-B260-F4FEBADB2C3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C5D6-A362-8049-8126-E90CD336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2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041E-E094-F44E-B260-F4FEBADB2C3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C5D6-A362-8049-8126-E90CD336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7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041E-E094-F44E-B260-F4FEBADB2C3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C5D6-A362-8049-8126-E90CD3366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10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041E-E094-F44E-B260-F4FEBADB2C3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C5D6-A362-8049-8126-E90CD336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041E-E094-F44E-B260-F4FEBADB2C3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C5D6-A362-8049-8126-E90CD336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2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041E-E094-F44E-B260-F4FEBADB2C3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C5D6-A362-8049-8126-E90CD336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4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041E-E094-F44E-B260-F4FEBADB2C3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C5D6-A362-8049-8126-E90CD336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0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BD041E-E094-F44E-B260-F4FEBADB2C3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34C5D6-A362-8049-8126-E90CD336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0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041E-E094-F44E-B260-F4FEBADB2C3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C5D6-A362-8049-8126-E90CD336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BD041E-E094-F44E-B260-F4FEBADB2C3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34C5D6-A362-8049-8126-E90CD3366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35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B60D-2868-F750-8EF3-6F6B4DFF9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/>
              <a:t>Data Pirates Superstore</a:t>
            </a:r>
            <a:r>
              <a:rPr lang="en-US" dirty="0"/>
              <a:t>🏴‍☠️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807DD-381B-B84A-E6F0-736FB6761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1680" y="4054317"/>
            <a:ext cx="9144000" cy="1655762"/>
          </a:xfrm>
        </p:spPr>
        <p:txBody>
          <a:bodyPr>
            <a:norm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t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Akshat - 016800121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t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Ashritha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- 016798860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t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Dhurmil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- 016781934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t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Maulik - 016804086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4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C6EC6-E159-2EB4-22BD-7DA3F337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2" y="4593771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 Diagram</a:t>
            </a:r>
          </a:p>
        </p:txBody>
      </p:sp>
      <p:pic>
        <p:nvPicPr>
          <p:cNvPr id="13" name="Content Placeholder 12" descr="A picture containing circle, black and white, graphics, design&#10;&#10;Description automatically generated">
            <a:extLst>
              <a:ext uri="{FF2B5EF4-FFF2-40B4-BE49-F238E27FC236}">
                <a16:creationId xmlns:a16="http://schemas.microsoft.com/office/drawing/2014/main" id="{7AEE1890-F823-35A6-792E-F6E153707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3609" t="-11899" r="-92" b="-7875"/>
          <a:stretch/>
        </p:blipFill>
        <p:spPr>
          <a:xfrm>
            <a:off x="-896035" y="-457200"/>
            <a:ext cx="12884835" cy="6333673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4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86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121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DF39-84D1-F4EB-1F3E-049D8605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</a:p>
        </p:txBody>
      </p:sp>
      <p:pic>
        <p:nvPicPr>
          <p:cNvPr id="5" name="Content Placeholder 4" descr="A picture containing text, screenshot, font, black&#10;&#10;Description automatically generated">
            <a:extLst>
              <a:ext uri="{FF2B5EF4-FFF2-40B4-BE49-F238E27FC236}">
                <a16:creationId xmlns:a16="http://schemas.microsoft.com/office/drawing/2014/main" id="{D8205E06-4B60-908B-7C5A-7E5FE39FD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77" y="1998346"/>
            <a:ext cx="11560805" cy="4019672"/>
          </a:xfrm>
        </p:spPr>
      </p:pic>
    </p:spTree>
    <p:extLst>
      <p:ext uri="{BB962C8B-B14F-4D97-AF65-F5344CB8AC3E}">
        <p14:creationId xmlns:p14="http://schemas.microsoft.com/office/powerpoint/2010/main" val="162492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A4BD-DC82-DA98-DE63-E8FC573A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pic>
        <p:nvPicPr>
          <p:cNvPr id="4" name="Picture 3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7AA846C3-5517-82CE-1A82-1999B383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169" y="1866392"/>
            <a:ext cx="6423661" cy="433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9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B60D-2868-F750-8EF3-6F6B4DFF9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Operational Database Demo</a:t>
            </a:r>
          </a:p>
        </p:txBody>
      </p:sp>
    </p:spTree>
    <p:extLst>
      <p:ext uri="{BB962C8B-B14F-4D97-AF65-F5344CB8AC3E}">
        <p14:creationId xmlns:p14="http://schemas.microsoft.com/office/powerpoint/2010/main" val="52652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B60D-2868-F750-8EF3-6F6B4DFF9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Analytical Database Demo</a:t>
            </a:r>
          </a:p>
        </p:txBody>
      </p:sp>
    </p:spTree>
    <p:extLst>
      <p:ext uri="{BB962C8B-B14F-4D97-AF65-F5344CB8AC3E}">
        <p14:creationId xmlns:p14="http://schemas.microsoft.com/office/powerpoint/2010/main" val="87415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B60D-2868-F750-8EF3-6F6B4DFF9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You😀</a:t>
            </a:r>
          </a:p>
        </p:txBody>
      </p:sp>
    </p:spTree>
    <p:extLst>
      <p:ext uri="{BB962C8B-B14F-4D97-AF65-F5344CB8AC3E}">
        <p14:creationId xmlns:p14="http://schemas.microsoft.com/office/powerpoint/2010/main" val="27363826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52641DE-7FBD-5D4F-B887-EC68C42A4859}">
  <we:reference id="wa200005107" version="1.1.0.0" store="en-US" storeType="OMEX"/>
  <we:alternateReferences>
    <we:reference id="wa200005107" version="1.1.0.0" store="WA2000051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460</TotalTime>
  <Words>31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Data Pirates Superstore🏴‍☠️</vt:lpstr>
      <vt:lpstr>ER Diagram</vt:lpstr>
      <vt:lpstr>Relational Schema</vt:lpstr>
      <vt:lpstr>Star Schema</vt:lpstr>
      <vt:lpstr>Operational Database Demo</vt:lpstr>
      <vt:lpstr>Analytical Database Demo</vt:lpstr>
      <vt:lpstr>Thank You😀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Pirates  🏴‍☠️</dc:title>
  <dc:creator>Nitin Datta Movva</dc:creator>
  <cp:lastModifiedBy>Akshat Patel</cp:lastModifiedBy>
  <cp:revision>7</cp:revision>
  <dcterms:created xsi:type="dcterms:W3CDTF">2023-05-15T02:16:30Z</dcterms:created>
  <dcterms:modified xsi:type="dcterms:W3CDTF">2023-05-15T23:43:50Z</dcterms:modified>
</cp:coreProperties>
</file>