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7" autoAdjust="0"/>
  </p:normalViewPr>
  <p:slideViewPr>
    <p:cSldViewPr snapToGrid="0" showGuides="1">
      <p:cViewPr varScale="1">
        <p:scale>
          <a:sx n="72" d="100"/>
          <a:sy n="72" d="100"/>
        </p:scale>
        <p:origin x="645" y="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85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87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7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D3E5-6585-4250-AF2F-FAE2162C135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31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Software-based Measurement Sketch using DPDK Pipeline</a:t>
            </a:r>
            <a:br>
              <a:rPr lang="en-US" sz="7200" b="1" dirty="0">
                <a:latin typeface="Agency FB" panose="020B0503020202020204" pitchFamily="34" charset="0"/>
              </a:rPr>
            </a:br>
            <a:r>
              <a:rPr lang="en-US" sz="7200" b="1" dirty="0">
                <a:latin typeface="Agency FB" panose="020B0503020202020204" pitchFamily="34" charset="0"/>
              </a:rPr>
              <a:t/>
            </a:r>
            <a:br>
              <a:rPr lang="en-US" sz="7200" b="1" dirty="0">
                <a:latin typeface="Agency FB" panose="020B0503020202020204" pitchFamily="34" charset="0"/>
              </a:rPr>
            </a:br>
            <a:r>
              <a:rPr lang="en-US" sz="2800" b="1" dirty="0">
                <a:latin typeface="Agency FB" panose="020B0503020202020204" pitchFamily="34" charset="0"/>
              </a:rPr>
              <a:t>University of Massachusetts – Lowell</a:t>
            </a:r>
            <a:br>
              <a:rPr lang="en-US" sz="2800" b="1" dirty="0">
                <a:latin typeface="Agency FB" panose="020B0503020202020204" pitchFamily="34" charset="0"/>
              </a:rPr>
            </a:br>
            <a:r>
              <a:rPr lang="en-US" sz="2800" b="1" dirty="0">
                <a:latin typeface="Agency FB" panose="020B0503020202020204" pitchFamily="34" charset="0"/>
              </a:rPr>
              <a:t>Instructor: Prof Yan Luo</a:t>
            </a:r>
            <a:br>
              <a:rPr lang="en-US" sz="2800" b="1" dirty="0">
                <a:latin typeface="Agency FB" panose="020B0503020202020204" pitchFamily="34" charset="0"/>
              </a:rPr>
            </a:br>
            <a:endParaRPr lang="en-US" sz="7200" b="1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78416" y="5671930"/>
            <a:ext cx="3475383" cy="505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Jigar Makwana</a:t>
            </a:r>
          </a:p>
        </p:txBody>
      </p:sp>
    </p:spTree>
    <p:extLst>
      <p:ext uri="{BB962C8B-B14F-4D97-AF65-F5344CB8AC3E}">
        <p14:creationId xmlns:p14="http://schemas.microsoft.com/office/powerpoint/2010/main" val="180071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" y="476656"/>
            <a:ext cx="11322995" cy="6099242"/>
          </a:xfrm>
        </p:spPr>
      </p:pic>
    </p:spTree>
    <p:extLst>
      <p:ext uri="{BB962C8B-B14F-4D97-AF65-F5344CB8AC3E}">
        <p14:creationId xmlns:p14="http://schemas.microsoft.com/office/powerpoint/2010/main" val="26411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2" y="116732"/>
            <a:ext cx="10846340" cy="6420255"/>
          </a:xfrm>
        </p:spPr>
      </p:pic>
    </p:spTree>
    <p:extLst>
      <p:ext uri="{BB962C8B-B14F-4D97-AF65-F5344CB8AC3E}">
        <p14:creationId xmlns:p14="http://schemas.microsoft.com/office/powerpoint/2010/main" val="201805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sz="4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923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3829"/>
            <a:ext cx="10515600" cy="3303133"/>
          </a:xfrm>
        </p:spPr>
        <p:txBody>
          <a:bodyPr/>
          <a:lstStyle/>
          <a:p>
            <a:r>
              <a:rPr lang="en-US" dirty="0"/>
              <a:t>DPDK introduction</a:t>
            </a:r>
          </a:p>
          <a:p>
            <a:r>
              <a:rPr lang="en-US" dirty="0"/>
              <a:t>Introduction to Count-min sketch</a:t>
            </a:r>
          </a:p>
          <a:p>
            <a:r>
              <a:rPr lang="en-US" dirty="0"/>
              <a:t>Implementation of the algorithm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1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DPDK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309"/>
            <a:ext cx="10515600" cy="4015653"/>
          </a:xfrm>
        </p:spPr>
        <p:txBody>
          <a:bodyPr>
            <a:normAutofit/>
          </a:bodyPr>
          <a:lstStyle/>
          <a:p>
            <a:r>
              <a:rPr lang="en-US" dirty="0"/>
              <a:t>Data Plane Development Kit is basically a set of libraries and drivers for </a:t>
            </a:r>
            <a:r>
              <a:rPr lang="en-US" b="1" dirty="0"/>
              <a:t>fast packet processing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Designed to run on </a:t>
            </a:r>
            <a:r>
              <a:rPr lang="en-US" b="1" dirty="0"/>
              <a:t>any processors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Main libraries : </a:t>
            </a:r>
            <a:r>
              <a:rPr lang="en-US" dirty="0"/>
              <a:t>multicore framework, huge page memory, ring buffers, poll-mode drivers for networking , crypto and eventdev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and send packets within the minimum number of CPU cycles</a:t>
            </a:r>
          </a:p>
          <a:p>
            <a:r>
              <a:rPr lang="en-US" dirty="0"/>
              <a:t>Develop fast packet capture algorithms</a:t>
            </a:r>
          </a:p>
          <a:p>
            <a:r>
              <a:rPr lang="en-US" dirty="0"/>
              <a:t>Run third-party fast path stacks</a:t>
            </a:r>
          </a:p>
          <a:p>
            <a:r>
              <a:rPr lang="en-US" dirty="0"/>
              <a:t>However DPDK is not a networking stack and does not provide functions such as Layer-3 forwarding, IPsec, firewalling, etc.</a:t>
            </a:r>
          </a:p>
        </p:txBody>
      </p:sp>
    </p:spTree>
    <p:extLst>
      <p:ext uri="{BB962C8B-B14F-4D97-AF65-F5344CB8AC3E}">
        <p14:creationId xmlns:p14="http://schemas.microsoft.com/office/powerpoint/2010/main" val="121082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Count-min Sketch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invented in 2003 by Graham </a:t>
            </a:r>
            <a:r>
              <a:rPr lang="en-US" dirty="0" err="1"/>
              <a:t>Cormode</a:t>
            </a:r>
            <a:r>
              <a:rPr lang="en-US" dirty="0"/>
              <a:t> and S. Muthu </a:t>
            </a:r>
            <a:r>
              <a:rPr lang="en-US" dirty="0" err="1"/>
              <a:t>Muthukrishnan</a:t>
            </a:r>
            <a:r>
              <a:rPr lang="en-US" dirty="0"/>
              <a:t>.</a:t>
            </a:r>
          </a:p>
          <a:p>
            <a:r>
              <a:rPr lang="en-US" dirty="0"/>
              <a:t>Probabilistic data structure that serves as a frequency table of events in a stream of data.</a:t>
            </a:r>
          </a:p>
          <a:p>
            <a:r>
              <a:rPr lang="en-US" dirty="0"/>
              <a:t>Uses hash functions to map events to frequencies.</a:t>
            </a:r>
          </a:p>
          <a:p>
            <a:r>
              <a:rPr lang="en-US" dirty="0"/>
              <a:t>Goal of the count–min sketch is to consume a stream of events, one at a time, and count the frequency of the different types of events in the stream.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count-min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the 5 tuples from the packet header.(In our case we are dealing with IPv4 and use the source and destination IP only)</a:t>
            </a:r>
          </a:p>
          <a:p>
            <a:r>
              <a:rPr lang="en-US" dirty="0"/>
              <a:t>Step 2: Put the source and destination IP values in the 3 different hash function and get 3 different hash values. (which will be a decimal number between 0 to 1024).</a:t>
            </a:r>
          </a:p>
          <a:p>
            <a:pPr marL="0" indent="0">
              <a:buNone/>
            </a:pPr>
            <a:r>
              <a:rPr lang="en-US" dirty="0"/>
              <a:t>    - In the Conversion process take the IP (</a:t>
            </a:r>
            <a:r>
              <a:rPr lang="en-US" dirty="0" err="1"/>
              <a:t>eg</a:t>
            </a:r>
            <a:r>
              <a:rPr lang="en-US" dirty="0"/>
              <a:t>. 192.34.54.34) and convert that to decimal d, which will be a very large number (d&gt;&gt;&gt;1024)  (</a:t>
            </a:r>
            <a:r>
              <a:rPr lang="en-US" dirty="0" err="1"/>
              <a:t>eg</a:t>
            </a:r>
            <a:r>
              <a:rPr lang="en-US" dirty="0"/>
              <a:t>. 34545675445)</a:t>
            </a:r>
          </a:p>
          <a:p>
            <a:pPr marL="0" indent="0">
              <a:buNone/>
            </a:pPr>
            <a:r>
              <a:rPr lang="en-US" dirty="0"/>
              <a:t>    - Do the mode operation of d with 1024 which will give the number less that 1024 (d % 1024) ( 0&lt;hv1,hv2,hv3&lt;1024)</a:t>
            </a:r>
          </a:p>
        </p:txBody>
      </p:sp>
    </p:spTree>
    <p:extLst>
      <p:ext uri="{BB962C8B-B14F-4D97-AF65-F5344CB8AC3E}">
        <p14:creationId xmlns:p14="http://schemas.microsoft.com/office/powerpoint/2010/main" val="303980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count-min algorithm(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3:Map that hash value with the column in the hash table.</a:t>
            </a:r>
          </a:p>
          <a:p>
            <a:pPr marL="0" indent="0">
              <a:buNone/>
            </a:pPr>
            <a:r>
              <a:rPr lang="en-US" dirty="0"/>
              <a:t>  ( </a:t>
            </a:r>
            <a:r>
              <a:rPr lang="en-US" dirty="0" err="1"/>
              <a:t>eg</a:t>
            </a:r>
            <a:r>
              <a:rPr lang="en-US" dirty="0"/>
              <a:t>. For the first hash function hv1 = 25 ,then the value in the hash table will be </a:t>
            </a:r>
            <a:r>
              <a:rPr lang="en-US" dirty="0" err="1"/>
              <a:t>arr</a:t>
            </a:r>
            <a:r>
              <a:rPr lang="en-US" dirty="0"/>
              <a:t>[0][25] )</a:t>
            </a:r>
          </a:p>
          <a:p>
            <a:r>
              <a:rPr lang="en-US" dirty="0"/>
              <a:t>Step 4:Increment the count at the position in the hash table.</a:t>
            </a:r>
          </a:p>
          <a:p>
            <a:pPr marL="0" indent="0">
              <a:buNone/>
            </a:pPr>
            <a:r>
              <a:rPr lang="en-US" dirty="0"/>
              <a:t>  ( </a:t>
            </a:r>
            <a:r>
              <a:rPr lang="en-US" dirty="0" err="1"/>
              <a:t>eg</a:t>
            </a:r>
            <a:r>
              <a:rPr lang="en-US" dirty="0"/>
              <a:t>. The count at the position of </a:t>
            </a:r>
            <a:r>
              <a:rPr lang="en-US" dirty="0" err="1"/>
              <a:t>arr</a:t>
            </a:r>
            <a:r>
              <a:rPr lang="en-US" dirty="0"/>
              <a:t>[0][25] will get incremented by 1.)</a:t>
            </a:r>
          </a:p>
          <a:p>
            <a:r>
              <a:rPr lang="en-US" dirty="0"/>
              <a:t>Step 5: Do the same procedure for hv2 and hv3. </a:t>
            </a:r>
          </a:p>
          <a:p>
            <a:r>
              <a:rPr lang="en-US" dirty="0"/>
              <a:t>Step 6: Find the minimum of the three hash counts.</a:t>
            </a:r>
          </a:p>
          <a:p>
            <a:r>
              <a:rPr lang="en-US" dirty="0"/>
              <a:t>Step 7: Apply the condition and get the IP(source and destination) which hits the most.</a:t>
            </a:r>
          </a:p>
        </p:txBody>
      </p:sp>
    </p:spTree>
    <p:extLst>
      <p:ext uri="{BB962C8B-B14F-4D97-AF65-F5344CB8AC3E}">
        <p14:creationId xmlns:p14="http://schemas.microsoft.com/office/powerpoint/2010/main" val="243238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9" y="1268963"/>
            <a:ext cx="11031166" cy="5520944"/>
          </a:xfrm>
        </p:spPr>
      </p:pic>
    </p:spTree>
    <p:extLst>
      <p:ext uri="{BB962C8B-B14F-4D97-AF65-F5344CB8AC3E}">
        <p14:creationId xmlns:p14="http://schemas.microsoft.com/office/powerpoint/2010/main" val="16198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5" y="365125"/>
            <a:ext cx="11371635" cy="6176963"/>
          </a:xfrm>
        </p:spPr>
      </p:pic>
    </p:spTree>
    <p:extLst>
      <p:ext uri="{BB962C8B-B14F-4D97-AF65-F5344CB8AC3E}">
        <p14:creationId xmlns:p14="http://schemas.microsoft.com/office/powerpoint/2010/main" val="3185594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763</TotalTime>
  <Words>416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Trebuchet MS</vt:lpstr>
      <vt:lpstr>Wingdings 3</vt:lpstr>
      <vt:lpstr>Facet</vt:lpstr>
      <vt:lpstr>Software-based Measurement Sketch using DPDK Pipeline  University of Massachusetts – Lowell Instructor: Prof Yan Luo </vt:lpstr>
      <vt:lpstr>Table of content</vt:lpstr>
      <vt:lpstr>DPDK</vt:lpstr>
      <vt:lpstr>DPDK (cont..)</vt:lpstr>
      <vt:lpstr>Introduction to Count-min Sketch </vt:lpstr>
      <vt:lpstr>Implementation of count-min algorithm</vt:lpstr>
      <vt:lpstr>Implementation of count-min algorithm(Cont…)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Software-based Measurement Sketch using DPDK Pipeline</dc:title>
  <dc:creator>jigar</dc:creator>
  <cp:lastModifiedBy>Makwana, Jigar</cp:lastModifiedBy>
  <cp:revision>36</cp:revision>
  <dcterms:created xsi:type="dcterms:W3CDTF">2017-04-23T18:19:41Z</dcterms:created>
  <dcterms:modified xsi:type="dcterms:W3CDTF">2018-03-15T04:25:30Z</dcterms:modified>
</cp:coreProperties>
</file>