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3" r:id="rId3"/>
    <p:sldId id="264" r:id="rId4"/>
    <p:sldId id="259" r:id="rId5"/>
    <p:sldId id="261" r:id="rId6"/>
    <p:sldId id="283" r:id="rId7"/>
    <p:sldId id="267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reathing_difficulties" TargetMode="External"/><Relationship Id="rId13" Type="http://schemas.openxmlformats.org/officeDocument/2006/relationships/hyperlink" Target="https://en.wikipedia.org/wiki/SARS-CoV-2" TargetMode="External"/><Relationship Id="rId3" Type="http://schemas.openxmlformats.org/officeDocument/2006/relationships/hyperlink" Target="https://en.wikipedia.org/wiki/Coronavirus_disease_2019" TargetMode="External"/><Relationship Id="rId7" Type="http://schemas.openxmlformats.org/officeDocument/2006/relationships/hyperlink" Target="https://en.wikipedia.org/wiki/Symptoms_of_COVID%E2%80%9119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s://en.wikipedia.org/wiki/Pandemic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OVID-19_pandemic" TargetMode="External"/><Relationship Id="rId11" Type="http://schemas.openxmlformats.org/officeDocument/2006/relationships/hyperlink" Target="https://en.wikipedia.org/wiki/COVID-19" TargetMode="External"/><Relationship Id="rId5" Type="http://schemas.openxmlformats.org/officeDocument/2006/relationships/hyperlink" Target="https://en.wikipedia.org/wiki/COVID-19_pandemic_in_Hubei" TargetMode="External"/><Relationship Id="rId10" Type="http://schemas.openxmlformats.org/officeDocument/2006/relationships/hyperlink" Target="https://en.wikipedia.org/wiki/Ageusia" TargetMode="External"/><Relationship Id="rId4" Type="http://schemas.openxmlformats.org/officeDocument/2006/relationships/hyperlink" Target="https://en.wikipedia.org/wiki/Severe_acute_respiratory_syndrome_coronavirus_2" TargetMode="External"/><Relationship Id="rId9" Type="http://schemas.openxmlformats.org/officeDocument/2006/relationships/hyperlink" Target="https://en.wikipedia.org/wiki/Anosmi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075"/>
            <a:ext cx="9144000" cy="2347913"/>
          </a:xfrm>
        </p:spPr>
        <p:txBody>
          <a:bodyPr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5400" b="1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  <a:ea typeface="+mn-ea"/>
                <a:cs typeface="+mn-cs"/>
              </a:rPr>
              <a:t>PANDEMIC SITUATION OF</a:t>
            </a:r>
            <a:br>
              <a:rPr lang="en-US" sz="5400" b="1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  <a:ea typeface="+mn-ea"/>
                <a:cs typeface="+mn-cs"/>
              </a:rPr>
            </a:br>
            <a:r>
              <a:rPr lang="en-US" sz="5400" b="1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  <a:ea typeface="+mn-ea"/>
                <a:cs typeface="+mn-cs"/>
              </a:rPr>
              <a:t> COVID - 19</a:t>
            </a:r>
            <a:endParaRPr lang="en-US" sz="199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486136"/>
              </p:ext>
            </p:extLst>
          </p:nvPr>
        </p:nvGraphicFramePr>
        <p:xfrm>
          <a:off x="7829550" y="438150"/>
          <a:ext cx="4000500" cy="4988415"/>
        </p:xfrm>
        <a:graphic>
          <a:graphicData uri="http://schemas.openxmlformats.org/drawingml/2006/table">
            <a:tbl>
              <a:tblPr firstRow="1" bandRow="1"/>
              <a:tblGrid>
                <a:gridCol w="4000500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7819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MEET OUR TEAM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612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8286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PROJECT EXPLANATION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954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INSIGHTS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660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DASHBOARD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484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Jigar Sanandiya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Vinod Patil​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Vaibhav Arora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8C30139-2108-5DD5-D7B5-F4C5CA6CCB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Bushra Dosani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E1DA776-AFFE-AE39-7F7B-59EB501D7E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550408"/>
            <a:ext cx="2643377" cy="365760"/>
          </a:xfrm>
        </p:spPr>
        <p:txBody>
          <a:bodyPr/>
          <a:lstStyle/>
          <a:p>
            <a:r>
              <a:rPr lang="en-US" dirty="0"/>
              <a:t>Visualization and SQL parts</a:t>
            </a:r>
          </a:p>
          <a:p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F74C8AB-F847-F58A-7B89-FC1F3E125F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Work on Create Dataset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A4B179D-6ECE-CDC7-80E3-5E1843793A1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Work on Cleaning part of the Dataset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0510531-78E7-6DD4-B8ED-F8484240C2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Work on Joining Tables and SQL parts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196340" cy="310896"/>
          </a:xfrm>
        </p:spPr>
        <p:txBody>
          <a:bodyPr/>
          <a:lstStyle/>
          <a:p>
            <a:r>
              <a:rPr lang="en-US" dirty="0"/>
              <a:t>DEC /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PANDEMIC SITUATION OF COVID - 19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6548D53-BC10-A570-4294-CFC1B819FD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2" t="-252" r="27470" b="252"/>
          <a:stretch/>
        </p:blipFill>
        <p:spPr>
          <a:xfrm>
            <a:off x="3444875" y="1692275"/>
            <a:ext cx="2424113" cy="3343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1D5989D-AAC1-103F-3E9F-5228F214EC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3723" r="13723"/>
          <a:stretch/>
        </p:blipFill>
        <p:spPr/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943678D-4690-759D-A5E9-D5CDDBCCC5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C5F20072-D539-6D70-42BC-FE7A1299F5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3992" b="3992"/>
          <a:stretch>
            <a:fillRect/>
          </a:stretch>
        </p:blipFill>
        <p:spPr/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2496E2B-AD3F-20B8-5AE8-17A8DBE64C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66" t="16528" r="21805" b="15973"/>
          <a:stretch/>
        </p:blipFill>
        <p:spPr>
          <a:xfrm>
            <a:off x="9195922" y="1700783"/>
            <a:ext cx="2552117" cy="33432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20012"/>
            <a:ext cx="6502620" cy="6766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PANDEMIC SITUATION OF COVID - 19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B7EEB5-3E0F-7EA1-03F4-5992A7581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743075"/>
            <a:ext cx="6502620" cy="42753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COVID-19 pandemic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also known as the </a:t>
            </a:r>
            <a:r>
              <a:rPr lang="en-US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coronavirus pandemic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is an ongoing global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Pandemic"/>
              </a:rPr>
              <a:t>pandemic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Coronavirus disease 2019"/>
              </a:rPr>
              <a:t>coronavirus disease 2019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(COVID-19) caused by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Severe acute respiratory syndrome coronavirus 2"/>
              </a:rPr>
              <a:t>severe acute respiratory syndrome coronavirus 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(SARS-CoV-2)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first known case was </a:t>
            </a:r>
            <a:r>
              <a:rPr lang="en-US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COVID-19 pandemic in Hubei"/>
              </a:rPr>
              <a:t>identified in</a:t>
            </a:r>
            <a:r>
              <a:rPr lang="en-US" dirty="0">
                <a:solidFill>
                  <a:srgbClr val="3366CC"/>
                </a:solidFill>
                <a:latin typeface="Arial" panose="020B0604020202020204" pitchFamily="34" charset="0"/>
                <a:hlinkClick r:id="rId5" tooltip="COVID-19 pandemic in Hubei"/>
              </a:rPr>
              <a:t> Wuhan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China, in December 2019. The disease quickly spread worldwide, resulting in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COVID-19 pandemic"/>
              </a:rPr>
              <a:t>COVID-19 pandemic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Symptoms of COVID‑19"/>
              </a:rPr>
              <a:t>symptoms of COVID‑19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variable but often include fever,</a:t>
            </a:r>
            <a:r>
              <a:rPr lang="en-US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cough, headache, fatigue,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Breathing difficulties"/>
              </a:rPr>
              <a:t>breathing difficulties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Anosmia"/>
              </a:rPr>
              <a:t>loss of smell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Ageusia"/>
              </a:rPr>
              <a:t>loss of taste</a:t>
            </a:r>
            <a:endParaRPr lang="en-US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Link:-</a:t>
            </a:r>
          </a:p>
          <a:p>
            <a:r>
              <a:rPr lang="en-US" sz="2200" b="1" dirty="0">
                <a:hlinkClick r:id="rId11"/>
              </a:rPr>
              <a:t>https://en.wikipedia.org/wiki/COVID-19</a:t>
            </a: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ABA4C-8990-FE80-1262-43BB9B4D35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0143" y="1476375"/>
            <a:ext cx="2966031" cy="2800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BD36E5-CE03-DA4B-BD5A-65AC4D1C64EB}"/>
              </a:ext>
            </a:extLst>
          </p:cNvPr>
          <p:cNvSpPr txBox="1"/>
          <p:nvPr/>
        </p:nvSpPr>
        <p:spPr>
          <a:xfrm>
            <a:off x="7943850" y="443865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/>
              </a:rPr>
              <a:t>COVID-19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(disease)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3" tooltip="SARS-CoV-2"/>
              </a:rPr>
              <a:t>SARS-CoV-2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(virus)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Explanation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5" y="6464808"/>
            <a:ext cx="4163949" cy="310896"/>
          </a:xfrm>
        </p:spPr>
        <p:txBody>
          <a:bodyPr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  <a:ea typeface="+mn-ea"/>
                <a:cs typeface="+mn-cs"/>
              </a:rPr>
              <a:t>PANDEMIC SITUATION OF COVID - 19</a:t>
            </a:r>
            <a:endParaRPr lang="en-US" dirty="0">
              <a:effectLst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09FE22EC-2D36-3278-0C30-3FD497D4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1901825"/>
            <a:ext cx="9363075" cy="3876675"/>
          </a:xfrm>
        </p:spPr>
        <p:txBody>
          <a:bodyPr>
            <a:normAutofit fontScale="70000" lnSpcReduction="20000"/>
          </a:bodyPr>
          <a:lstStyle/>
          <a:p>
            <a:pPr marL="342900" indent="-342900" rtl="0">
              <a:buFont typeface="Wingdings" panose="05000000000000000000" pitchFamily="2" charset="2"/>
              <a:buChar char="v"/>
            </a:pPr>
            <a:r>
              <a:rPr lang="en-GB" dirty="0"/>
              <a:t>Extracting data from nested JSON using the </a:t>
            </a:r>
            <a:r>
              <a:rPr lang="en-GB" b="1" dirty="0"/>
              <a:t>request module </a:t>
            </a:r>
            <a:r>
              <a:rPr lang="en-GB" dirty="0"/>
              <a:t>and </a:t>
            </a:r>
            <a:r>
              <a:rPr lang="en-GB" b="1" dirty="0"/>
              <a:t>List comprehension</a:t>
            </a:r>
            <a:r>
              <a:rPr lang="en-GB" dirty="0"/>
              <a:t>.</a:t>
            </a:r>
          </a:p>
          <a:p>
            <a:pPr marL="342900" indent="-342900" rtl="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en-GB" dirty="0"/>
              <a:t>Using the </a:t>
            </a:r>
            <a:r>
              <a:rPr lang="en-GB" b="1" dirty="0"/>
              <a:t>python library</a:t>
            </a:r>
            <a:r>
              <a:rPr lang="en-GB" dirty="0"/>
              <a:t> to create Data Frame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en-GB" dirty="0"/>
              <a:t>Converting Data Frames to </a:t>
            </a:r>
            <a:r>
              <a:rPr lang="en-GB" b="1" dirty="0"/>
              <a:t>CSV files</a:t>
            </a:r>
            <a:r>
              <a:rPr lang="en-GB" dirty="0"/>
              <a:t>.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en-GB" dirty="0"/>
              <a:t>Cleaning the data using python and analyzing data using SQL. 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en-GB" dirty="0"/>
              <a:t>Worked on data for Insights and visualizing using Excel.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en-GB" dirty="0"/>
              <a:t>Create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  <a:ea typeface="+mn-ea"/>
                <a:cs typeface="+mn-cs"/>
              </a:rPr>
              <a:t>PANDEMIC SITUATION OF COVID - 19</a:t>
            </a:r>
            <a:endParaRPr lang="en-US" dirty="0">
              <a:effectLst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98415-2C12-5B02-BD03-5A104C09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647825"/>
            <a:ext cx="10451592" cy="4410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i="0" dirty="0"/>
              <a:t>Number of Covid19 Deceased cases </a:t>
            </a:r>
            <a:r>
              <a:rPr lang="en-US" b="1" i="0" dirty="0"/>
              <a:t>suddenly raised</a:t>
            </a:r>
            <a:r>
              <a:rPr lang="en-US" i="0" dirty="0"/>
              <a:t> during </a:t>
            </a:r>
            <a:r>
              <a:rPr lang="en-US" b="1" i="0" dirty="0"/>
              <a:t>2021</a:t>
            </a:r>
            <a:r>
              <a:rPr lang="en-US" i="0" dirty="0"/>
              <a:t> as compared to 2020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number of </a:t>
            </a:r>
            <a:r>
              <a:rPr lang="en-US" b="1" dirty="0"/>
              <a:t>deceased cases</a:t>
            </a:r>
            <a:r>
              <a:rPr lang="en-US" dirty="0"/>
              <a:t> was much more severe in the </a:t>
            </a:r>
            <a:r>
              <a:rPr lang="en-US" b="1" dirty="0"/>
              <a:t>TT State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scraping the data we found that the test ratio is maximum in </a:t>
            </a:r>
            <a:r>
              <a:rPr lang="en-US" b="1" dirty="0"/>
              <a:t>Chandigarh(0.7512) </a:t>
            </a:r>
            <a:r>
              <a:rPr lang="en-US" dirty="0"/>
              <a:t>and </a:t>
            </a:r>
            <a:r>
              <a:rPr lang="en-US" b="1" dirty="0"/>
              <a:t>Urban Bangalore(0.7179) </a:t>
            </a:r>
            <a:r>
              <a:rPr lang="en-US" dirty="0"/>
              <a:t>compared to other districts.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</a:t>
            </a:r>
            <a:r>
              <a:rPr lang="en-US" b="1" dirty="0"/>
              <a:t>confirmed cases</a:t>
            </a:r>
            <a:r>
              <a:rPr lang="en-US" dirty="0"/>
              <a:t> does not depend on the number of </a:t>
            </a:r>
            <a:r>
              <a:rPr lang="en-US" b="1" dirty="0"/>
              <a:t>testing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Vaccination start in January 2021 and Vaccination effect on Recovery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4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FEF86-30A0-2163-98E2-2C282EA3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2371724"/>
            <a:ext cx="4572000" cy="1322387"/>
          </a:xfrm>
        </p:spPr>
        <p:txBody>
          <a:bodyPr/>
          <a:lstStyle/>
          <a:p>
            <a:pPr algn="r"/>
            <a:r>
              <a:rPr lang="en-US" u="sng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{8BE9FAC8-4F32-401F-B4C1-6C18BFE07CB1}tf11964407_win32</Template>
  <TotalTime>627</TotalTime>
  <Words>339</Words>
  <Application>Microsoft Office PowerPoint</Application>
  <PresentationFormat>Widescreen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Gill Sans Nova</vt:lpstr>
      <vt:lpstr>Gill Sans Nova Light</vt:lpstr>
      <vt:lpstr>Sagona Book</vt:lpstr>
      <vt:lpstr>Wingdings</vt:lpstr>
      <vt:lpstr>Office Theme</vt:lpstr>
      <vt:lpstr>PANDEMIC SITUATION OF  COVID - 19</vt:lpstr>
      <vt:lpstr>Agenda</vt:lpstr>
      <vt:lpstr>meet our team</vt:lpstr>
      <vt:lpstr>Introduction</vt:lpstr>
      <vt:lpstr>Project Explanation</vt:lpstr>
      <vt:lpstr>Insights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SITUATION OF  COVID - 19</dc:title>
  <dc:creator>JR PATEL</dc:creator>
  <cp:lastModifiedBy>JR PATEL</cp:lastModifiedBy>
  <cp:revision>3</cp:revision>
  <dcterms:created xsi:type="dcterms:W3CDTF">2023-01-22T10:08:34Z</dcterms:created>
  <dcterms:modified xsi:type="dcterms:W3CDTF">2023-01-27T14:12:47Z</dcterms:modified>
</cp:coreProperties>
</file>