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61" r:id="rId3"/>
    <p:sldId id="280" r:id="rId4"/>
    <p:sldId id="259" r:id="rId5"/>
    <p:sldId id="260" r:id="rId6"/>
    <p:sldId id="262" r:id="rId7"/>
    <p:sldId id="303" r:id="rId8"/>
    <p:sldId id="302" r:id="rId9"/>
    <p:sldId id="269" r:id="rId10"/>
    <p:sldId id="306" r:id="rId11"/>
    <p:sldId id="304" r:id="rId12"/>
    <p:sldId id="305" r:id="rId13"/>
    <p:sldId id="268" r:id="rId14"/>
    <p:sldId id="283" r:id="rId15"/>
    <p:sldId id="281" r:id="rId16"/>
  </p:sldIdLst>
  <p:sldSz cx="9144000" cy="5143500" type="screen16x9"/>
  <p:notesSz cx="6858000" cy="9144000"/>
  <p:embeddedFontLst>
    <p:embeddedFont>
      <p:font typeface="Archivo" panose="020B060402020202020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Red Hat Display" panose="020B0604020202020204" charset="0"/>
      <p:regular r:id="rId28"/>
      <p:bold r:id="rId29"/>
      <p:italic r:id="rId30"/>
      <p:boldItalic r:id="rId31"/>
    </p:embeddedFont>
    <p:embeddedFont>
      <p:font typeface="Red Hat Display ExtraBold" panose="020B0604020202020204" charset="0"/>
      <p:bold r:id="rId32"/>
      <p:boldItalic r:id="rId33"/>
    </p:embeddedFont>
    <p:embeddedFont>
      <p:font typeface="Segoe Script" panose="030B0504020000000003" pitchFamily="66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5306">
          <p15:clr>
            <a:srgbClr val="9AA0A6"/>
          </p15:clr>
        </p15:guide>
        <p15:guide id="3" orient="horz" pos="2900">
          <p15:clr>
            <a:srgbClr val="9AA0A6"/>
          </p15:clr>
        </p15:guide>
        <p15:guide id="4" orient="horz" pos="25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6F7"/>
    <a:srgbClr val="336C7E"/>
    <a:srgbClr val="499F77"/>
    <a:srgbClr val="F7A68E"/>
    <a:srgbClr val="FEFEFE"/>
    <a:srgbClr val="FBFDFC"/>
    <a:srgbClr val="FA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A28237-3B57-4466-BA8C-FB0269094A8E}">
  <a:tblStyle styleId="{A1A28237-3B57-4466-BA8C-FB0269094A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0" y="48"/>
      </p:cViewPr>
      <p:guideLst>
        <p:guide orient="horz" pos="340"/>
        <p:guide pos="5306"/>
        <p:guide orient="horz" pos="2900"/>
        <p:guide orient="horz"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523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815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955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50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1d838b627_4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1d838b627_4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e207fd22f2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e207fd22f2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e207fd22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e207fd22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0267bb7ea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0267bb7ea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95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20d9cf87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20d9cf87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934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981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g198a327fe2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2" name="Google Shape;2482;g198a327fe2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35850" y="1117700"/>
            <a:ext cx="7272300" cy="20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12300" y="3356422"/>
            <a:ext cx="6119400" cy="42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54975" y="115650"/>
            <a:ext cx="8866200" cy="4912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 hasCustomPrompt="1"/>
          </p:nvPr>
        </p:nvSpPr>
        <p:spPr>
          <a:xfrm>
            <a:off x="2035225" y="1468315"/>
            <a:ext cx="50736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1"/>
          </p:nvPr>
        </p:nvSpPr>
        <p:spPr>
          <a:xfrm>
            <a:off x="2470385" y="2331330"/>
            <a:ext cx="4203300" cy="5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title" idx="2" hasCustomPrompt="1"/>
          </p:nvPr>
        </p:nvSpPr>
        <p:spPr>
          <a:xfrm>
            <a:off x="2035225" y="2861340"/>
            <a:ext cx="50736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5" name="Google Shape;145;p25"/>
          <p:cNvSpPr txBox="1">
            <a:spLocks noGrp="1"/>
          </p:cNvSpPr>
          <p:nvPr>
            <p:ph type="subTitle" idx="3"/>
          </p:nvPr>
        </p:nvSpPr>
        <p:spPr>
          <a:xfrm>
            <a:off x="2470385" y="3662026"/>
            <a:ext cx="4203300" cy="5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154975" y="115650"/>
            <a:ext cx="8866200" cy="4912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ctrTitle"/>
          </p:nvPr>
        </p:nvSpPr>
        <p:spPr>
          <a:xfrm>
            <a:off x="2429950" y="49947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1"/>
          </p:nvPr>
        </p:nvSpPr>
        <p:spPr>
          <a:xfrm>
            <a:off x="2425075" y="1458000"/>
            <a:ext cx="42939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2"/>
          </p:nvPr>
        </p:nvSpPr>
        <p:spPr>
          <a:xfrm>
            <a:off x="2425000" y="4208795"/>
            <a:ext cx="4293900" cy="4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2484150" y="3773900"/>
            <a:ext cx="41757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highlight>
                <a:srgbClr val="DFDEFC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154975" y="115650"/>
            <a:ext cx="8866200" cy="4912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/>
          <p:nvPr/>
        </p:nvSpPr>
        <p:spPr>
          <a:xfrm>
            <a:off x="154975" y="115650"/>
            <a:ext cx="8866200" cy="4912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/>
          <p:nvPr/>
        </p:nvSpPr>
        <p:spPr>
          <a:xfrm>
            <a:off x="154975" y="115650"/>
            <a:ext cx="8866200" cy="4912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subTitle" idx="1"/>
          </p:nvPr>
        </p:nvSpPr>
        <p:spPr>
          <a:xfrm>
            <a:off x="1290750" y="3254896"/>
            <a:ext cx="2907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ed Hat Display ExtraBold"/>
              <a:buNone/>
              <a:defRPr sz="19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ed Hat Display ExtraBold"/>
              <a:buNone/>
              <a:defRPr sz="25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ed Hat Display ExtraBold"/>
              <a:buNone/>
              <a:defRPr sz="25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ed Hat Display ExtraBold"/>
              <a:buNone/>
              <a:defRPr sz="25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ed Hat Display ExtraBold"/>
              <a:buNone/>
              <a:defRPr sz="25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ed Hat Display ExtraBold"/>
              <a:buNone/>
              <a:defRPr sz="25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ed Hat Display ExtraBold"/>
              <a:buNone/>
              <a:defRPr sz="25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ed Hat Display ExtraBold"/>
              <a:buNone/>
              <a:defRPr sz="25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ed Hat Display ExtraBold"/>
              <a:buNone/>
              <a:defRPr sz="25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2"/>
          </p:nvPr>
        </p:nvSpPr>
        <p:spPr>
          <a:xfrm>
            <a:off x="4945625" y="3254896"/>
            <a:ext cx="2907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ed Hat Display ExtraBold"/>
              <a:buNone/>
              <a:defRPr sz="19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ed Hat Display ExtraBold"/>
              <a:buNone/>
              <a:defRPr sz="25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ed Hat Display ExtraBold"/>
              <a:buNone/>
              <a:defRPr sz="25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ed Hat Display ExtraBold"/>
              <a:buNone/>
              <a:defRPr sz="25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ed Hat Display ExtraBold"/>
              <a:buNone/>
              <a:defRPr sz="25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ed Hat Display ExtraBold"/>
              <a:buNone/>
              <a:defRPr sz="25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ed Hat Display ExtraBold"/>
              <a:buNone/>
              <a:defRPr sz="25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ed Hat Display ExtraBold"/>
              <a:buNone/>
              <a:defRPr sz="25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ed Hat Display ExtraBold"/>
              <a:buNone/>
              <a:defRPr sz="25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3"/>
          </p:nvPr>
        </p:nvSpPr>
        <p:spPr>
          <a:xfrm>
            <a:off x="1437000" y="3725018"/>
            <a:ext cx="2615100" cy="5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4"/>
          </p:nvPr>
        </p:nvSpPr>
        <p:spPr>
          <a:xfrm>
            <a:off x="5091825" y="3725018"/>
            <a:ext cx="2615100" cy="5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1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154975" y="115650"/>
            <a:ext cx="8866200" cy="4912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50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100100" y="2625922"/>
            <a:ext cx="69435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100100" y="1420225"/>
            <a:ext cx="2035200" cy="10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04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00100" y="3603125"/>
            <a:ext cx="58032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54975" y="115650"/>
            <a:ext cx="8866200" cy="4912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154975" y="115650"/>
            <a:ext cx="8866200" cy="4912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2364600" y="1602275"/>
            <a:ext cx="4414800" cy="26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154975" y="115650"/>
            <a:ext cx="8866200" cy="4912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104375" y="1618235"/>
            <a:ext cx="49353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1826400" y="2628265"/>
            <a:ext cx="5491200" cy="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154975" y="115650"/>
            <a:ext cx="8866200" cy="4912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62401"/>
            <a:ext cx="6576000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2092675" y="2854005"/>
            <a:ext cx="4958700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154975" y="115650"/>
            <a:ext cx="8866200" cy="4912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720000" y="1381075"/>
            <a:ext cx="7704000" cy="15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54975" y="115650"/>
            <a:ext cx="8866200" cy="4912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154975" y="115650"/>
            <a:ext cx="8866200" cy="4912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7" r:id="rId6"/>
    <p:sldLayoutId id="2147483658" r:id="rId7"/>
    <p:sldLayoutId id="2147483662" r:id="rId8"/>
    <p:sldLayoutId id="2147483665" r:id="rId9"/>
    <p:sldLayoutId id="2147483671" r:id="rId10"/>
    <p:sldLayoutId id="2147483672" r:id="rId11"/>
    <p:sldLayoutId id="2147483673" r:id="rId12"/>
    <p:sldLayoutId id="2147483674" r:id="rId13"/>
    <p:sldLayoutId id="214748367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slide" Target="slide8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1.xml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ctrTitle"/>
          </p:nvPr>
        </p:nvSpPr>
        <p:spPr>
          <a:xfrm>
            <a:off x="3637992" y="726839"/>
            <a:ext cx="5168402" cy="20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Doctor Fee</a:t>
            </a:r>
            <a:br>
              <a:rPr lang="en-IN" dirty="0"/>
            </a:br>
            <a:r>
              <a:rPr lang="en-US" dirty="0">
                <a:latin typeface="Red Hat Display ExtraBold"/>
                <a:ea typeface="Red Hat Display ExtraBold"/>
                <a:cs typeface="Red Hat Display ExtraBold"/>
                <a:sym typeface="Red Hat Display ExtraBold"/>
              </a:rPr>
              <a:t>Prediction</a:t>
            </a:r>
            <a:endParaRPr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</p:txBody>
      </p:sp>
      <p:grpSp>
        <p:nvGrpSpPr>
          <p:cNvPr id="4" name="Google Shape;1372;p72">
            <a:extLst>
              <a:ext uri="{FF2B5EF4-FFF2-40B4-BE49-F238E27FC236}">
                <a16:creationId xmlns:a16="http://schemas.microsoft.com/office/drawing/2014/main" id="{147B393C-7685-F002-5243-ACF4D4877385}"/>
              </a:ext>
            </a:extLst>
          </p:cNvPr>
          <p:cNvGrpSpPr/>
          <p:nvPr/>
        </p:nvGrpSpPr>
        <p:grpSpPr>
          <a:xfrm>
            <a:off x="683840" y="611074"/>
            <a:ext cx="2738868" cy="2442519"/>
            <a:chOff x="1403008" y="1357694"/>
            <a:chExt cx="2954152" cy="276165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5" name="Google Shape;1373;p72">
              <a:extLst>
                <a:ext uri="{FF2B5EF4-FFF2-40B4-BE49-F238E27FC236}">
                  <a16:creationId xmlns:a16="http://schemas.microsoft.com/office/drawing/2014/main" id="{82FA70BA-F230-4500-32D9-D4D239C84169}"/>
                </a:ext>
              </a:extLst>
            </p:cNvPr>
            <p:cNvGrpSpPr/>
            <p:nvPr/>
          </p:nvGrpSpPr>
          <p:grpSpPr>
            <a:xfrm>
              <a:off x="2147596" y="1357694"/>
              <a:ext cx="901475" cy="2761650"/>
              <a:chOff x="2435675" y="1475675"/>
              <a:chExt cx="901475" cy="2761650"/>
            </a:xfrm>
          </p:grpSpPr>
          <p:sp>
            <p:nvSpPr>
              <p:cNvPr id="24" name="Google Shape;1374;p72">
                <a:extLst>
                  <a:ext uri="{FF2B5EF4-FFF2-40B4-BE49-F238E27FC236}">
                    <a16:creationId xmlns:a16="http://schemas.microsoft.com/office/drawing/2014/main" id="{2A47F37B-502A-51F7-0B0F-E4EB0B0041F8}"/>
                  </a:ext>
                </a:extLst>
              </p:cNvPr>
              <p:cNvSpPr/>
              <p:nvPr/>
            </p:nvSpPr>
            <p:spPr>
              <a:xfrm>
                <a:off x="2435675" y="3846700"/>
                <a:ext cx="232600" cy="390625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15625" extrusionOk="0">
                    <a:moveTo>
                      <a:pt x="1919" y="1"/>
                    </a:moveTo>
                    <a:lnTo>
                      <a:pt x="325" y="8440"/>
                    </a:lnTo>
                    <a:lnTo>
                      <a:pt x="178" y="9296"/>
                    </a:lnTo>
                    <a:cubicBezTo>
                      <a:pt x="1" y="10269"/>
                      <a:pt x="443" y="11243"/>
                      <a:pt x="1269" y="11715"/>
                    </a:cubicBezTo>
                    <a:lnTo>
                      <a:pt x="7820" y="15492"/>
                    </a:lnTo>
                    <a:cubicBezTo>
                      <a:pt x="7974" y="15583"/>
                      <a:pt x="8140" y="15624"/>
                      <a:pt x="8302" y="15624"/>
                    </a:cubicBezTo>
                    <a:cubicBezTo>
                      <a:pt x="8822" y="15624"/>
                      <a:pt x="9304" y="15199"/>
                      <a:pt x="9236" y="14636"/>
                    </a:cubicBezTo>
                    <a:cubicBezTo>
                      <a:pt x="9207" y="14636"/>
                      <a:pt x="9207" y="14636"/>
                      <a:pt x="9207" y="14607"/>
                    </a:cubicBezTo>
                    <a:cubicBezTo>
                      <a:pt x="9148" y="14164"/>
                      <a:pt x="7348" y="12128"/>
                      <a:pt x="6463" y="10978"/>
                    </a:cubicBezTo>
                    <a:cubicBezTo>
                      <a:pt x="6168" y="10564"/>
                      <a:pt x="5961" y="10299"/>
                      <a:pt x="5961" y="10210"/>
                    </a:cubicBezTo>
                    <a:cubicBezTo>
                      <a:pt x="5991" y="10151"/>
                      <a:pt x="6050" y="9945"/>
                      <a:pt x="6109" y="9650"/>
                    </a:cubicBezTo>
                    <a:cubicBezTo>
                      <a:pt x="6522" y="8263"/>
                      <a:pt x="7525" y="4870"/>
                      <a:pt x="7525" y="4870"/>
                    </a:cubicBezTo>
                    <a:lnTo>
                      <a:pt x="1919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Google Shape;1375;p72">
                <a:extLst>
                  <a:ext uri="{FF2B5EF4-FFF2-40B4-BE49-F238E27FC236}">
                    <a16:creationId xmlns:a16="http://schemas.microsoft.com/office/drawing/2014/main" id="{FCE9A5AA-A5D9-6AA6-5AC8-C44F5925DD81}"/>
                  </a:ext>
                </a:extLst>
              </p:cNvPr>
              <p:cNvSpPr/>
              <p:nvPr/>
            </p:nvSpPr>
            <p:spPr>
              <a:xfrm>
                <a:off x="2435675" y="4057675"/>
                <a:ext cx="232600" cy="179650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7186" extrusionOk="0">
                    <a:moveTo>
                      <a:pt x="325" y="1"/>
                    </a:moveTo>
                    <a:lnTo>
                      <a:pt x="178" y="857"/>
                    </a:lnTo>
                    <a:cubicBezTo>
                      <a:pt x="1" y="1830"/>
                      <a:pt x="443" y="2804"/>
                      <a:pt x="1269" y="3276"/>
                    </a:cubicBezTo>
                    <a:lnTo>
                      <a:pt x="7820" y="7053"/>
                    </a:lnTo>
                    <a:cubicBezTo>
                      <a:pt x="7974" y="7144"/>
                      <a:pt x="8140" y="7185"/>
                      <a:pt x="8302" y="7185"/>
                    </a:cubicBezTo>
                    <a:cubicBezTo>
                      <a:pt x="8822" y="7185"/>
                      <a:pt x="9304" y="6760"/>
                      <a:pt x="9236" y="6197"/>
                    </a:cubicBezTo>
                    <a:cubicBezTo>
                      <a:pt x="9207" y="6197"/>
                      <a:pt x="9207" y="6197"/>
                      <a:pt x="9207" y="6168"/>
                    </a:cubicBezTo>
                    <a:cubicBezTo>
                      <a:pt x="9148" y="5725"/>
                      <a:pt x="7348" y="3689"/>
                      <a:pt x="6463" y="2539"/>
                    </a:cubicBezTo>
                    <a:cubicBezTo>
                      <a:pt x="6463" y="2539"/>
                      <a:pt x="6433" y="2125"/>
                      <a:pt x="6463" y="1860"/>
                    </a:cubicBezTo>
                    <a:cubicBezTo>
                      <a:pt x="6463" y="1653"/>
                      <a:pt x="6433" y="1329"/>
                      <a:pt x="6109" y="1211"/>
                    </a:cubicBezTo>
                    <a:cubicBezTo>
                      <a:pt x="6020" y="1152"/>
                      <a:pt x="5902" y="1122"/>
                      <a:pt x="5755" y="1122"/>
                    </a:cubicBezTo>
                    <a:cubicBezTo>
                      <a:pt x="5135" y="1122"/>
                      <a:pt x="4102" y="2184"/>
                      <a:pt x="4102" y="2184"/>
                    </a:cubicBezTo>
                    <a:lnTo>
                      <a:pt x="3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Google Shape;1376;p72">
                <a:extLst>
                  <a:ext uri="{FF2B5EF4-FFF2-40B4-BE49-F238E27FC236}">
                    <a16:creationId xmlns:a16="http://schemas.microsoft.com/office/drawing/2014/main" id="{C5F181D4-8919-A4CF-C33F-DD78B9DFDCD4}"/>
                  </a:ext>
                </a:extLst>
              </p:cNvPr>
              <p:cNvSpPr/>
              <p:nvPr/>
            </p:nvSpPr>
            <p:spPr>
              <a:xfrm>
                <a:off x="2886400" y="3909400"/>
                <a:ext cx="334750" cy="283325"/>
              </a:xfrm>
              <a:custGeom>
                <a:avLst/>
                <a:gdLst/>
                <a:ahLst/>
                <a:cxnLst/>
                <a:rect l="l" t="t" r="r" b="b"/>
                <a:pathLst>
                  <a:path w="13390" h="11333" extrusionOk="0">
                    <a:moveTo>
                      <a:pt x="1" y="1"/>
                    </a:moveTo>
                    <a:lnTo>
                      <a:pt x="2273" y="8263"/>
                    </a:lnTo>
                    <a:lnTo>
                      <a:pt x="2509" y="9119"/>
                    </a:lnTo>
                    <a:cubicBezTo>
                      <a:pt x="2774" y="10033"/>
                      <a:pt x="3601" y="10712"/>
                      <a:pt x="4545" y="10801"/>
                    </a:cubicBezTo>
                    <a:lnTo>
                      <a:pt x="12099" y="11332"/>
                    </a:lnTo>
                    <a:cubicBezTo>
                      <a:pt x="12112" y="11332"/>
                      <a:pt x="12124" y="11333"/>
                      <a:pt x="12137" y="11333"/>
                    </a:cubicBezTo>
                    <a:cubicBezTo>
                      <a:pt x="12856" y="11333"/>
                      <a:pt x="13390" y="10524"/>
                      <a:pt x="12984" y="9915"/>
                    </a:cubicBezTo>
                    <a:lnTo>
                      <a:pt x="12954" y="9915"/>
                    </a:lnTo>
                    <a:cubicBezTo>
                      <a:pt x="12689" y="9532"/>
                      <a:pt x="10181" y="8470"/>
                      <a:pt x="8882" y="7850"/>
                    </a:cubicBezTo>
                    <a:cubicBezTo>
                      <a:pt x="8440" y="7614"/>
                      <a:pt x="8145" y="7437"/>
                      <a:pt x="8115" y="7378"/>
                    </a:cubicBezTo>
                    <a:cubicBezTo>
                      <a:pt x="8086" y="7319"/>
                      <a:pt x="8056" y="7112"/>
                      <a:pt x="7997" y="6788"/>
                    </a:cubicBezTo>
                    <a:cubicBezTo>
                      <a:pt x="7761" y="5401"/>
                      <a:pt x="7171" y="1889"/>
                      <a:pt x="7171" y="18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Google Shape;1377;p72">
                <a:extLst>
                  <a:ext uri="{FF2B5EF4-FFF2-40B4-BE49-F238E27FC236}">
                    <a16:creationId xmlns:a16="http://schemas.microsoft.com/office/drawing/2014/main" id="{52337678-37E0-AD50-179A-59D2F0A469CE}"/>
                  </a:ext>
                </a:extLst>
              </p:cNvPr>
              <p:cNvSpPr/>
              <p:nvPr/>
            </p:nvSpPr>
            <p:spPr>
              <a:xfrm>
                <a:off x="2943200" y="4079075"/>
                <a:ext cx="277950" cy="113650"/>
              </a:xfrm>
              <a:custGeom>
                <a:avLst/>
                <a:gdLst/>
                <a:ahLst/>
                <a:cxnLst/>
                <a:rect l="l" t="t" r="r" b="b"/>
                <a:pathLst>
                  <a:path w="11118" h="4546" extrusionOk="0">
                    <a:moveTo>
                      <a:pt x="5725" y="1"/>
                    </a:moveTo>
                    <a:cubicBezTo>
                      <a:pt x="5637" y="1"/>
                      <a:pt x="5519" y="30"/>
                      <a:pt x="5371" y="119"/>
                    </a:cubicBezTo>
                    <a:cubicBezTo>
                      <a:pt x="4810" y="384"/>
                      <a:pt x="4338" y="1771"/>
                      <a:pt x="4338" y="1771"/>
                    </a:cubicBezTo>
                    <a:lnTo>
                      <a:pt x="1" y="1476"/>
                    </a:lnTo>
                    <a:lnTo>
                      <a:pt x="237" y="2332"/>
                    </a:lnTo>
                    <a:cubicBezTo>
                      <a:pt x="502" y="3246"/>
                      <a:pt x="1329" y="3925"/>
                      <a:pt x="2273" y="4014"/>
                    </a:cubicBezTo>
                    <a:lnTo>
                      <a:pt x="9827" y="4545"/>
                    </a:lnTo>
                    <a:cubicBezTo>
                      <a:pt x="9840" y="4545"/>
                      <a:pt x="9852" y="4546"/>
                      <a:pt x="9865" y="4546"/>
                    </a:cubicBezTo>
                    <a:cubicBezTo>
                      <a:pt x="10584" y="4546"/>
                      <a:pt x="11118" y="3737"/>
                      <a:pt x="10712" y="3128"/>
                    </a:cubicBezTo>
                    <a:lnTo>
                      <a:pt x="10682" y="3128"/>
                    </a:lnTo>
                    <a:cubicBezTo>
                      <a:pt x="10417" y="2745"/>
                      <a:pt x="7909" y="1683"/>
                      <a:pt x="6610" y="1063"/>
                    </a:cubicBezTo>
                    <a:cubicBezTo>
                      <a:pt x="6610" y="1063"/>
                      <a:pt x="6433" y="709"/>
                      <a:pt x="6315" y="443"/>
                    </a:cubicBezTo>
                    <a:cubicBezTo>
                      <a:pt x="6227" y="266"/>
                      <a:pt x="6050" y="1"/>
                      <a:pt x="57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Google Shape;1378;p72">
                <a:extLst>
                  <a:ext uri="{FF2B5EF4-FFF2-40B4-BE49-F238E27FC236}">
                    <a16:creationId xmlns:a16="http://schemas.microsoft.com/office/drawing/2014/main" id="{BC595454-C95B-1FE6-27DD-98AD7EA9BCE8}"/>
                  </a:ext>
                </a:extLst>
              </p:cNvPr>
              <p:cNvSpPr/>
              <p:nvPr/>
            </p:nvSpPr>
            <p:spPr>
              <a:xfrm>
                <a:off x="2719700" y="1637350"/>
                <a:ext cx="157150" cy="157150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6286" extrusionOk="0">
                    <a:moveTo>
                      <a:pt x="3157" y="0"/>
                    </a:moveTo>
                    <a:cubicBezTo>
                      <a:pt x="1416" y="0"/>
                      <a:pt x="0" y="1417"/>
                      <a:pt x="0" y="3158"/>
                    </a:cubicBezTo>
                    <a:cubicBezTo>
                      <a:pt x="0" y="4899"/>
                      <a:pt x="1416" y="6285"/>
                      <a:pt x="3157" y="6285"/>
                    </a:cubicBezTo>
                    <a:cubicBezTo>
                      <a:pt x="4898" y="6285"/>
                      <a:pt x="6285" y="4899"/>
                      <a:pt x="6285" y="3158"/>
                    </a:cubicBezTo>
                    <a:cubicBezTo>
                      <a:pt x="6285" y="1417"/>
                      <a:pt x="4898" y="0"/>
                      <a:pt x="3157" y="0"/>
                    </a:cubicBezTo>
                    <a:close/>
                  </a:path>
                </a:pathLst>
              </a:custGeom>
              <a:solidFill>
                <a:srgbClr val="272127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Google Shape;1379;p72">
                <a:extLst>
                  <a:ext uri="{FF2B5EF4-FFF2-40B4-BE49-F238E27FC236}">
                    <a16:creationId xmlns:a16="http://schemas.microsoft.com/office/drawing/2014/main" id="{2C5107FF-4523-8867-E448-1A0C8C738D9C}"/>
                  </a:ext>
                </a:extLst>
              </p:cNvPr>
              <p:cNvSpPr/>
              <p:nvPr/>
            </p:nvSpPr>
            <p:spPr>
              <a:xfrm>
                <a:off x="2794200" y="1503825"/>
                <a:ext cx="241250" cy="411600"/>
              </a:xfrm>
              <a:custGeom>
                <a:avLst/>
                <a:gdLst/>
                <a:ahLst/>
                <a:cxnLst/>
                <a:rect l="l" t="t" r="r" b="b"/>
                <a:pathLst>
                  <a:path w="9650" h="16464" extrusionOk="0">
                    <a:moveTo>
                      <a:pt x="5105" y="1"/>
                    </a:moveTo>
                    <a:cubicBezTo>
                      <a:pt x="5105" y="1"/>
                      <a:pt x="354" y="1712"/>
                      <a:pt x="148" y="4427"/>
                    </a:cubicBezTo>
                    <a:cubicBezTo>
                      <a:pt x="0" y="6610"/>
                      <a:pt x="443" y="7554"/>
                      <a:pt x="443" y="7554"/>
                    </a:cubicBezTo>
                    <a:cubicBezTo>
                      <a:pt x="443" y="7554"/>
                      <a:pt x="856" y="9089"/>
                      <a:pt x="1269" y="10977"/>
                    </a:cubicBezTo>
                    <a:cubicBezTo>
                      <a:pt x="1594" y="12541"/>
                      <a:pt x="1092" y="14577"/>
                      <a:pt x="1092" y="14577"/>
                    </a:cubicBezTo>
                    <a:cubicBezTo>
                      <a:pt x="1092" y="14577"/>
                      <a:pt x="1842" y="16464"/>
                      <a:pt x="4284" y="16464"/>
                    </a:cubicBezTo>
                    <a:cubicBezTo>
                      <a:pt x="4451" y="16464"/>
                      <a:pt x="4627" y="16455"/>
                      <a:pt x="4810" y="16436"/>
                    </a:cubicBezTo>
                    <a:cubicBezTo>
                      <a:pt x="6905" y="16230"/>
                      <a:pt x="5872" y="14577"/>
                      <a:pt x="5872" y="14577"/>
                    </a:cubicBezTo>
                    <a:lnTo>
                      <a:pt x="5695" y="12807"/>
                    </a:lnTo>
                    <a:lnTo>
                      <a:pt x="5695" y="12807"/>
                    </a:lnTo>
                    <a:cubicBezTo>
                      <a:pt x="5695" y="12807"/>
                      <a:pt x="5829" y="12824"/>
                      <a:pt x="6036" y="12824"/>
                    </a:cubicBezTo>
                    <a:cubicBezTo>
                      <a:pt x="6430" y="12824"/>
                      <a:pt x="7091" y="12761"/>
                      <a:pt x="7613" y="12394"/>
                    </a:cubicBezTo>
                    <a:cubicBezTo>
                      <a:pt x="9649" y="10948"/>
                      <a:pt x="8764" y="6345"/>
                      <a:pt x="8823" y="4191"/>
                    </a:cubicBezTo>
                    <a:cubicBezTo>
                      <a:pt x="8852" y="2804"/>
                      <a:pt x="8321" y="1269"/>
                      <a:pt x="8321" y="1269"/>
                    </a:cubicBezTo>
                    <a:lnTo>
                      <a:pt x="5105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Google Shape;1380;p72">
                <a:extLst>
                  <a:ext uri="{FF2B5EF4-FFF2-40B4-BE49-F238E27FC236}">
                    <a16:creationId xmlns:a16="http://schemas.microsoft.com/office/drawing/2014/main" id="{BC8040AB-90C9-7457-825F-465F043AFAFE}"/>
                  </a:ext>
                </a:extLst>
              </p:cNvPr>
              <p:cNvSpPr/>
              <p:nvPr/>
            </p:nvSpPr>
            <p:spPr>
              <a:xfrm>
                <a:off x="2703450" y="1475675"/>
                <a:ext cx="342325" cy="243000"/>
              </a:xfrm>
              <a:custGeom>
                <a:avLst/>
                <a:gdLst/>
                <a:ahLst/>
                <a:cxnLst/>
                <a:rect l="l" t="t" r="r" b="b"/>
                <a:pathLst>
                  <a:path w="13693" h="9720" extrusionOk="0">
                    <a:moveTo>
                      <a:pt x="6768" y="0"/>
                    </a:moveTo>
                    <a:cubicBezTo>
                      <a:pt x="5073" y="0"/>
                      <a:pt x="3618" y="582"/>
                      <a:pt x="3394" y="2189"/>
                    </a:cubicBezTo>
                    <a:cubicBezTo>
                      <a:pt x="1" y="4343"/>
                      <a:pt x="3601" y="8651"/>
                      <a:pt x="3837" y="9330"/>
                    </a:cubicBezTo>
                    <a:cubicBezTo>
                      <a:pt x="3919" y="9598"/>
                      <a:pt x="4121" y="9719"/>
                      <a:pt x="4337" y="9719"/>
                    </a:cubicBezTo>
                    <a:cubicBezTo>
                      <a:pt x="4667" y="9719"/>
                      <a:pt x="5029" y="9439"/>
                      <a:pt x="5047" y="8976"/>
                    </a:cubicBezTo>
                    <a:cubicBezTo>
                      <a:pt x="5047" y="8474"/>
                      <a:pt x="5607" y="8828"/>
                      <a:pt x="5873" y="7205"/>
                    </a:cubicBezTo>
                    <a:cubicBezTo>
                      <a:pt x="6168" y="5612"/>
                      <a:pt x="9768" y="6143"/>
                      <a:pt x="10565" y="2927"/>
                    </a:cubicBezTo>
                    <a:cubicBezTo>
                      <a:pt x="12158" y="3015"/>
                      <a:pt x="12453" y="5612"/>
                      <a:pt x="12453" y="5612"/>
                    </a:cubicBezTo>
                    <a:cubicBezTo>
                      <a:pt x="12453" y="5612"/>
                      <a:pt x="13692" y="3871"/>
                      <a:pt x="12542" y="2130"/>
                    </a:cubicBezTo>
                    <a:cubicBezTo>
                      <a:pt x="11859" y="1090"/>
                      <a:pt x="9089" y="0"/>
                      <a:pt x="6768" y="0"/>
                    </a:cubicBezTo>
                    <a:close/>
                  </a:path>
                </a:pathLst>
              </a:custGeom>
              <a:solidFill>
                <a:srgbClr val="272127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Google Shape;1381;p72">
                <a:extLst>
                  <a:ext uri="{FF2B5EF4-FFF2-40B4-BE49-F238E27FC236}">
                    <a16:creationId xmlns:a16="http://schemas.microsoft.com/office/drawing/2014/main" id="{C002E025-E527-8B82-EE78-E9071D26E283}"/>
                  </a:ext>
                </a:extLst>
              </p:cNvPr>
              <p:cNvSpPr/>
              <p:nvPr/>
            </p:nvSpPr>
            <p:spPr>
              <a:xfrm>
                <a:off x="2779450" y="1677700"/>
                <a:ext cx="6560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906" extrusionOk="0">
                    <a:moveTo>
                      <a:pt x="930" y="0"/>
                    </a:moveTo>
                    <a:cubicBezTo>
                      <a:pt x="897" y="0"/>
                      <a:pt x="863" y="3"/>
                      <a:pt x="826" y="9"/>
                    </a:cubicBezTo>
                    <a:cubicBezTo>
                      <a:pt x="443" y="68"/>
                      <a:pt x="0" y="481"/>
                      <a:pt x="177" y="1101"/>
                    </a:cubicBezTo>
                    <a:cubicBezTo>
                      <a:pt x="312" y="1614"/>
                      <a:pt x="769" y="1905"/>
                      <a:pt x="1140" y="1905"/>
                    </a:cubicBezTo>
                    <a:cubicBezTo>
                      <a:pt x="1174" y="1905"/>
                      <a:pt x="1207" y="1903"/>
                      <a:pt x="1239" y="1898"/>
                    </a:cubicBezTo>
                    <a:cubicBezTo>
                      <a:pt x="1764" y="1815"/>
                      <a:pt x="2624" y="880"/>
                      <a:pt x="2129" y="880"/>
                    </a:cubicBezTo>
                    <a:cubicBezTo>
                      <a:pt x="2095" y="880"/>
                      <a:pt x="2054" y="885"/>
                      <a:pt x="2007" y="895"/>
                    </a:cubicBezTo>
                    <a:cubicBezTo>
                      <a:pt x="1987" y="898"/>
                      <a:pt x="1968" y="900"/>
                      <a:pt x="1950" y="900"/>
                    </a:cubicBezTo>
                    <a:cubicBezTo>
                      <a:pt x="1530" y="900"/>
                      <a:pt x="1508" y="0"/>
                      <a:pt x="930" y="0"/>
                    </a:cubicBez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Google Shape;1382;p72">
                <a:extLst>
                  <a:ext uri="{FF2B5EF4-FFF2-40B4-BE49-F238E27FC236}">
                    <a16:creationId xmlns:a16="http://schemas.microsoft.com/office/drawing/2014/main" id="{DB3C8EC0-386F-ACA2-8455-F35CFE9FF0BE}"/>
                  </a:ext>
                </a:extLst>
              </p:cNvPr>
              <p:cNvSpPr/>
              <p:nvPr/>
            </p:nvSpPr>
            <p:spPr>
              <a:xfrm>
                <a:off x="2871650" y="1795950"/>
                <a:ext cx="56100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886" fill="none" extrusionOk="0">
                    <a:moveTo>
                      <a:pt x="1" y="0"/>
                    </a:moveTo>
                    <a:cubicBezTo>
                      <a:pt x="768" y="738"/>
                      <a:pt x="2243" y="886"/>
                      <a:pt x="2243" y="886"/>
                    </a:cubicBezTo>
                  </a:path>
                </a:pathLst>
              </a:custGeom>
              <a:noFill/>
              <a:ln w="5175" cap="rnd" cmpd="sng">
                <a:noFill/>
                <a:prstDash val="solid"/>
                <a:miter lim="29507"/>
                <a:headEnd type="none" w="sm" len="sm"/>
                <a:tailEnd type="none" w="sm" len="sm"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Google Shape;1383;p72">
                <a:extLst>
                  <a:ext uri="{FF2B5EF4-FFF2-40B4-BE49-F238E27FC236}">
                    <a16:creationId xmlns:a16="http://schemas.microsoft.com/office/drawing/2014/main" id="{77F96130-7BC5-70E5-E55C-077DFF443623}"/>
                  </a:ext>
                </a:extLst>
              </p:cNvPr>
              <p:cNvSpPr/>
              <p:nvPr/>
            </p:nvSpPr>
            <p:spPr>
              <a:xfrm>
                <a:off x="2914425" y="1733025"/>
                <a:ext cx="679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990" extrusionOk="0">
                    <a:moveTo>
                      <a:pt x="2541" y="0"/>
                    </a:moveTo>
                    <a:cubicBezTo>
                      <a:pt x="2477" y="0"/>
                      <a:pt x="2400" y="39"/>
                      <a:pt x="2332" y="39"/>
                    </a:cubicBezTo>
                    <a:cubicBezTo>
                      <a:pt x="1565" y="68"/>
                      <a:pt x="798" y="9"/>
                      <a:pt x="1" y="157"/>
                    </a:cubicBezTo>
                    <a:cubicBezTo>
                      <a:pt x="365" y="703"/>
                      <a:pt x="953" y="990"/>
                      <a:pt x="1492" y="990"/>
                    </a:cubicBezTo>
                    <a:cubicBezTo>
                      <a:pt x="1913" y="990"/>
                      <a:pt x="2306" y="815"/>
                      <a:pt x="2539" y="452"/>
                    </a:cubicBezTo>
                    <a:cubicBezTo>
                      <a:pt x="2627" y="363"/>
                      <a:pt x="2716" y="245"/>
                      <a:pt x="2657" y="98"/>
                    </a:cubicBezTo>
                    <a:cubicBezTo>
                      <a:pt x="2631" y="22"/>
                      <a:pt x="2590" y="0"/>
                      <a:pt x="25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Google Shape;1384;p72">
                <a:extLst>
                  <a:ext uri="{FF2B5EF4-FFF2-40B4-BE49-F238E27FC236}">
                    <a16:creationId xmlns:a16="http://schemas.microsoft.com/office/drawing/2014/main" id="{3F779E67-0CB9-A9A7-DB81-49F30DCF5BA0}"/>
                  </a:ext>
                </a:extLst>
              </p:cNvPr>
              <p:cNvSpPr/>
              <p:nvPr/>
            </p:nvSpPr>
            <p:spPr>
              <a:xfrm>
                <a:off x="2881975" y="1629225"/>
                <a:ext cx="5240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681" extrusionOk="0">
                    <a:moveTo>
                      <a:pt x="1692" y="0"/>
                    </a:moveTo>
                    <a:cubicBezTo>
                      <a:pt x="1659" y="0"/>
                      <a:pt x="1626" y="1"/>
                      <a:pt x="1594" y="1"/>
                    </a:cubicBezTo>
                    <a:cubicBezTo>
                      <a:pt x="1210" y="1"/>
                      <a:pt x="827" y="30"/>
                      <a:pt x="473" y="60"/>
                    </a:cubicBezTo>
                    <a:cubicBezTo>
                      <a:pt x="207" y="60"/>
                      <a:pt x="1" y="89"/>
                      <a:pt x="1" y="384"/>
                    </a:cubicBezTo>
                    <a:cubicBezTo>
                      <a:pt x="26" y="659"/>
                      <a:pt x="220" y="680"/>
                      <a:pt x="422" y="680"/>
                    </a:cubicBezTo>
                    <a:cubicBezTo>
                      <a:pt x="458" y="680"/>
                      <a:pt x="495" y="679"/>
                      <a:pt x="532" y="679"/>
                    </a:cubicBezTo>
                    <a:cubicBezTo>
                      <a:pt x="886" y="679"/>
                      <a:pt x="1240" y="679"/>
                      <a:pt x="1624" y="650"/>
                    </a:cubicBezTo>
                    <a:cubicBezTo>
                      <a:pt x="1860" y="620"/>
                      <a:pt x="2096" y="620"/>
                      <a:pt x="2096" y="296"/>
                    </a:cubicBezTo>
                    <a:cubicBezTo>
                      <a:pt x="2071" y="21"/>
                      <a:pt x="1877" y="0"/>
                      <a:pt x="1692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Google Shape;1385;p72">
                <a:extLst>
                  <a:ext uri="{FF2B5EF4-FFF2-40B4-BE49-F238E27FC236}">
                    <a16:creationId xmlns:a16="http://schemas.microsoft.com/office/drawing/2014/main" id="{0F07BB9D-59BD-DF36-2A33-EACF8F2A39D1}"/>
                  </a:ext>
                </a:extLst>
              </p:cNvPr>
              <p:cNvSpPr/>
              <p:nvPr/>
            </p:nvSpPr>
            <p:spPr>
              <a:xfrm>
                <a:off x="2973450" y="1627750"/>
                <a:ext cx="3912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680" extrusionOk="0">
                    <a:moveTo>
                      <a:pt x="1210" y="1"/>
                    </a:moveTo>
                    <a:cubicBezTo>
                      <a:pt x="915" y="1"/>
                      <a:pt x="650" y="30"/>
                      <a:pt x="355" y="30"/>
                    </a:cubicBezTo>
                    <a:cubicBezTo>
                      <a:pt x="148" y="60"/>
                      <a:pt x="1" y="148"/>
                      <a:pt x="30" y="384"/>
                    </a:cubicBezTo>
                    <a:cubicBezTo>
                      <a:pt x="30" y="620"/>
                      <a:pt x="207" y="650"/>
                      <a:pt x="384" y="679"/>
                    </a:cubicBezTo>
                    <a:cubicBezTo>
                      <a:pt x="650" y="679"/>
                      <a:pt x="945" y="679"/>
                      <a:pt x="1210" y="650"/>
                    </a:cubicBezTo>
                    <a:cubicBezTo>
                      <a:pt x="1417" y="620"/>
                      <a:pt x="1564" y="532"/>
                      <a:pt x="1564" y="296"/>
                    </a:cubicBezTo>
                    <a:cubicBezTo>
                      <a:pt x="1535" y="89"/>
                      <a:pt x="1387" y="1"/>
                      <a:pt x="1210" y="1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Google Shape;1386;p72">
                <a:extLst>
                  <a:ext uri="{FF2B5EF4-FFF2-40B4-BE49-F238E27FC236}">
                    <a16:creationId xmlns:a16="http://schemas.microsoft.com/office/drawing/2014/main" id="{B79780AE-A2B3-47FD-324A-D780428EBD8E}"/>
                  </a:ext>
                </a:extLst>
              </p:cNvPr>
              <p:cNvSpPr/>
              <p:nvPr/>
            </p:nvSpPr>
            <p:spPr>
              <a:xfrm>
                <a:off x="2945425" y="1688250"/>
                <a:ext cx="2490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405" extrusionOk="0">
                    <a:moveTo>
                      <a:pt x="797" y="0"/>
                    </a:moveTo>
                    <a:cubicBezTo>
                      <a:pt x="590" y="177"/>
                      <a:pt x="620" y="354"/>
                      <a:pt x="649" y="502"/>
                    </a:cubicBezTo>
                    <a:cubicBezTo>
                      <a:pt x="730" y="850"/>
                      <a:pt x="713" y="1100"/>
                      <a:pt x="336" y="1100"/>
                    </a:cubicBezTo>
                    <a:cubicBezTo>
                      <a:pt x="297" y="1100"/>
                      <a:pt x="254" y="1098"/>
                      <a:pt x="207" y="1092"/>
                    </a:cubicBezTo>
                    <a:cubicBezTo>
                      <a:pt x="192" y="1087"/>
                      <a:pt x="176" y="1085"/>
                      <a:pt x="159" y="1085"/>
                    </a:cubicBezTo>
                    <a:cubicBezTo>
                      <a:pt x="81" y="1085"/>
                      <a:pt x="0" y="1142"/>
                      <a:pt x="0" y="1240"/>
                    </a:cubicBezTo>
                    <a:cubicBezTo>
                      <a:pt x="0" y="1387"/>
                      <a:pt x="118" y="1387"/>
                      <a:pt x="236" y="1387"/>
                    </a:cubicBezTo>
                    <a:cubicBezTo>
                      <a:pt x="293" y="1399"/>
                      <a:pt x="348" y="1404"/>
                      <a:pt x="400" y="1404"/>
                    </a:cubicBezTo>
                    <a:cubicBezTo>
                      <a:pt x="756" y="1404"/>
                      <a:pt x="996" y="1150"/>
                      <a:pt x="945" y="738"/>
                    </a:cubicBezTo>
                    <a:cubicBezTo>
                      <a:pt x="915" y="502"/>
                      <a:pt x="915" y="266"/>
                      <a:pt x="797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Google Shape;1387;p72">
                <a:extLst>
                  <a:ext uri="{FF2B5EF4-FFF2-40B4-BE49-F238E27FC236}">
                    <a16:creationId xmlns:a16="http://schemas.microsoft.com/office/drawing/2014/main" id="{3DA22930-A631-FA62-5908-8722C239C76F}"/>
                  </a:ext>
                </a:extLst>
              </p:cNvPr>
              <p:cNvSpPr/>
              <p:nvPr/>
            </p:nvSpPr>
            <p:spPr>
              <a:xfrm>
                <a:off x="2901150" y="1668975"/>
                <a:ext cx="17000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83" extrusionOk="0">
                    <a:moveTo>
                      <a:pt x="333" y="0"/>
                    </a:moveTo>
                    <a:cubicBezTo>
                      <a:pt x="158" y="0"/>
                      <a:pt x="55" y="140"/>
                      <a:pt x="1" y="329"/>
                    </a:cubicBezTo>
                    <a:cubicBezTo>
                      <a:pt x="30" y="535"/>
                      <a:pt x="148" y="683"/>
                      <a:pt x="355" y="683"/>
                    </a:cubicBezTo>
                    <a:cubicBezTo>
                      <a:pt x="561" y="683"/>
                      <a:pt x="680" y="565"/>
                      <a:pt x="680" y="329"/>
                    </a:cubicBezTo>
                    <a:cubicBezTo>
                      <a:pt x="680" y="122"/>
                      <a:pt x="561" y="34"/>
                      <a:pt x="384" y="4"/>
                    </a:cubicBezTo>
                    <a:cubicBezTo>
                      <a:pt x="367" y="2"/>
                      <a:pt x="350" y="0"/>
                      <a:pt x="333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Google Shape;1388;p72">
                <a:extLst>
                  <a:ext uri="{FF2B5EF4-FFF2-40B4-BE49-F238E27FC236}">
                    <a16:creationId xmlns:a16="http://schemas.microsoft.com/office/drawing/2014/main" id="{1347526A-BB74-A354-8F68-2959C8BA0AE1}"/>
                  </a:ext>
                </a:extLst>
              </p:cNvPr>
              <p:cNvSpPr/>
              <p:nvPr/>
            </p:nvSpPr>
            <p:spPr>
              <a:xfrm>
                <a:off x="2979350" y="1668325"/>
                <a:ext cx="1772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680" extrusionOk="0">
                    <a:moveTo>
                      <a:pt x="384" y="1"/>
                    </a:moveTo>
                    <a:cubicBezTo>
                      <a:pt x="178" y="1"/>
                      <a:pt x="30" y="119"/>
                      <a:pt x="30" y="325"/>
                    </a:cubicBezTo>
                    <a:cubicBezTo>
                      <a:pt x="1" y="561"/>
                      <a:pt x="119" y="679"/>
                      <a:pt x="355" y="679"/>
                    </a:cubicBezTo>
                    <a:cubicBezTo>
                      <a:pt x="532" y="679"/>
                      <a:pt x="650" y="561"/>
                      <a:pt x="679" y="384"/>
                    </a:cubicBezTo>
                    <a:cubicBezTo>
                      <a:pt x="709" y="178"/>
                      <a:pt x="591" y="30"/>
                      <a:pt x="384" y="1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Google Shape;1389;p72">
                <a:extLst>
                  <a:ext uri="{FF2B5EF4-FFF2-40B4-BE49-F238E27FC236}">
                    <a16:creationId xmlns:a16="http://schemas.microsoft.com/office/drawing/2014/main" id="{5A2DE5B5-EFDF-CCC2-28A1-792F938541E4}"/>
                  </a:ext>
                </a:extLst>
              </p:cNvPr>
              <p:cNvSpPr/>
              <p:nvPr/>
            </p:nvSpPr>
            <p:spPr>
              <a:xfrm>
                <a:off x="2459275" y="2491575"/>
                <a:ext cx="736250" cy="1544525"/>
              </a:xfrm>
              <a:custGeom>
                <a:avLst/>
                <a:gdLst/>
                <a:ahLst/>
                <a:cxnLst/>
                <a:rect l="l" t="t" r="r" b="b"/>
                <a:pathLst>
                  <a:path w="29450" h="61781" extrusionOk="0">
                    <a:moveTo>
                      <a:pt x="27030" y="1"/>
                    </a:moveTo>
                    <a:lnTo>
                      <a:pt x="15315" y="296"/>
                    </a:lnTo>
                    <a:cubicBezTo>
                      <a:pt x="14519" y="3188"/>
                      <a:pt x="13456" y="6020"/>
                      <a:pt x="12158" y="8676"/>
                    </a:cubicBezTo>
                    <a:cubicBezTo>
                      <a:pt x="10830" y="11450"/>
                      <a:pt x="9030" y="14637"/>
                      <a:pt x="6256" y="16200"/>
                    </a:cubicBezTo>
                    <a:lnTo>
                      <a:pt x="9207" y="31544"/>
                    </a:lnTo>
                    <a:cubicBezTo>
                      <a:pt x="9207" y="31544"/>
                      <a:pt x="6729" y="33964"/>
                      <a:pt x="4191" y="41783"/>
                    </a:cubicBezTo>
                    <a:cubicBezTo>
                      <a:pt x="3837" y="42934"/>
                      <a:pt x="3512" y="44085"/>
                      <a:pt x="3247" y="45265"/>
                    </a:cubicBezTo>
                    <a:lnTo>
                      <a:pt x="1" y="59399"/>
                    </a:lnTo>
                    <a:cubicBezTo>
                      <a:pt x="1" y="59399"/>
                      <a:pt x="1250" y="61780"/>
                      <a:pt x="3844" y="61780"/>
                    </a:cubicBezTo>
                    <a:cubicBezTo>
                      <a:pt x="4439" y="61780"/>
                      <a:pt x="5105" y="61655"/>
                      <a:pt x="5843" y="61347"/>
                    </a:cubicBezTo>
                    <a:lnTo>
                      <a:pt x="16555" y="42580"/>
                    </a:lnTo>
                    <a:lnTo>
                      <a:pt x="16525" y="42698"/>
                    </a:lnTo>
                    <a:lnTo>
                      <a:pt x="16997" y="60373"/>
                    </a:lnTo>
                    <a:cubicBezTo>
                      <a:pt x="18515" y="61185"/>
                      <a:pt x="20137" y="61429"/>
                      <a:pt x="21538" y="61429"/>
                    </a:cubicBezTo>
                    <a:cubicBezTo>
                      <a:pt x="23649" y="61429"/>
                      <a:pt x="25259" y="60874"/>
                      <a:pt x="25259" y="60874"/>
                    </a:cubicBezTo>
                    <a:lnTo>
                      <a:pt x="27826" y="32164"/>
                    </a:lnTo>
                    <a:cubicBezTo>
                      <a:pt x="28918" y="26794"/>
                      <a:pt x="29361" y="22043"/>
                      <a:pt x="29449" y="17941"/>
                    </a:cubicBezTo>
                    <a:cubicBezTo>
                      <a:pt x="29066" y="17705"/>
                      <a:pt x="28741" y="17292"/>
                      <a:pt x="28653" y="16673"/>
                    </a:cubicBezTo>
                    <a:cubicBezTo>
                      <a:pt x="28121" y="12925"/>
                      <a:pt x="27354" y="9207"/>
                      <a:pt x="26410" y="5548"/>
                    </a:cubicBezTo>
                    <a:cubicBezTo>
                      <a:pt x="26092" y="4305"/>
                      <a:pt x="27049" y="3600"/>
                      <a:pt x="28059" y="3600"/>
                    </a:cubicBezTo>
                    <a:cubicBezTo>
                      <a:pt x="28080" y="3600"/>
                      <a:pt x="28101" y="3600"/>
                      <a:pt x="28121" y="3601"/>
                    </a:cubicBezTo>
                    <a:cubicBezTo>
                      <a:pt x="27561" y="1240"/>
                      <a:pt x="27030" y="1"/>
                      <a:pt x="27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Google Shape;1390;p72">
                <a:extLst>
                  <a:ext uri="{FF2B5EF4-FFF2-40B4-BE49-F238E27FC236}">
                    <a16:creationId xmlns:a16="http://schemas.microsoft.com/office/drawing/2014/main" id="{7F29CD75-949E-22F9-1073-613A556FA952}"/>
                  </a:ext>
                </a:extLst>
              </p:cNvPr>
              <p:cNvSpPr/>
              <p:nvPr/>
            </p:nvSpPr>
            <p:spPr>
              <a:xfrm>
                <a:off x="2764675" y="2400550"/>
                <a:ext cx="298050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11922" h="1341" extrusionOk="0">
                    <a:moveTo>
                      <a:pt x="11746" y="1"/>
                    </a:moveTo>
                    <a:cubicBezTo>
                      <a:pt x="11701" y="1"/>
                      <a:pt x="11659" y="23"/>
                      <a:pt x="11627" y="71"/>
                    </a:cubicBezTo>
                    <a:cubicBezTo>
                      <a:pt x="11007" y="809"/>
                      <a:pt x="8263" y="898"/>
                      <a:pt x="6788" y="927"/>
                    </a:cubicBezTo>
                    <a:cubicBezTo>
                      <a:pt x="6581" y="957"/>
                      <a:pt x="6375" y="957"/>
                      <a:pt x="6227" y="957"/>
                    </a:cubicBezTo>
                    <a:lnTo>
                      <a:pt x="6168" y="957"/>
                    </a:lnTo>
                    <a:cubicBezTo>
                      <a:pt x="5558" y="986"/>
                      <a:pt x="4876" y="1016"/>
                      <a:pt x="4178" y="1016"/>
                    </a:cubicBezTo>
                    <a:cubicBezTo>
                      <a:pt x="2781" y="1016"/>
                      <a:pt x="1319" y="898"/>
                      <a:pt x="237" y="426"/>
                    </a:cubicBezTo>
                    <a:cubicBezTo>
                      <a:pt x="222" y="418"/>
                      <a:pt x="206" y="415"/>
                      <a:pt x="188" y="415"/>
                    </a:cubicBezTo>
                    <a:cubicBezTo>
                      <a:pt x="136" y="415"/>
                      <a:pt x="75" y="448"/>
                      <a:pt x="30" y="514"/>
                    </a:cubicBezTo>
                    <a:cubicBezTo>
                      <a:pt x="1" y="603"/>
                      <a:pt x="30" y="691"/>
                      <a:pt x="119" y="721"/>
                    </a:cubicBezTo>
                    <a:cubicBezTo>
                      <a:pt x="1240" y="1222"/>
                      <a:pt x="2745" y="1340"/>
                      <a:pt x="4191" y="1340"/>
                    </a:cubicBezTo>
                    <a:cubicBezTo>
                      <a:pt x="4870" y="1340"/>
                      <a:pt x="5578" y="1311"/>
                      <a:pt x="6168" y="1281"/>
                    </a:cubicBezTo>
                    <a:lnTo>
                      <a:pt x="6257" y="1281"/>
                    </a:lnTo>
                    <a:cubicBezTo>
                      <a:pt x="6404" y="1252"/>
                      <a:pt x="6581" y="1252"/>
                      <a:pt x="6788" y="1252"/>
                    </a:cubicBezTo>
                    <a:cubicBezTo>
                      <a:pt x="8440" y="1222"/>
                      <a:pt x="11155" y="1134"/>
                      <a:pt x="11892" y="249"/>
                    </a:cubicBezTo>
                    <a:cubicBezTo>
                      <a:pt x="11922" y="190"/>
                      <a:pt x="11922" y="101"/>
                      <a:pt x="11863" y="42"/>
                    </a:cubicBezTo>
                    <a:cubicBezTo>
                      <a:pt x="11823" y="15"/>
                      <a:pt x="11783" y="1"/>
                      <a:pt x="11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Google Shape;1391;p72">
                <a:extLst>
                  <a:ext uri="{FF2B5EF4-FFF2-40B4-BE49-F238E27FC236}">
                    <a16:creationId xmlns:a16="http://schemas.microsoft.com/office/drawing/2014/main" id="{7D45E22D-6CC2-AD00-B10E-BA253FEF4834}"/>
                  </a:ext>
                </a:extLst>
              </p:cNvPr>
              <p:cNvSpPr/>
              <p:nvPr/>
            </p:nvSpPr>
            <p:spPr>
              <a:xfrm>
                <a:off x="2706400" y="2464300"/>
                <a:ext cx="140925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5637" h="5607" extrusionOk="0">
                    <a:moveTo>
                      <a:pt x="5489" y="0"/>
                    </a:moveTo>
                    <a:cubicBezTo>
                      <a:pt x="5401" y="0"/>
                      <a:pt x="5342" y="59"/>
                      <a:pt x="5342" y="148"/>
                    </a:cubicBezTo>
                    <a:cubicBezTo>
                      <a:pt x="5312" y="1800"/>
                      <a:pt x="4486" y="4013"/>
                      <a:pt x="3011" y="4898"/>
                    </a:cubicBezTo>
                    <a:cubicBezTo>
                      <a:pt x="2583" y="5149"/>
                      <a:pt x="2140" y="5275"/>
                      <a:pt x="1683" y="5275"/>
                    </a:cubicBezTo>
                    <a:cubicBezTo>
                      <a:pt x="1225" y="5275"/>
                      <a:pt x="753" y="5149"/>
                      <a:pt x="266" y="4898"/>
                    </a:cubicBezTo>
                    <a:cubicBezTo>
                      <a:pt x="243" y="4890"/>
                      <a:pt x="219" y="4887"/>
                      <a:pt x="196" y="4887"/>
                    </a:cubicBezTo>
                    <a:cubicBezTo>
                      <a:pt x="133" y="4887"/>
                      <a:pt x="74" y="4914"/>
                      <a:pt x="30" y="4957"/>
                    </a:cubicBezTo>
                    <a:cubicBezTo>
                      <a:pt x="1" y="5046"/>
                      <a:pt x="30" y="5134"/>
                      <a:pt x="119" y="5193"/>
                    </a:cubicBezTo>
                    <a:cubicBezTo>
                      <a:pt x="650" y="5459"/>
                      <a:pt x="1181" y="5606"/>
                      <a:pt x="1683" y="5606"/>
                    </a:cubicBezTo>
                    <a:cubicBezTo>
                      <a:pt x="2214" y="5606"/>
                      <a:pt x="2716" y="5459"/>
                      <a:pt x="3158" y="5164"/>
                    </a:cubicBezTo>
                    <a:cubicBezTo>
                      <a:pt x="4752" y="4220"/>
                      <a:pt x="5607" y="1889"/>
                      <a:pt x="5637" y="148"/>
                    </a:cubicBezTo>
                    <a:cubicBezTo>
                      <a:pt x="5637" y="59"/>
                      <a:pt x="5578" y="0"/>
                      <a:pt x="5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Google Shape;1392;p72">
                <a:extLst>
                  <a:ext uri="{FF2B5EF4-FFF2-40B4-BE49-F238E27FC236}">
                    <a16:creationId xmlns:a16="http://schemas.microsoft.com/office/drawing/2014/main" id="{DDEDFE05-2B22-520E-C4CC-815E67614BAE}"/>
                  </a:ext>
                </a:extLst>
              </p:cNvPr>
              <p:cNvSpPr/>
              <p:nvPr/>
            </p:nvSpPr>
            <p:spPr>
              <a:xfrm>
                <a:off x="3048700" y="2440500"/>
                <a:ext cx="85600" cy="123400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4936" extrusionOk="0">
                    <a:moveTo>
                      <a:pt x="194" y="0"/>
                    </a:moveTo>
                    <a:cubicBezTo>
                      <a:pt x="179" y="0"/>
                      <a:pt x="164" y="3"/>
                      <a:pt x="148" y="8"/>
                    </a:cubicBezTo>
                    <a:cubicBezTo>
                      <a:pt x="59" y="8"/>
                      <a:pt x="0" y="96"/>
                      <a:pt x="30" y="185"/>
                    </a:cubicBezTo>
                    <a:lnTo>
                      <a:pt x="118" y="539"/>
                    </a:lnTo>
                    <a:cubicBezTo>
                      <a:pt x="384" y="1896"/>
                      <a:pt x="827" y="3962"/>
                      <a:pt x="1948" y="4670"/>
                    </a:cubicBezTo>
                    <a:cubicBezTo>
                      <a:pt x="2243" y="4847"/>
                      <a:pt x="2538" y="4936"/>
                      <a:pt x="2833" y="4936"/>
                    </a:cubicBezTo>
                    <a:cubicBezTo>
                      <a:pt x="2981" y="4936"/>
                      <a:pt x="3128" y="4906"/>
                      <a:pt x="3305" y="4877"/>
                    </a:cubicBezTo>
                    <a:cubicBezTo>
                      <a:pt x="3394" y="4847"/>
                      <a:pt x="3423" y="4759"/>
                      <a:pt x="3423" y="4670"/>
                    </a:cubicBezTo>
                    <a:cubicBezTo>
                      <a:pt x="3394" y="4582"/>
                      <a:pt x="3305" y="4552"/>
                      <a:pt x="3217" y="4552"/>
                    </a:cubicBezTo>
                    <a:cubicBezTo>
                      <a:pt x="3075" y="4592"/>
                      <a:pt x="2940" y="4612"/>
                      <a:pt x="2811" y="4612"/>
                    </a:cubicBezTo>
                    <a:cubicBezTo>
                      <a:pt x="2564" y="4612"/>
                      <a:pt x="2338" y="4540"/>
                      <a:pt x="2125" y="4404"/>
                    </a:cubicBezTo>
                    <a:cubicBezTo>
                      <a:pt x="1092" y="3755"/>
                      <a:pt x="679" y="1719"/>
                      <a:pt x="413" y="480"/>
                    </a:cubicBezTo>
                    <a:cubicBezTo>
                      <a:pt x="384" y="362"/>
                      <a:pt x="354" y="244"/>
                      <a:pt x="325" y="126"/>
                    </a:cubicBezTo>
                    <a:cubicBezTo>
                      <a:pt x="325" y="53"/>
                      <a:pt x="265" y="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Google Shape;1393;p72">
                <a:extLst>
                  <a:ext uri="{FF2B5EF4-FFF2-40B4-BE49-F238E27FC236}">
                    <a16:creationId xmlns:a16="http://schemas.microsoft.com/office/drawing/2014/main" id="{01B6060B-FFB5-3FB1-18D9-C670F7CEA51F}"/>
                  </a:ext>
                </a:extLst>
              </p:cNvPr>
              <p:cNvSpPr/>
              <p:nvPr/>
            </p:nvSpPr>
            <p:spPr>
              <a:xfrm>
                <a:off x="2645925" y="1854225"/>
                <a:ext cx="515650" cy="550600"/>
              </a:xfrm>
              <a:custGeom>
                <a:avLst/>
                <a:gdLst/>
                <a:ahLst/>
                <a:cxnLst/>
                <a:rect l="l" t="t" r="r" b="b"/>
                <a:pathLst>
                  <a:path w="20626" h="22024" extrusionOk="0">
                    <a:moveTo>
                      <a:pt x="15049" y="1"/>
                    </a:moveTo>
                    <a:cubicBezTo>
                      <a:pt x="14046" y="207"/>
                      <a:pt x="12954" y="414"/>
                      <a:pt x="11803" y="561"/>
                    </a:cubicBezTo>
                    <a:cubicBezTo>
                      <a:pt x="10193" y="758"/>
                      <a:pt x="8683" y="837"/>
                      <a:pt x="7283" y="837"/>
                    </a:cubicBezTo>
                    <a:cubicBezTo>
                      <a:pt x="6171" y="837"/>
                      <a:pt x="5128" y="787"/>
                      <a:pt x="4161" y="709"/>
                    </a:cubicBezTo>
                    <a:lnTo>
                      <a:pt x="3040" y="1151"/>
                    </a:lnTo>
                    <a:cubicBezTo>
                      <a:pt x="5282" y="3158"/>
                      <a:pt x="4367" y="6020"/>
                      <a:pt x="3984" y="7643"/>
                    </a:cubicBezTo>
                    <a:cubicBezTo>
                      <a:pt x="3394" y="10299"/>
                      <a:pt x="0" y="11508"/>
                      <a:pt x="443" y="12836"/>
                    </a:cubicBezTo>
                    <a:cubicBezTo>
                      <a:pt x="649" y="13456"/>
                      <a:pt x="4397" y="20685"/>
                      <a:pt x="4987" y="21128"/>
                    </a:cubicBezTo>
                    <a:cubicBezTo>
                      <a:pt x="5774" y="21683"/>
                      <a:pt x="8029" y="22023"/>
                      <a:pt x="10409" y="22023"/>
                    </a:cubicBezTo>
                    <a:cubicBezTo>
                      <a:pt x="13470" y="22023"/>
                      <a:pt x="16736" y="21460"/>
                      <a:pt x="17351" y="20066"/>
                    </a:cubicBezTo>
                    <a:cubicBezTo>
                      <a:pt x="19062" y="16230"/>
                      <a:pt x="20626" y="12010"/>
                      <a:pt x="19800" y="8941"/>
                    </a:cubicBezTo>
                    <a:cubicBezTo>
                      <a:pt x="18295" y="4604"/>
                      <a:pt x="15875" y="325"/>
                      <a:pt x="15875" y="325"/>
                    </a:cubicBezTo>
                    <a:lnTo>
                      <a:pt x="150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Google Shape;1394;p72">
                <a:extLst>
                  <a:ext uri="{FF2B5EF4-FFF2-40B4-BE49-F238E27FC236}">
                    <a16:creationId xmlns:a16="http://schemas.microsoft.com/office/drawing/2014/main" id="{547E08D9-3F3B-E7B3-8D70-EF7D06345EE9}"/>
                  </a:ext>
                </a:extLst>
              </p:cNvPr>
              <p:cNvSpPr/>
              <p:nvPr/>
            </p:nvSpPr>
            <p:spPr>
              <a:xfrm>
                <a:off x="2569950" y="1850550"/>
                <a:ext cx="330500" cy="1277150"/>
              </a:xfrm>
              <a:custGeom>
                <a:avLst/>
                <a:gdLst/>
                <a:ahLst/>
                <a:cxnLst/>
                <a:rect l="l" t="t" r="r" b="b"/>
                <a:pathLst>
                  <a:path w="13220" h="51086" extrusionOk="0">
                    <a:moveTo>
                      <a:pt x="9442" y="0"/>
                    </a:moveTo>
                    <a:cubicBezTo>
                      <a:pt x="620" y="2302"/>
                      <a:pt x="1918" y="7052"/>
                      <a:pt x="1918" y="7052"/>
                    </a:cubicBezTo>
                    <a:lnTo>
                      <a:pt x="3895" y="22396"/>
                    </a:lnTo>
                    <a:lnTo>
                      <a:pt x="0" y="49366"/>
                    </a:lnTo>
                    <a:cubicBezTo>
                      <a:pt x="0" y="49366"/>
                      <a:pt x="3440" y="51086"/>
                      <a:pt x="8770" y="51086"/>
                    </a:cubicBezTo>
                    <a:cubicBezTo>
                      <a:pt x="8981" y="51086"/>
                      <a:pt x="9196" y="51083"/>
                      <a:pt x="9413" y="51077"/>
                    </a:cubicBezTo>
                    <a:lnTo>
                      <a:pt x="10918" y="21747"/>
                    </a:lnTo>
                    <a:lnTo>
                      <a:pt x="13219" y="8321"/>
                    </a:lnTo>
                    <a:cubicBezTo>
                      <a:pt x="11154" y="2007"/>
                      <a:pt x="9442" y="0"/>
                      <a:pt x="94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Google Shape;1395;p72">
                <a:extLst>
                  <a:ext uri="{FF2B5EF4-FFF2-40B4-BE49-F238E27FC236}">
                    <a16:creationId xmlns:a16="http://schemas.microsoft.com/office/drawing/2014/main" id="{76CA314D-2210-27FA-F605-C945B8D06CA8}"/>
                  </a:ext>
                </a:extLst>
              </p:cNvPr>
              <p:cNvSpPr/>
              <p:nvPr/>
            </p:nvSpPr>
            <p:spPr>
              <a:xfrm>
                <a:off x="2969025" y="1838000"/>
                <a:ext cx="241250" cy="1272525"/>
              </a:xfrm>
              <a:custGeom>
                <a:avLst/>
                <a:gdLst/>
                <a:ahLst/>
                <a:cxnLst/>
                <a:rect l="l" t="t" r="r" b="b"/>
                <a:pathLst>
                  <a:path w="9650" h="50901" extrusionOk="0">
                    <a:moveTo>
                      <a:pt x="1" y="0"/>
                    </a:moveTo>
                    <a:lnTo>
                      <a:pt x="1830" y="8380"/>
                    </a:lnTo>
                    <a:lnTo>
                      <a:pt x="886" y="22426"/>
                    </a:lnTo>
                    <a:lnTo>
                      <a:pt x="2450" y="50901"/>
                    </a:lnTo>
                    <a:cubicBezTo>
                      <a:pt x="2450" y="50901"/>
                      <a:pt x="7348" y="50723"/>
                      <a:pt x="9649" y="49779"/>
                    </a:cubicBezTo>
                    <a:cubicBezTo>
                      <a:pt x="9207" y="36088"/>
                      <a:pt x="6463" y="21157"/>
                      <a:pt x="6463" y="21157"/>
                    </a:cubicBezTo>
                    <a:lnTo>
                      <a:pt x="7318" y="11449"/>
                    </a:lnTo>
                    <a:cubicBezTo>
                      <a:pt x="7466" y="7200"/>
                      <a:pt x="2951" y="974"/>
                      <a:pt x="2951" y="974"/>
                    </a:cubicBezTo>
                    <a:cubicBezTo>
                      <a:pt x="1624" y="295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Google Shape;1396;p72">
                <a:extLst>
                  <a:ext uri="{FF2B5EF4-FFF2-40B4-BE49-F238E27FC236}">
                    <a16:creationId xmlns:a16="http://schemas.microsoft.com/office/drawing/2014/main" id="{C7C1D8E4-DD6D-1F20-EF2F-B3EE0278EB02}"/>
                  </a:ext>
                </a:extLst>
              </p:cNvPr>
              <p:cNvSpPr/>
              <p:nvPr/>
            </p:nvSpPr>
            <p:spPr>
              <a:xfrm>
                <a:off x="2639275" y="2800375"/>
                <a:ext cx="17042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6817" h="1636" extrusionOk="0">
                    <a:moveTo>
                      <a:pt x="196" y="1"/>
                    </a:moveTo>
                    <a:cubicBezTo>
                      <a:pt x="135" y="1"/>
                      <a:pt x="81" y="28"/>
                      <a:pt x="60" y="71"/>
                    </a:cubicBezTo>
                    <a:cubicBezTo>
                      <a:pt x="1" y="160"/>
                      <a:pt x="30" y="248"/>
                      <a:pt x="119" y="308"/>
                    </a:cubicBezTo>
                    <a:cubicBezTo>
                      <a:pt x="1004" y="780"/>
                      <a:pt x="2096" y="957"/>
                      <a:pt x="3128" y="1134"/>
                    </a:cubicBezTo>
                    <a:cubicBezTo>
                      <a:pt x="3306" y="1134"/>
                      <a:pt x="3453" y="1163"/>
                      <a:pt x="3630" y="1193"/>
                    </a:cubicBezTo>
                    <a:cubicBezTo>
                      <a:pt x="3925" y="1252"/>
                      <a:pt x="4220" y="1281"/>
                      <a:pt x="4486" y="1311"/>
                    </a:cubicBezTo>
                    <a:cubicBezTo>
                      <a:pt x="4751" y="1340"/>
                      <a:pt x="5017" y="1370"/>
                      <a:pt x="5312" y="1429"/>
                    </a:cubicBezTo>
                    <a:cubicBezTo>
                      <a:pt x="5401" y="1429"/>
                      <a:pt x="5548" y="1458"/>
                      <a:pt x="5696" y="1488"/>
                    </a:cubicBezTo>
                    <a:cubicBezTo>
                      <a:pt x="6227" y="1576"/>
                      <a:pt x="6492" y="1635"/>
                      <a:pt x="6640" y="1635"/>
                    </a:cubicBezTo>
                    <a:cubicBezTo>
                      <a:pt x="6758" y="1635"/>
                      <a:pt x="6758" y="1576"/>
                      <a:pt x="6787" y="1517"/>
                    </a:cubicBezTo>
                    <a:cubicBezTo>
                      <a:pt x="6787" y="1488"/>
                      <a:pt x="6817" y="1370"/>
                      <a:pt x="6640" y="1311"/>
                    </a:cubicBezTo>
                    <a:lnTo>
                      <a:pt x="6551" y="1311"/>
                    </a:lnTo>
                    <a:cubicBezTo>
                      <a:pt x="6374" y="1281"/>
                      <a:pt x="5991" y="1222"/>
                      <a:pt x="5755" y="1193"/>
                    </a:cubicBezTo>
                    <a:cubicBezTo>
                      <a:pt x="5578" y="1163"/>
                      <a:pt x="5430" y="1134"/>
                      <a:pt x="5342" y="1104"/>
                    </a:cubicBezTo>
                    <a:cubicBezTo>
                      <a:pt x="5076" y="1075"/>
                      <a:pt x="4810" y="1045"/>
                      <a:pt x="4545" y="1016"/>
                    </a:cubicBezTo>
                    <a:cubicBezTo>
                      <a:pt x="4250" y="957"/>
                      <a:pt x="3955" y="927"/>
                      <a:pt x="3660" y="898"/>
                    </a:cubicBezTo>
                    <a:cubicBezTo>
                      <a:pt x="3512" y="868"/>
                      <a:pt x="3335" y="839"/>
                      <a:pt x="3188" y="809"/>
                    </a:cubicBezTo>
                    <a:cubicBezTo>
                      <a:pt x="2155" y="632"/>
                      <a:pt x="1122" y="485"/>
                      <a:pt x="266" y="12"/>
                    </a:cubicBezTo>
                    <a:cubicBezTo>
                      <a:pt x="243" y="5"/>
                      <a:pt x="219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Google Shape;1397;p72">
                <a:extLst>
                  <a:ext uri="{FF2B5EF4-FFF2-40B4-BE49-F238E27FC236}">
                    <a16:creationId xmlns:a16="http://schemas.microsoft.com/office/drawing/2014/main" id="{4508CC6F-A424-48E1-60D5-0169B697462B}"/>
                  </a:ext>
                </a:extLst>
              </p:cNvPr>
              <p:cNvSpPr/>
              <p:nvPr/>
            </p:nvSpPr>
            <p:spPr>
              <a:xfrm>
                <a:off x="2610500" y="2836675"/>
                <a:ext cx="186675" cy="158775"/>
              </a:xfrm>
              <a:custGeom>
                <a:avLst/>
                <a:gdLst/>
                <a:ahLst/>
                <a:cxnLst/>
                <a:rect l="l" t="t" r="r" b="b"/>
                <a:pathLst>
                  <a:path w="7467" h="6351" extrusionOk="0">
                    <a:moveTo>
                      <a:pt x="684" y="1"/>
                    </a:moveTo>
                    <a:cubicBezTo>
                      <a:pt x="628" y="1"/>
                      <a:pt x="562" y="77"/>
                      <a:pt x="562" y="154"/>
                    </a:cubicBezTo>
                    <a:cubicBezTo>
                      <a:pt x="532" y="596"/>
                      <a:pt x="444" y="1098"/>
                      <a:pt x="325" y="1629"/>
                    </a:cubicBezTo>
                    <a:cubicBezTo>
                      <a:pt x="178" y="2485"/>
                      <a:pt x="1" y="3400"/>
                      <a:pt x="148" y="4196"/>
                    </a:cubicBezTo>
                    <a:cubicBezTo>
                      <a:pt x="414" y="5465"/>
                      <a:pt x="2125" y="5760"/>
                      <a:pt x="3040" y="5908"/>
                    </a:cubicBezTo>
                    <a:cubicBezTo>
                      <a:pt x="3188" y="5937"/>
                      <a:pt x="3394" y="5967"/>
                      <a:pt x="3630" y="6026"/>
                    </a:cubicBezTo>
                    <a:cubicBezTo>
                      <a:pt x="4486" y="6203"/>
                      <a:pt x="5283" y="6350"/>
                      <a:pt x="5902" y="6350"/>
                    </a:cubicBezTo>
                    <a:cubicBezTo>
                      <a:pt x="6286" y="6350"/>
                      <a:pt x="6611" y="6291"/>
                      <a:pt x="6788" y="6114"/>
                    </a:cubicBezTo>
                    <a:cubicBezTo>
                      <a:pt x="7378" y="5613"/>
                      <a:pt x="7466" y="2780"/>
                      <a:pt x="7437" y="2219"/>
                    </a:cubicBezTo>
                    <a:cubicBezTo>
                      <a:pt x="7407" y="2131"/>
                      <a:pt x="7348" y="2042"/>
                      <a:pt x="7260" y="2042"/>
                    </a:cubicBezTo>
                    <a:cubicBezTo>
                      <a:pt x="7171" y="2072"/>
                      <a:pt x="7112" y="2131"/>
                      <a:pt x="7112" y="2219"/>
                    </a:cubicBezTo>
                    <a:cubicBezTo>
                      <a:pt x="7142" y="3105"/>
                      <a:pt x="6994" y="5524"/>
                      <a:pt x="6581" y="5878"/>
                    </a:cubicBezTo>
                    <a:cubicBezTo>
                      <a:pt x="6462" y="5988"/>
                      <a:pt x="6224" y="6030"/>
                      <a:pt x="5926" y="6030"/>
                    </a:cubicBezTo>
                    <a:cubicBezTo>
                      <a:pt x="5262" y="6030"/>
                      <a:pt x="4300" y="5823"/>
                      <a:pt x="3689" y="5701"/>
                    </a:cubicBezTo>
                    <a:cubicBezTo>
                      <a:pt x="3453" y="5672"/>
                      <a:pt x="3247" y="5613"/>
                      <a:pt x="3099" y="5583"/>
                    </a:cubicBezTo>
                    <a:cubicBezTo>
                      <a:pt x="1830" y="5377"/>
                      <a:pt x="650" y="5052"/>
                      <a:pt x="473" y="4137"/>
                    </a:cubicBezTo>
                    <a:cubicBezTo>
                      <a:pt x="325" y="3400"/>
                      <a:pt x="503" y="2514"/>
                      <a:pt x="650" y="1688"/>
                    </a:cubicBezTo>
                    <a:cubicBezTo>
                      <a:pt x="768" y="1157"/>
                      <a:pt x="857" y="626"/>
                      <a:pt x="857" y="154"/>
                    </a:cubicBezTo>
                    <a:cubicBezTo>
                      <a:pt x="886" y="65"/>
                      <a:pt x="798" y="6"/>
                      <a:pt x="709" y="6"/>
                    </a:cubicBezTo>
                    <a:cubicBezTo>
                      <a:pt x="701" y="2"/>
                      <a:pt x="693" y="1"/>
                      <a:pt x="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Google Shape;1398;p72">
                <a:extLst>
                  <a:ext uri="{FF2B5EF4-FFF2-40B4-BE49-F238E27FC236}">
                    <a16:creationId xmlns:a16="http://schemas.microsoft.com/office/drawing/2014/main" id="{ABC5B724-D689-6439-4CCB-225E1522731C}"/>
                  </a:ext>
                </a:extLst>
              </p:cNvPr>
              <p:cNvSpPr/>
              <p:nvPr/>
            </p:nvSpPr>
            <p:spPr>
              <a:xfrm>
                <a:off x="3062700" y="2761200"/>
                <a:ext cx="122500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4900" h="1816" extrusionOk="0">
                    <a:moveTo>
                      <a:pt x="4722" y="1"/>
                    </a:moveTo>
                    <a:cubicBezTo>
                      <a:pt x="4678" y="1"/>
                      <a:pt x="4634" y="16"/>
                      <a:pt x="4604" y="45"/>
                    </a:cubicBezTo>
                    <a:cubicBezTo>
                      <a:pt x="3626" y="995"/>
                      <a:pt x="1562" y="1496"/>
                      <a:pt x="369" y="1496"/>
                    </a:cubicBezTo>
                    <a:cubicBezTo>
                      <a:pt x="303" y="1496"/>
                      <a:pt x="239" y="1494"/>
                      <a:pt x="178" y="1491"/>
                    </a:cubicBezTo>
                    <a:cubicBezTo>
                      <a:pt x="89" y="1491"/>
                      <a:pt x="1" y="1550"/>
                      <a:pt x="1" y="1638"/>
                    </a:cubicBezTo>
                    <a:cubicBezTo>
                      <a:pt x="1" y="1727"/>
                      <a:pt x="60" y="1815"/>
                      <a:pt x="149" y="1815"/>
                    </a:cubicBezTo>
                    <a:lnTo>
                      <a:pt x="385" y="1815"/>
                    </a:lnTo>
                    <a:cubicBezTo>
                      <a:pt x="1624" y="1815"/>
                      <a:pt x="3778" y="1314"/>
                      <a:pt x="4840" y="281"/>
                    </a:cubicBezTo>
                    <a:cubicBezTo>
                      <a:pt x="4899" y="222"/>
                      <a:pt x="4899" y="134"/>
                      <a:pt x="4840" y="45"/>
                    </a:cubicBezTo>
                    <a:cubicBezTo>
                      <a:pt x="4811" y="16"/>
                      <a:pt x="4766" y="1"/>
                      <a:pt x="4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Google Shape;1399;p72">
                <a:extLst>
                  <a:ext uri="{FF2B5EF4-FFF2-40B4-BE49-F238E27FC236}">
                    <a16:creationId xmlns:a16="http://schemas.microsoft.com/office/drawing/2014/main" id="{A76148B8-F5EA-C2AD-9932-A12AD9E6904C}"/>
                  </a:ext>
                </a:extLst>
              </p:cNvPr>
              <p:cNvSpPr/>
              <p:nvPr/>
            </p:nvSpPr>
            <p:spPr>
              <a:xfrm>
                <a:off x="3067150" y="2843575"/>
                <a:ext cx="142375" cy="119425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4777" extrusionOk="0">
                    <a:moveTo>
                      <a:pt x="194" y="1"/>
                    </a:moveTo>
                    <a:cubicBezTo>
                      <a:pt x="170" y="1"/>
                      <a:pt x="144" y="8"/>
                      <a:pt x="118" y="25"/>
                    </a:cubicBezTo>
                    <a:cubicBezTo>
                      <a:pt x="30" y="55"/>
                      <a:pt x="0" y="143"/>
                      <a:pt x="30" y="232"/>
                    </a:cubicBezTo>
                    <a:cubicBezTo>
                      <a:pt x="207" y="616"/>
                      <a:pt x="325" y="1206"/>
                      <a:pt x="413" y="1825"/>
                    </a:cubicBezTo>
                    <a:cubicBezTo>
                      <a:pt x="590" y="3006"/>
                      <a:pt x="826" y="4363"/>
                      <a:pt x="1741" y="4658"/>
                    </a:cubicBezTo>
                    <a:cubicBezTo>
                      <a:pt x="1977" y="4747"/>
                      <a:pt x="2302" y="4776"/>
                      <a:pt x="2626" y="4776"/>
                    </a:cubicBezTo>
                    <a:cubicBezTo>
                      <a:pt x="3718" y="4776"/>
                      <a:pt x="5046" y="4422"/>
                      <a:pt x="5636" y="4009"/>
                    </a:cubicBezTo>
                    <a:cubicBezTo>
                      <a:pt x="5695" y="3950"/>
                      <a:pt x="5695" y="3861"/>
                      <a:pt x="5665" y="3773"/>
                    </a:cubicBezTo>
                    <a:cubicBezTo>
                      <a:pt x="5629" y="3736"/>
                      <a:pt x="5581" y="3711"/>
                      <a:pt x="5529" y="3711"/>
                    </a:cubicBezTo>
                    <a:cubicBezTo>
                      <a:pt x="5497" y="3711"/>
                      <a:pt x="5463" y="3721"/>
                      <a:pt x="5429" y="3743"/>
                    </a:cubicBezTo>
                    <a:cubicBezTo>
                      <a:pt x="4914" y="4147"/>
                      <a:pt x="3648" y="4465"/>
                      <a:pt x="2655" y="4465"/>
                    </a:cubicBezTo>
                    <a:cubicBezTo>
                      <a:pt x="2342" y="4465"/>
                      <a:pt x="2056" y="4434"/>
                      <a:pt x="1829" y="4363"/>
                    </a:cubicBezTo>
                    <a:cubicBezTo>
                      <a:pt x="1092" y="4127"/>
                      <a:pt x="915" y="2888"/>
                      <a:pt x="738" y="1766"/>
                    </a:cubicBezTo>
                    <a:cubicBezTo>
                      <a:pt x="620" y="1117"/>
                      <a:pt x="531" y="497"/>
                      <a:pt x="325" y="84"/>
                    </a:cubicBezTo>
                    <a:cubicBezTo>
                      <a:pt x="304" y="43"/>
                      <a:pt x="253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Google Shape;1400;p72">
                <a:extLst>
                  <a:ext uri="{FF2B5EF4-FFF2-40B4-BE49-F238E27FC236}">
                    <a16:creationId xmlns:a16="http://schemas.microsoft.com/office/drawing/2014/main" id="{8375312F-C78D-E183-537A-107C4E7511C1}"/>
                  </a:ext>
                </a:extLst>
              </p:cNvPr>
              <p:cNvSpPr/>
              <p:nvPr/>
            </p:nvSpPr>
            <p:spPr>
              <a:xfrm>
                <a:off x="2990425" y="1884475"/>
                <a:ext cx="73050" cy="5407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1630" extrusionOk="0">
                    <a:moveTo>
                      <a:pt x="148" y="0"/>
                    </a:moveTo>
                    <a:cubicBezTo>
                      <a:pt x="59" y="0"/>
                      <a:pt x="0" y="89"/>
                      <a:pt x="0" y="177"/>
                    </a:cubicBezTo>
                    <a:cubicBezTo>
                      <a:pt x="30" y="413"/>
                      <a:pt x="384" y="1299"/>
                      <a:pt x="1033" y="2863"/>
                    </a:cubicBezTo>
                    <a:cubicBezTo>
                      <a:pt x="1653" y="4338"/>
                      <a:pt x="2567" y="6580"/>
                      <a:pt x="2538" y="6876"/>
                    </a:cubicBezTo>
                    <a:cubicBezTo>
                      <a:pt x="2390" y="7318"/>
                      <a:pt x="1564" y="7407"/>
                      <a:pt x="974" y="7466"/>
                    </a:cubicBezTo>
                    <a:lnTo>
                      <a:pt x="915" y="7466"/>
                    </a:lnTo>
                    <a:cubicBezTo>
                      <a:pt x="856" y="7466"/>
                      <a:pt x="797" y="7525"/>
                      <a:pt x="767" y="7554"/>
                    </a:cubicBezTo>
                    <a:cubicBezTo>
                      <a:pt x="738" y="7613"/>
                      <a:pt x="767" y="7672"/>
                      <a:pt x="797" y="7731"/>
                    </a:cubicBezTo>
                    <a:cubicBezTo>
                      <a:pt x="1033" y="8056"/>
                      <a:pt x="1358" y="8262"/>
                      <a:pt x="1653" y="8498"/>
                    </a:cubicBezTo>
                    <a:cubicBezTo>
                      <a:pt x="2125" y="8823"/>
                      <a:pt x="2508" y="9089"/>
                      <a:pt x="2538" y="9649"/>
                    </a:cubicBezTo>
                    <a:cubicBezTo>
                      <a:pt x="2567" y="12836"/>
                      <a:pt x="826" y="19298"/>
                      <a:pt x="295" y="20980"/>
                    </a:cubicBezTo>
                    <a:cubicBezTo>
                      <a:pt x="236" y="20980"/>
                      <a:pt x="207" y="21039"/>
                      <a:pt x="177" y="21098"/>
                    </a:cubicBezTo>
                    <a:cubicBezTo>
                      <a:pt x="118" y="21423"/>
                      <a:pt x="89" y="21511"/>
                      <a:pt x="177" y="21600"/>
                    </a:cubicBezTo>
                    <a:cubicBezTo>
                      <a:pt x="207" y="21600"/>
                      <a:pt x="266" y="21629"/>
                      <a:pt x="295" y="21629"/>
                    </a:cubicBezTo>
                    <a:lnTo>
                      <a:pt x="354" y="21600"/>
                    </a:lnTo>
                    <a:cubicBezTo>
                      <a:pt x="708" y="21452"/>
                      <a:pt x="2892" y="13072"/>
                      <a:pt x="2862" y="9649"/>
                    </a:cubicBezTo>
                    <a:cubicBezTo>
                      <a:pt x="2833" y="8941"/>
                      <a:pt x="2331" y="8587"/>
                      <a:pt x="1830" y="8233"/>
                    </a:cubicBezTo>
                    <a:cubicBezTo>
                      <a:pt x="1623" y="8085"/>
                      <a:pt x="1417" y="7938"/>
                      <a:pt x="1240" y="7761"/>
                    </a:cubicBezTo>
                    <a:cubicBezTo>
                      <a:pt x="1889" y="7672"/>
                      <a:pt x="2656" y="7525"/>
                      <a:pt x="2862" y="6964"/>
                    </a:cubicBezTo>
                    <a:cubicBezTo>
                      <a:pt x="2921" y="6699"/>
                      <a:pt x="2538" y="5636"/>
                      <a:pt x="1328" y="2745"/>
                    </a:cubicBezTo>
                    <a:cubicBezTo>
                      <a:pt x="856" y="1564"/>
                      <a:pt x="325" y="354"/>
                      <a:pt x="325" y="148"/>
                    </a:cubicBezTo>
                    <a:cubicBezTo>
                      <a:pt x="325" y="59"/>
                      <a:pt x="236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Google Shape;1401;p72">
                <a:extLst>
                  <a:ext uri="{FF2B5EF4-FFF2-40B4-BE49-F238E27FC236}">
                    <a16:creationId xmlns:a16="http://schemas.microsoft.com/office/drawing/2014/main" id="{5D3466A4-0E42-0ED1-761F-B9D1E9E9ECBC}"/>
                  </a:ext>
                </a:extLst>
              </p:cNvPr>
              <p:cNvSpPr/>
              <p:nvPr/>
            </p:nvSpPr>
            <p:spPr>
              <a:xfrm>
                <a:off x="2919600" y="1861600"/>
                <a:ext cx="41755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16702" h="29420" extrusionOk="0">
                    <a:moveTo>
                      <a:pt x="4515" y="1"/>
                    </a:moveTo>
                    <a:lnTo>
                      <a:pt x="4515" y="1"/>
                    </a:lnTo>
                    <a:cubicBezTo>
                      <a:pt x="7672" y="7289"/>
                      <a:pt x="7053" y="19298"/>
                      <a:pt x="7053" y="19298"/>
                    </a:cubicBezTo>
                    <a:lnTo>
                      <a:pt x="1" y="22220"/>
                    </a:lnTo>
                    <a:lnTo>
                      <a:pt x="1" y="29419"/>
                    </a:lnTo>
                    <a:cubicBezTo>
                      <a:pt x="9236" y="28357"/>
                      <a:pt x="14990" y="24698"/>
                      <a:pt x="14990" y="24698"/>
                    </a:cubicBezTo>
                    <a:cubicBezTo>
                      <a:pt x="16702" y="17026"/>
                      <a:pt x="11213" y="7466"/>
                      <a:pt x="11213" y="7466"/>
                    </a:cubicBezTo>
                    <a:cubicBezTo>
                      <a:pt x="8174" y="739"/>
                      <a:pt x="4515" y="1"/>
                      <a:pt x="45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Google Shape;1402;p72">
                <a:extLst>
                  <a:ext uri="{FF2B5EF4-FFF2-40B4-BE49-F238E27FC236}">
                    <a16:creationId xmlns:a16="http://schemas.microsoft.com/office/drawing/2014/main" id="{7C31915D-7346-9982-C5E9-937CED3D10B9}"/>
                  </a:ext>
                </a:extLst>
              </p:cNvPr>
              <p:cNvSpPr/>
              <p:nvPr/>
            </p:nvSpPr>
            <p:spPr>
              <a:xfrm>
                <a:off x="3061975" y="2247400"/>
                <a:ext cx="119525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4781" h="7673" extrusionOk="0">
                    <a:moveTo>
                      <a:pt x="2892" y="1"/>
                    </a:moveTo>
                    <a:cubicBezTo>
                      <a:pt x="0" y="2332"/>
                      <a:pt x="945" y="4958"/>
                      <a:pt x="945" y="4958"/>
                    </a:cubicBezTo>
                    <a:lnTo>
                      <a:pt x="2155" y="7673"/>
                    </a:lnTo>
                    <a:cubicBezTo>
                      <a:pt x="4781" y="6197"/>
                      <a:pt x="2922" y="1270"/>
                      <a:pt x="2922" y="1270"/>
                    </a:cubicBezTo>
                    <a:lnTo>
                      <a:pt x="2892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Google Shape;1403;p72">
                <a:extLst>
                  <a:ext uri="{FF2B5EF4-FFF2-40B4-BE49-F238E27FC236}">
                    <a16:creationId xmlns:a16="http://schemas.microsoft.com/office/drawing/2014/main" id="{4EA2F346-3EF6-2B6D-2373-E18C4C34B123}"/>
                  </a:ext>
                </a:extLst>
              </p:cNvPr>
              <p:cNvSpPr/>
              <p:nvPr/>
            </p:nvSpPr>
            <p:spPr>
              <a:xfrm>
                <a:off x="2578800" y="1866025"/>
                <a:ext cx="650650" cy="712325"/>
              </a:xfrm>
              <a:custGeom>
                <a:avLst/>
                <a:gdLst/>
                <a:ahLst/>
                <a:cxnLst/>
                <a:rect l="l" t="t" r="r" b="b"/>
                <a:pathLst>
                  <a:path w="26026" h="28493" extrusionOk="0">
                    <a:moveTo>
                      <a:pt x="6315" y="1"/>
                    </a:moveTo>
                    <a:cubicBezTo>
                      <a:pt x="384" y="1712"/>
                      <a:pt x="0" y="6640"/>
                      <a:pt x="0" y="6640"/>
                    </a:cubicBezTo>
                    <a:cubicBezTo>
                      <a:pt x="561" y="16200"/>
                      <a:pt x="7820" y="27708"/>
                      <a:pt x="7820" y="27708"/>
                    </a:cubicBezTo>
                    <a:cubicBezTo>
                      <a:pt x="9658" y="28295"/>
                      <a:pt x="12181" y="28493"/>
                      <a:pt x="14746" y="28493"/>
                    </a:cubicBezTo>
                    <a:cubicBezTo>
                      <a:pt x="20045" y="28493"/>
                      <a:pt x="25524" y="27649"/>
                      <a:pt x="25524" y="27649"/>
                    </a:cubicBezTo>
                    <a:cubicBezTo>
                      <a:pt x="26026" y="24905"/>
                      <a:pt x="23665" y="21777"/>
                      <a:pt x="23665" y="21777"/>
                    </a:cubicBezTo>
                    <a:lnTo>
                      <a:pt x="12895" y="20479"/>
                    </a:lnTo>
                    <a:cubicBezTo>
                      <a:pt x="12334" y="6286"/>
                      <a:pt x="6315" y="1"/>
                      <a:pt x="63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Google Shape;1404;p72">
                <a:extLst>
                  <a:ext uri="{FF2B5EF4-FFF2-40B4-BE49-F238E27FC236}">
                    <a16:creationId xmlns:a16="http://schemas.microsoft.com/office/drawing/2014/main" id="{460E6E8B-15E1-A5C1-2070-B4EABAD48911}"/>
                  </a:ext>
                </a:extLst>
              </p:cNvPr>
              <p:cNvSpPr/>
              <p:nvPr/>
            </p:nvSpPr>
            <p:spPr>
              <a:xfrm>
                <a:off x="2780925" y="2331350"/>
                <a:ext cx="228700" cy="93175"/>
              </a:xfrm>
              <a:custGeom>
                <a:avLst/>
                <a:gdLst/>
                <a:ahLst/>
                <a:cxnLst/>
                <a:rect l="l" t="t" r="r" b="b"/>
                <a:pathLst>
                  <a:path w="9148" h="3727" extrusionOk="0">
                    <a:moveTo>
                      <a:pt x="3787" y="1"/>
                    </a:moveTo>
                    <a:cubicBezTo>
                      <a:pt x="3527" y="1"/>
                      <a:pt x="3286" y="43"/>
                      <a:pt x="3098" y="154"/>
                    </a:cubicBezTo>
                    <a:lnTo>
                      <a:pt x="620" y="2544"/>
                    </a:lnTo>
                    <a:lnTo>
                      <a:pt x="0" y="3135"/>
                    </a:lnTo>
                    <a:cubicBezTo>
                      <a:pt x="933" y="3564"/>
                      <a:pt x="1708" y="3726"/>
                      <a:pt x="2348" y="3726"/>
                    </a:cubicBezTo>
                    <a:cubicBezTo>
                      <a:pt x="4301" y="3726"/>
                      <a:pt x="4987" y="2220"/>
                      <a:pt x="4987" y="2220"/>
                    </a:cubicBezTo>
                    <a:lnTo>
                      <a:pt x="9147" y="2397"/>
                    </a:lnTo>
                    <a:lnTo>
                      <a:pt x="5666" y="449"/>
                    </a:lnTo>
                    <a:cubicBezTo>
                      <a:pt x="5666" y="449"/>
                      <a:pt x="4630" y="1"/>
                      <a:pt x="3787" y="1"/>
                    </a:cubicBez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Google Shape;1405;p72">
                <a:extLst>
                  <a:ext uri="{FF2B5EF4-FFF2-40B4-BE49-F238E27FC236}">
                    <a16:creationId xmlns:a16="http://schemas.microsoft.com/office/drawing/2014/main" id="{ACE2371F-DC7F-A618-F366-EC83EC88D0FA}"/>
                  </a:ext>
                </a:extLst>
              </p:cNvPr>
              <p:cNvSpPr/>
              <p:nvPr/>
            </p:nvSpPr>
            <p:spPr>
              <a:xfrm>
                <a:off x="2865000" y="1682350"/>
                <a:ext cx="197725" cy="164600"/>
              </a:xfrm>
              <a:custGeom>
                <a:avLst/>
                <a:gdLst/>
                <a:ahLst/>
                <a:cxnLst/>
                <a:rect l="l" t="t" r="r" b="b"/>
                <a:pathLst>
                  <a:path w="7909" h="6584" extrusionOk="0">
                    <a:moveTo>
                      <a:pt x="3955" y="0"/>
                    </a:moveTo>
                    <a:cubicBezTo>
                      <a:pt x="2981" y="30"/>
                      <a:pt x="2509" y="590"/>
                      <a:pt x="1830" y="1151"/>
                    </a:cubicBezTo>
                    <a:cubicBezTo>
                      <a:pt x="1240" y="1653"/>
                      <a:pt x="591" y="2007"/>
                      <a:pt x="326" y="2774"/>
                    </a:cubicBezTo>
                    <a:cubicBezTo>
                      <a:pt x="1" y="3807"/>
                      <a:pt x="208" y="5105"/>
                      <a:pt x="1093" y="5813"/>
                    </a:cubicBezTo>
                    <a:cubicBezTo>
                      <a:pt x="1807" y="6390"/>
                      <a:pt x="2829" y="6584"/>
                      <a:pt x="3752" y="6584"/>
                    </a:cubicBezTo>
                    <a:cubicBezTo>
                      <a:pt x="3820" y="6584"/>
                      <a:pt x="3888" y="6583"/>
                      <a:pt x="3955" y="6580"/>
                    </a:cubicBezTo>
                    <a:cubicBezTo>
                      <a:pt x="4013" y="6582"/>
                      <a:pt x="4071" y="6583"/>
                      <a:pt x="4131" y="6583"/>
                    </a:cubicBezTo>
                    <a:cubicBezTo>
                      <a:pt x="5035" y="6583"/>
                      <a:pt x="6068" y="6367"/>
                      <a:pt x="6788" y="5813"/>
                    </a:cubicBezTo>
                    <a:cubicBezTo>
                      <a:pt x="7673" y="5105"/>
                      <a:pt x="7909" y="3807"/>
                      <a:pt x="7555" y="2774"/>
                    </a:cubicBezTo>
                    <a:cubicBezTo>
                      <a:pt x="7319" y="2007"/>
                      <a:pt x="6640" y="1653"/>
                      <a:pt x="6050" y="1151"/>
                    </a:cubicBezTo>
                    <a:cubicBezTo>
                      <a:pt x="5371" y="590"/>
                      <a:pt x="4899" y="30"/>
                      <a:pt x="39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Google Shape;1406;p72">
                <a:extLst>
                  <a:ext uri="{FF2B5EF4-FFF2-40B4-BE49-F238E27FC236}">
                    <a16:creationId xmlns:a16="http://schemas.microsoft.com/office/drawing/2014/main" id="{B6E92B8E-6E74-8C32-9B2A-4C1A92BF7CF7}"/>
                  </a:ext>
                </a:extLst>
              </p:cNvPr>
              <p:cNvSpPr/>
              <p:nvPr/>
            </p:nvSpPr>
            <p:spPr>
              <a:xfrm>
                <a:off x="2923300" y="1690450"/>
                <a:ext cx="80425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828" fill="none" extrusionOk="0">
                    <a:moveTo>
                      <a:pt x="0" y="827"/>
                    </a:moveTo>
                    <a:cubicBezTo>
                      <a:pt x="502" y="385"/>
                      <a:pt x="915" y="30"/>
                      <a:pt x="1623" y="1"/>
                    </a:cubicBezTo>
                    <a:cubicBezTo>
                      <a:pt x="2302" y="30"/>
                      <a:pt x="2715" y="385"/>
                      <a:pt x="3216" y="827"/>
                    </a:cubicBezTo>
                  </a:path>
                </a:pathLst>
              </a:custGeom>
              <a:noFill/>
              <a:ln w="4425" cap="flat" cmpd="sng">
                <a:noFill/>
                <a:prstDash val="solid"/>
                <a:miter lim="29507"/>
                <a:headEnd type="none" w="sm" len="sm"/>
                <a:tailEnd type="none" w="sm" len="sm"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Google Shape;1407;p72">
                <a:extLst>
                  <a:ext uri="{FF2B5EF4-FFF2-40B4-BE49-F238E27FC236}">
                    <a16:creationId xmlns:a16="http://schemas.microsoft.com/office/drawing/2014/main" id="{B0CB6CED-417C-0377-3B31-301B82F5C4ED}"/>
                  </a:ext>
                </a:extLst>
              </p:cNvPr>
              <p:cNvSpPr/>
              <p:nvPr/>
            </p:nvSpPr>
            <p:spPr>
              <a:xfrm>
                <a:off x="2946150" y="1706700"/>
                <a:ext cx="3470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355" fill="none" extrusionOk="0">
                    <a:moveTo>
                      <a:pt x="1" y="354"/>
                    </a:moveTo>
                    <a:cubicBezTo>
                      <a:pt x="237" y="148"/>
                      <a:pt x="414" y="0"/>
                      <a:pt x="709" y="0"/>
                    </a:cubicBezTo>
                    <a:cubicBezTo>
                      <a:pt x="1004" y="0"/>
                      <a:pt x="1152" y="148"/>
                      <a:pt x="1388" y="354"/>
                    </a:cubicBezTo>
                  </a:path>
                </a:pathLst>
              </a:custGeom>
              <a:noFill/>
              <a:ln w="4425" cap="flat" cmpd="sng">
                <a:noFill/>
                <a:prstDash val="solid"/>
                <a:miter lim="29507"/>
                <a:headEnd type="none" w="sm" len="sm"/>
                <a:tailEnd type="none" w="sm" len="sm"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Google Shape;1408;p72">
                <a:extLst>
                  <a:ext uri="{FF2B5EF4-FFF2-40B4-BE49-F238E27FC236}">
                    <a16:creationId xmlns:a16="http://schemas.microsoft.com/office/drawing/2014/main" id="{0235D00A-C3CE-40A6-3669-C5631250FCD1}"/>
                  </a:ext>
                </a:extLst>
              </p:cNvPr>
              <p:cNvSpPr/>
              <p:nvPr/>
            </p:nvSpPr>
            <p:spPr>
              <a:xfrm>
                <a:off x="3038375" y="1750225"/>
                <a:ext cx="22875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915" h="296" extrusionOk="0">
                    <a:moveTo>
                      <a:pt x="0" y="0"/>
                    </a:moveTo>
                    <a:lnTo>
                      <a:pt x="0" y="295"/>
                    </a:lnTo>
                    <a:lnTo>
                      <a:pt x="915" y="295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Google Shape;1409;p72">
                <a:extLst>
                  <a:ext uri="{FF2B5EF4-FFF2-40B4-BE49-F238E27FC236}">
                    <a16:creationId xmlns:a16="http://schemas.microsoft.com/office/drawing/2014/main" id="{342F1085-2B86-299F-1123-936F2CFF78F1}"/>
                  </a:ext>
                </a:extLst>
              </p:cNvPr>
              <p:cNvSpPr/>
              <p:nvPr/>
            </p:nvSpPr>
            <p:spPr>
              <a:xfrm>
                <a:off x="3038375" y="1792250"/>
                <a:ext cx="22875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915" h="296" extrusionOk="0">
                    <a:moveTo>
                      <a:pt x="0" y="1"/>
                    </a:moveTo>
                    <a:lnTo>
                      <a:pt x="0" y="296"/>
                    </a:lnTo>
                    <a:lnTo>
                      <a:pt x="915" y="296"/>
                    </a:lnTo>
                    <a:lnTo>
                      <a:pt x="915" y="1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Google Shape;1410;p72">
                <a:extLst>
                  <a:ext uri="{FF2B5EF4-FFF2-40B4-BE49-F238E27FC236}">
                    <a16:creationId xmlns:a16="http://schemas.microsoft.com/office/drawing/2014/main" id="{F7FA2E08-95ED-4E9B-6B80-7D6511BB88DA}"/>
                  </a:ext>
                </a:extLst>
              </p:cNvPr>
              <p:cNvSpPr/>
              <p:nvPr/>
            </p:nvSpPr>
            <p:spPr>
              <a:xfrm>
                <a:off x="2791250" y="1669800"/>
                <a:ext cx="10845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2952" extrusionOk="0">
                    <a:moveTo>
                      <a:pt x="148" y="1"/>
                    </a:moveTo>
                    <a:lnTo>
                      <a:pt x="0" y="237"/>
                    </a:lnTo>
                    <a:lnTo>
                      <a:pt x="4190" y="2951"/>
                    </a:lnTo>
                    <a:lnTo>
                      <a:pt x="4338" y="2715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Google Shape;1411;p72">
                <a:extLst>
                  <a:ext uri="{FF2B5EF4-FFF2-40B4-BE49-F238E27FC236}">
                    <a16:creationId xmlns:a16="http://schemas.microsoft.com/office/drawing/2014/main" id="{7EB469F8-225C-2A2C-4444-262C8A926279}"/>
                  </a:ext>
                </a:extLst>
              </p:cNvPr>
              <p:cNvSpPr/>
              <p:nvPr/>
            </p:nvSpPr>
            <p:spPr>
              <a:xfrm>
                <a:off x="2763950" y="1724400"/>
                <a:ext cx="116575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2302" extrusionOk="0">
                    <a:moveTo>
                      <a:pt x="118" y="0"/>
                    </a:moveTo>
                    <a:lnTo>
                      <a:pt x="0" y="236"/>
                    </a:lnTo>
                    <a:lnTo>
                      <a:pt x="4545" y="2302"/>
                    </a:lnTo>
                    <a:lnTo>
                      <a:pt x="4663" y="203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Google Shape;1412;p72">
                <a:extLst>
                  <a:ext uri="{FF2B5EF4-FFF2-40B4-BE49-F238E27FC236}">
                    <a16:creationId xmlns:a16="http://schemas.microsoft.com/office/drawing/2014/main" id="{F4FDD59F-A9D2-CEC8-063B-C08B310CE7FB}"/>
                  </a:ext>
                </a:extLst>
              </p:cNvPr>
              <p:cNvSpPr/>
              <p:nvPr/>
            </p:nvSpPr>
            <p:spPr>
              <a:xfrm>
                <a:off x="2785350" y="1883725"/>
                <a:ext cx="65675" cy="46625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18650" extrusionOk="0">
                    <a:moveTo>
                      <a:pt x="148" y="1"/>
                    </a:moveTo>
                    <a:cubicBezTo>
                      <a:pt x="59" y="1"/>
                      <a:pt x="0" y="89"/>
                      <a:pt x="0" y="178"/>
                    </a:cubicBezTo>
                    <a:cubicBezTo>
                      <a:pt x="30" y="325"/>
                      <a:pt x="59" y="916"/>
                      <a:pt x="59" y="1653"/>
                    </a:cubicBezTo>
                    <a:cubicBezTo>
                      <a:pt x="177" y="4870"/>
                      <a:pt x="266" y="6669"/>
                      <a:pt x="413" y="6935"/>
                    </a:cubicBezTo>
                    <a:cubicBezTo>
                      <a:pt x="663" y="7344"/>
                      <a:pt x="1176" y="7421"/>
                      <a:pt x="1696" y="7421"/>
                    </a:cubicBezTo>
                    <a:cubicBezTo>
                      <a:pt x="1850" y="7421"/>
                      <a:pt x="2005" y="7414"/>
                      <a:pt x="2154" y="7407"/>
                    </a:cubicBezTo>
                    <a:lnTo>
                      <a:pt x="2154" y="7407"/>
                    </a:lnTo>
                    <a:cubicBezTo>
                      <a:pt x="2007" y="7614"/>
                      <a:pt x="1830" y="7791"/>
                      <a:pt x="1653" y="7997"/>
                    </a:cubicBezTo>
                    <a:cubicBezTo>
                      <a:pt x="1239" y="8410"/>
                      <a:pt x="826" y="8883"/>
                      <a:pt x="944" y="9561"/>
                    </a:cubicBezTo>
                    <a:cubicBezTo>
                      <a:pt x="974" y="9738"/>
                      <a:pt x="1003" y="10092"/>
                      <a:pt x="1033" y="10594"/>
                    </a:cubicBezTo>
                    <a:cubicBezTo>
                      <a:pt x="1062" y="11037"/>
                      <a:pt x="1092" y="11597"/>
                      <a:pt x="1092" y="12187"/>
                    </a:cubicBezTo>
                    <a:cubicBezTo>
                      <a:pt x="1180" y="13987"/>
                      <a:pt x="1269" y="16436"/>
                      <a:pt x="1476" y="18649"/>
                    </a:cubicBezTo>
                    <a:cubicBezTo>
                      <a:pt x="1594" y="18620"/>
                      <a:pt x="1682" y="18620"/>
                      <a:pt x="1800" y="18590"/>
                    </a:cubicBezTo>
                    <a:cubicBezTo>
                      <a:pt x="1594" y="16377"/>
                      <a:pt x="1505" y="13958"/>
                      <a:pt x="1417" y="12158"/>
                    </a:cubicBezTo>
                    <a:cubicBezTo>
                      <a:pt x="1358" y="10830"/>
                      <a:pt x="1328" y="9856"/>
                      <a:pt x="1269" y="9502"/>
                    </a:cubicBezTo>
                    <a:cubicBezTo>
                      <a:pt x="1180" y="8971"/>
                      <a:pt x="1505" y="8617"/>
                      <a:pt x="1889" y="8204"/>
                    </a:cubicBezTo>
                    <a:cubicBezTo>
                      <a:pt x="2154" y="7938"/>
                      <a:pt x="2420" y="7643"/>
                      <a:pt x="2597" y="7289"/>
                    </a:cubicBezTo>
                    <a:cubicBezTo>
                      <a:pt x="2626" y="7230"/>
                      <a:pt x="2597" y="7171"/>
                      <a:pt x="2567" y="7112"/>
                    </a:cubicBezTo>
                    <a:cubicBezTo>
                      <a:pt x="2538" y="7083"/>
                      <a:pt x="2479" y="7053"/>
                      <a:pt x="2420" y="7053"/>
                    </a:cubicBezTo>
                    <a:lnTo>
                      <a:pt x="2361" y="7053"/>
                    </a:lnTo>
                    <a:cubicBezTo>
                      <a:pt x="2145" y="7075"/>
                      <a:pt x="1898" y="7096"/>
                      <a:pt x="1660" y="7096"/>
                    </a:cubicBezTo>
                    <a:cubicBezTo>
                      <a:pt x="1246" y="7096"/>
                      <a:pt x="858" y="7031"/>
                      <a:pt x="708" y="6788"/>
                    </a:cubicBezTo>
                    <a:cubicBezTo>
                      <a:pt x="561" y="6492"/>
                      <a:pt x="443" y="3217"/>
                      <a:pt x="384" y="1653"/>
                    </a:cubicBezTo>
                    <a:cubicBezTo>
                      <a:pt x="354" y="857"/>
                      <a:pt x="354" y="296"/>
                      <a:pt x="325" y="148"/>
                    </a:cubicBezTo>
                    <a:cubicBezTo>
                      <a:pt x="325" y="60"/>
                      <a:pt x="236" y="1"/>
                      <a:pt x="1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Google Shape;1413;p72">
                <a:extLst>
                  <a:ext uri="{FF2B5EF4-FFF2-40B4-BE49-F238E27FC236}">
                    <a16:creationId xmlns:a16="http://schemas.microsoft.com/office/drawing/2014/main" id="{60B35072-6141-FA07-03E0-818EDC380F02}"/>
                  </a:ext>
                </a:extLst>
              </p:cNvPr>
              <p:cNvSpPr/>
              <p:nvPr/>
            </p:nvSpPr>
            <p:spPr>
              <a:xfrm>
                <a:off x="2794200" y="1835875"/>
                <a:ext cx="34200" cy="256050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10242" extrusionOk="0">
                    <a:moveTo>
                      <a:pt x="1363" y="0"/>
                    </a:moveTo>
                    <a:cubicBezTo>
                      <a:pt x="1354" y="0"/>
                      <a:pt x="1328" y="26"/>
                      <a:pt x="1328" y="26"/>
                    </a:cubicBezTo>
                    <a:cubicBezTo>
                      <a:pt x="1299" y="56"/>
                      <a:pt x="1299" y="56"/>
                      <a:pt x="1269" y="85"/>
                    </a:cubicBezTo>
                    <a:cubicBezTo>
                      <a:pt x="1240" y="115"/>
                      <a:pt x="1181" y="174"/>
                      <a:pt x="1151" y="203"/>
                    </a:cubicBezTo>
                    <a:cubicBezTo>
                      <a:pt x="1092" y="292"/>
                      <a:pt x="1033" y="351"/>
                      <a:pt x="974" y="439"/>
                    </a:cubicBezTo>
                    <a:cubicBezTo>
                      <a:pt x="826" y="646"/>
                      <a:pt x="708" y="853"/>
                      <a:pt x="620" y="1059"/>
                    </a:cubicBezTo>
                    <a:cubicBezTo>
                      <a:pt x="531" y="1295"/>
                      <a:pt x="472" y="1531"/>
                      <a:pt x="413" y="1738"/>
                    </a:cubicBezTo>
                    <a:cubicBezTo>
                      <a:pt x="384" y="1885"/>
                      <a:pt x="354" y="2003"/>
                      <a:pt x="325" y="2151"/>
                    </a:cubicBezTo>
                    <a:cubicBezTo>
                      <a:pt x="266" y="2387"/>
                      <a:pt x="236" y="2623"/>
                      <a:pt x="236" y="2859"/>
                    </a:cubicBezTo>
                    <a:cubicBezTo>
                      <a:pt x="207" y="2918"/>
                      <a:pt x="207" y="2948"/>
                      <a:pt x="207" y="3007"/>
                    </a:cubicBezTo>
                    <a:cubicBezTo>
                      <a:pt x="0" y="5338"/>
                      <a:pt x="89" y="7698"/>
                      <a:pt x="413" y="10000"/>
                    </a:cubicBezTo>
                    <a:cubicBezTo>
                      <a:pt x="443" y="10088"/>
                      <a:pt x="443" y="10177"/>
                      <a:pt x="443" y="10236"/>
                    </a:cubicBezTo>
                    <a:cubicBezTo>
                      <a:pt x="443" y="10240"/>
                      <a:pt x="449" y="10242"/>
                      <a:pt x="459" y="10242"/>
                    </a:cubicBezTo>
                    <a:cubicBezTo>
                      <a:pt x="521" y="10242"/>
                      <a:pt x="738" y="10177"/>
                      <a:pt x="738" y="10177"/>
                    </a:cubicBezTo>
                    <a:lnTo>
                      <a:pt x="767" y="10177"/>
                    </a:lnTo>
                    <a:cubicBezTo>
                      <a:pt x="767" y="10088"/>
                      <a:pt x="738" y="10000"/>
                      <a:pt x="738" y="9911"/>
                    </a:cubicBezTo>
                    <a:cubicBezTo>
                      <a:pt x="413" y="7639"/>
                      <a:pt x="325" y="5338"/>
                      <a:pt x="561" y="3036"/>
                    </a:cubicBezTo>
                    <a:cubicBezTo>
                      <a:pt x="561" y="2771"/>
                      <a:pt x="590" y="2534"/>
                      <a:pt x="649" y="2269"/>
                    </a:cubicBezTo>
                    <a:cubicBezTo>
                      <a:pt x="708" y="1826"/>
                      <a:pt x="826" y="1413"/>
                      <a:pt x="1004" y="1000"/>
                    </a:cubicBezTo>
                    <a:cubicBezTo>
                      <a:pt x="1092" y="853"/>
                      <a:pt x="1181" y="735"/>
                      <a:pt x="1240" y="558"/>
                    </a:cubicBezTo>
                    <a:cubicBezTo>
                      <a:pt x="1269" y="439"/>
                      <a:pt x="1269" y="292"/>
                      <a:pt x="1328" y="144"/>
                    </a:cubicBezTo>
                    <a:cubicBezTo>
                      <a:pt x="1328" y="115"/>
                      <a:pt x="1358" y="56"/>
                      <a:pt x="1358" y="26"/>
                    </a:cubicBezTo>
                    <a:cubicBezTo>
                      <a:pt x="1367" y="7"/>
                      <a:pt x="1367" y="0"/>
                      <a:pt x="13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8" name="Google Shape;1414;p72">
                <a:extLst>
                  <a:ext uri="{FF2B5EF4-FFF2-40B4-BE49-F238E27FC236}">
                    <a16:creationId xmlns:a16="http://schemas.microsoft.com/office/drawing/2014/main" id="{FFBCBE44-20BD-D557-6993-9EBA90E9A13F}"/>
                  </a:ext>
                </a:extLst>
              </p:cNvPr>
              <p:cNvSpPr/>
              <p:nvPr/>
            </p:nvSpPr>
            <p:spPr>
              <a:xfrm>
                <a:off x="2745500" y="2085650"/>
                <a:ext cx="85600" cy="252325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10093" extrusionOk="0">
                    <a:moveTo>
                      <a:pt x="2337" y="1"/>
                    </a:moveTo>
                    <a:cubicBezTo>
                      <a:pt x="2325" y="1"/>
                      <a:pt x="2313" y="3"/>
                      <a:pt x="2302" y="9"/>
                    </a:cubicBezTo>
                    <a:cubicBezTo>
                      <a:pt x="856" y="333"/>
                      <a:pt x="207" y="1750"/>
                      <a:pt x="60" y="2901"/>
                    </a:cubicBezTo>
                    <a:cubicBezTo>
                      <a:pt x="1" y="3255"/>
                      <a:pt x="1" y="3638"/>
                      <a:pt x="30" y="3992"/>
                    </a:cubicBezTo>
                    <a:cubicBezTo>
                      <a:pt x="89" y="4582"/>
                      <a:pt x="237" y="5143"/>
                      <a:pt x="355" y="5674"/>
                    </a:cubicBezTo>
                    <a:lnTo>
                      <a:pt x="1004" y="8566"/>
                    </a:lnTo>
                    <a:cubicBezTo>
                      <a:pt x="1063" y="8861"/>
                      <a:pt x="1152" y="9156"/>
                      <a:pt x="1299" y="9422"/>
                    </a:cubicBezTo>
                    <a:cubicBezTo>
                      <a:pt x="1476" y="9746"/>
                      <a:pt x="1801" y="10012"/>
                      <a:pt x="2096" y="10071"/>
                    </a:cubicBezTo>
                    <a:cubicBezTo>
                      <a:pt x="2184" y="10086"/>
                      <a:pt x="2265" y="10093"/>
                      <a:pt x="2339" y="10093"/>
                    </a:cubicBezTo>
                    <a:cubicBezTo>
                      <a:pt x="2413" y="10093"/>
                      <a:pt x="2479" y="10086"/>
                      <a:pt x="2538" y="10071"/>
                    </a:cubicBezTo>
                    <a:cubicBezTo>
                      <a:pt x="2686" y="10041"/>
                      <a:pt x="2833" y="9982"/>
                      <a:pt x="2952" y="9923"/>
                    </a:cubicBezTo>
                    <a:cubicBezTo>
                      <a:pt x="3070" y="9894"/>
                      <a:pt x="3188" y="9835"/>
                      <a:pt x="3306" y="9805"/>
                    </a:cubicBezTo>
                    <a:cubicBezTo>
                      <a:pt x="3365" y="9805"/>
                      <a:pt x="3424" y="9717"/>
                      <a:pt x="3394" y="9658"/>
                    </a:cubicBezTo>
                    <a:cubicBezTo>
                      <a:pt x="3365" y="9569"/>
                      <a:pt x="3306" y="9540"/>
                      <a:pt x="3247" y="9540"/>
                    </a:cubicBezTo>
                    <a:lnTo>
                      <a:pt x="3217" y="9540"/>
                    </a:lnTo>
                    <a:cubicBezTo>
                      <a:pt x="3099" y="9569"/>
                      <a:pt x="2981" y="9628"/>
                      <a:pt x="2863" y="9687"/>
                    </a:cubicBezTo>
                    <a:cubicBezTo>
                      <a:pt x="2680" y="9756"/>
                      <a:pt x="2497" y="9824"/>
                      <a:pt x="2314" y="9824"/>
                    </a:cubicBezTo>
                    <a:cubicBezTo>
                      <a:pt x="2261" y="9824"/>
                      <a:pt x="2208" y="9819"/>
                      <a:pt x="2155" y="9805"/>
                    </a:cubicBezTo>
                    <a:cubicBezTo>
                      <a:pt x="1919" y="9776"/>
                      <a:pt x="1683" y="9569"/>
                      <a:pt x="1535" y="9304"/>
                    </a:cubicBezTo>
                    <a:cubicBezTo>
                      <a:pt x="1388" y="9068"/>
                      <a:pt x="1329" y="8773"/>
                      <a:pt x="1270" y="8507"/>
                    </a:cubicBezTo>
                    <a:lnTo>
                      <a:pt x="591" y="5615"/>
                    </a:lnTo>
                    <a:cubicBezTo>
                      <a:pt x="473" y="5055"/>
                      <a:pt x="355" y="4464"/>
                      <a:pt x="296" y="3845"/>
                    </a:cubicBezTo>
                    <a:cubicBezTo>
                      <a:pt x="266" y="3550"/>
                      <a:pt x="296" y="3225"/>
                      <a:pt x="325" y="2930"/>
                    </a:cubicBezTo>
                    <a:cubicBezTo>
                      <a:pt x="443" y="1868"/>
                      <a:pt x="1063" y="569"/>
                      <a:pt x="2361" y="274"/>
                    </a:cubicBezTo>
                    <a:cubicBezTo>
                      <a:pt x="2450" y="245"/>
                      <a:pt x="2479" y="186"/>
                      <a:pt x="2479" y="97"/>
                    </a:cubicBezTo>
                    <a:cubicBezTo>
                      <a:pt x="2455" y="49"/>
                      <a:pt x="2392" y="1"/>
                      <a:pt x="2337" y="1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9" name="Google Shape;1415;p72">
                <a:extLst>
                  <a:ext uri="{FF2B5EF4-FFF2-40B4-BE49-F238E27FC236}">
                    <a16:creationId xmlns:a16="http://schemas.microsoft.com/office/drawing/2014/main" id="{D0EFBE31-4E75-7985-C8BA-044CA9AB060B}"/>
                  </a:ext>
                </a:extLst>
              </p:cNvPr>
              <p:cNvSpPr/>
              <p:nvPr/>
            </p:nvSpPr>
            <p:spPr>
              <a:xfrm>
                <a:off x="2746975" y="2186175"/>
                <a:ext cx="84125" cy="151800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6072" extrusionOk="0">
                    <a:moveTo>
                      <a:pt x="266" y="1"/>
                    </a:moveTo>
                    <a:lnTo>
                      <a:pt x="1" y="60"/>
                    </a:lnTo>
                    <a:cubicBezTo>
                      <a:pt x="60" y="620"/>
                      <a:pt x="178" y="1152"/>
                      <a:pt x="296" y="1653"/>
                    </a:cubicBezTo>
                    <a:lnTo>
                      <a:pt x="945" y="4545"/>
                    </a:lnTo>
                    <a:cubicBezTo>
                      <a:pt x="1004" y="4840"/>
                      <a:pt x="1093" y="5135"/>
                      <a:pt x="1240" y="5401"/>
                    </a:cubicBezTo>
                    <a:cubicBezTo>
                      <a:pt x="1417" y="5725"/>
                      <a:pt x="1742" y="5991"/>
                      <a:pt x="2037" y="6050"/>
                    </a:cubicBezTo>
                    <a:cubicBezTo>
                      <a:pt x="2111" y="6065"/>
                      <a:pt x="2184" y="6072"/>
                      <a:pt x="2258" y="6072"/>
                    </a:cubicBezTo>
                    <a:cubicBezTo>
                      <a:pt x="2332" y="6072"/>
                      <a:pt x="2406" y="6065"/>
                      <a:pt x="2479" y="6050"/>
                    </a:cubicBezTo>
                    <a:cubicBezTo>
                      <a:pt x="2627" y="6020"/>
                      <a:pt x="2774" y="5961"/>
                      <a:pt x="2893" y="5902"/>
                    </a:cubicBezTo>
                    <a:cubicBezTo>
                      <a:pt x="3011" y="5873"/>
                      <a:pt x="3129" y="5814"/>
                      <a:pt x="3247" y="5784"/>
                    </a:cubicBezTo>
                    <a:cubicBezTo>
                      <a:pt x="3306" y="5784"/>
                      <a:pt x="3365" y="5696"/>
                      <a:pt x="3335" y="5637"/>
                    </a:cubicBezTo>
                    <a:cubicBezTo>
                      <a:pt x="3306" y="5548"/>
                      <a:pt x="3247" y="5519"/>
                      <a:pt x="3188" y="5519"/>
                    </a:cubicBezTo>
                    <a:lnTo>
                      <a:pt x="3158" y="5519"/>
                    </a:lnTo>
                    <a:cubicBezTo>
                      <a:pt x="3040" y="5548"/>
                      <a:pt x="2922" y="5607"/>
                      <a:pt x="2804" y="5666"/>
                    </a:cubicBezTo>
                    <a:cubicBezTo>
                      <a:pt x="2621" y="5735"/>
                      <a:pt x="2438" y="5803"/>
                      <a:pt x="2255" y="5803"/>
                    </a:cubicBezTo>
                    <a:cubicBezTo>
                      <a:pt x="2202" y="5803"/>
                      <a:pt x="2149" y="5798"/>
                      <a:pt x="2096" y="5784"/>
                    </a:cubicBezTo>
                    <a:cubicBezTo>
                      <a:pt x="1860" y="5755"/>
                      <a:pt x="1624" y="5548"/>
                      <a:pt x="1476" y="5283"/>
                    </a:cubicBezTo>
                    <a:cubicBezTo>
                      <a:pt x="1329" y="5047"/>
                      <a:pt x="1270" y="4752"/>
                      <a:pt x="1211" y="4486"/>
                    </a:cubicBezTo>
                    <a:lnTo>
                      <a:pt x="532" y="1594"/>
                    </a:lnTo>
                    <a:cubicBezTo>
                      <a:pt x="443" y="1093"/>
                      <a:pt x="325" y="532"/>
                      <a:pt x="266" y="1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0" name="Google Shape;1416;p72">
                <a:extLst>
                  <a:ext uri="{FF2B5EF4-FFF2-40B4-BE49-F238E27FC236}">
                    <a16:creationId xmlns:a16="http://schemas.microsoft.com/office/drawing/2014/main" id="{485AE36F-8847-4875-E3F3-559FAA0DFA6C}"/>
                  </a:ext>
                </a:extLst>
              </p:cNvPr>
              <p:cNvSpPr/>
              <p:nvPr/>
            </p:nvSpPr>
            <p:spPr>
              <a:xfrm>
                <a:off x="2808950" y="2314000"/>
                <a:ext cx="39125" cy="2202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881" extrusionOk="0">
                    <a:moveTo>
                      <a:pt x="1018" y="0"/>
                    </a:moveTo>
                    <a:cubicBezTo>
                      <a:pt x="837" y="0"/>
                      <a:pt x="651" y="100"/>
                      <a:pt x="532" y="199"/>
                    </a:cubicBezTo>
                    <a:cubicBezTo>
                      <a:pt x="473" y="229"/>
                      <a:pt x="443" y="288"/>
                      <a:pt x="384" y="347"/>
                    </a:cubicBezTo>
                    <a:cubicBezTo>
                      <a:pt x="207" y="524"/>
                      <a:pt x="0" y="789"/>
                      <a:pt x="295" y="819"/>
                    </a:cubicBezTo>
                    <a:cubicBezTo>
                      <a:pt x="460" y="855"/>
                      <a:pt x="624" y="880"/>
                      <a:pt x="781" y="880"/>
                    </a:cubicBezTo>
                    <a:cubicBezTo>
                      <a:pt x="878" y="880"/>
                      <a:pt x="973" y="871"/>
                      <a:pt x="1063" y="848"/>
                    </a:cubicBezTo>
                    <a:cubicBezTo>
                      <a:pt x="1387" y="760"/>
                      <a:pt x="1564" y="317"/>
                      <a:pt x="1269" y="81"/>
                    </a:cubicBezTo>
                    <a:cubicBezTo>
                      <a:pt x="1192" y="23"/>
                      <a:pt x="1106" y="0"/>
                      <a:pt x="1018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1" name="Google Shape;1417;p72">
                <a:extLst>
                  <a:ext uri="{FF2B5EF4-FFF2-40B4-BE49-F238E27FC236}">
                    <a16:creationId xmlns:a16="http://schemas.microsoft.com/office/drawing/2014/main" id="{78F12D58-2E62-A51D-560E-86F85A4D03B5}"/>
                  </a:ext>
                </a:extLst>
              </p:cNvPr>
              <p:cNvSpPr/>
              <p:nvPr/>
            </p:nvSpPr>
            <p:spPr>
              <a:xfrm>
                <a:off x="2808200" y="2082100"/>
                <a:ext cx="12840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5136" h="9358" extrusionOk="0">
                    <a:moveTo>
                      <a:pt x="694" y="0"/>
                    </a:moveTo>
                    <a:cubicBezTo>
                      <a:pt x="517" y="0"/>
                      <a:pt x="334" y="20"/>
                      <a:pt x="148" y="62"/>
                    </a:cubicBezTo>
                    <a:cubicBezTo>
                      <a:pt x="60" y="92"/>
                      <a:pt x="1" y="151"/>
                      <a:pt x="30" y="239"/>
                    </a:cubicBezTo>
                    <a:cubicBezTo>
                      <a:pt x="30" y="288"/>
                      <a:pt x="89" y="336"/>
                      <a:pt x="143" y="336"/>
                    </a:cubicBezTo>
                    <a:cubicBezTo>
                      <a:pt x="155" y="336"/>
                      <a:pt x="167" y="333"/>
                      <a:pt x="178" y="328"/>
                    </a:cubicBezTo>
                    <a:lnTo>
                      <a:pt x="207" y="328"/>
                    </a:lnTo>
                    <a:cubicBezTo>
                      <a:pt x="377" y="289"/>
                      <a:pt x="543" y="271"/>
                      <a:pt x="705" y="271"/>
                    </a:cubicBezTo>
                    <a:cubicBezTo>
                      <a:pt x="1783" y="271"/>
                      <a:pt x="2675" y="1063"/>
                      <a:pt x="3188" y="1833"/>
                    </a:cubicBezTo>
                    <a:cubicBezTo>
                      <a:pt x="3335" y="2098"/>
                      <a:pt x="3483" y="2393"/>
                      <a:pt x="3601" y="2688"/>
                    </a:cubicBezTo>
                    <a:cubicBezTo>
                      <a:pt x="3837" y="3249"/>
                      <a:pt x="3955" y="3839"/>
                      <a:pt x="4073" y="4400"/>
                    </a:cubicBezTo>
                    <a:lnTo>
                      <a:pt x="4722" y="7292"/>
                    </a:lnTo>
                    <a:cubicBezTo>
                      <a:pt x="4811" y="7557"/>
                      <a:pt x="4870" y="7852"/>
                      <a:pt x="4840" y="8118"/>
                    </a:cubicBezTo>
                    <a:cubicBezTo>
                      <a:pt x="4840" y="8413"/>
                      <a:pt x="4693" y="8708"/>
                      <a:pt x="4486" y="8856"/>
                    </a:cubicBezTo>
                    <a:cubicBezTo>
                      <a:pt x="4309" y="9003"/>
                      <a:pt x="4073" y="9033"/>
                      <a:pt x="3807" y="9033"/>
                    </a:cubicBezTo>
                    <a:cubicBezTo>
                      <a:pt x="3660" y="9033"/>
                      <a:pt x="3542" y="9062"/>
                      <a:pt x="3424" y="9092"/>
                    </a:cubicBezTo>
                    <a:cubicBezTo>
                      <a:pt x="3335" y="9092"/>
                      <a:pt x="3306" y="9180"/>
                      <a:pt x="3306" y="9239"/>
                    </a:cubicBezTo>
                    <a:cubicBezTo>
                      <a:pt x="3335" y="9328"/>
                      <a:pt x="3394" y="9357"/>
                      <a:pt x="3483" y="9357"/>
                    </a:cubicBezTo>
                    <a:cubicBezTo>
                      <a:pt x="3571" y="9328"/>
                      <a:pt x="3689" y="9328"/>
                      <a:pt x="3807" y="9298"/>
                    </a:cubicBezTo>
                    <a:cubicBezTo>
                      <a:pt x="3955" y="9298"/>
                      <a:pt x="4102" y="9269"/>
                      <a:pt x="4250" y="9239"/>
                    </a:cubicBezTo>
                    <a:cubicBezTo>
                      <a:pt x="4398" y="9210"/>
                      <a:pt x="4545" y="9151"/>
                      <a:pt x="4663" y="9062"/>
                    </a:cubicBezTo>
                    <a:cubicBezTo>
                      <a:pt x="4899" y="8856"/>
                      <a:pt x="5076" y="8501"/>
                      <a:pt x="5106" y="8147"/>
                    </a:cubicBezTo>
                    <a:cubicBezTo>
                      <a:pt x="5135" y="7823"/>
                      <a:pt x="5047" y="7528"/>
                      <a:pt x="4988" y="7233"/>
                    </a:cubicBezTo>
                    <a:lnTo>
                      <a:pt x="4339" y="4341"/>
                    </a:lnTo>
                    <a:cubicBezTo>
                      <a:pt x="4220" y="3810"/>
                      <a:pt x="4102" y="3249"/>
                      <a:pt x="3896" y="2688"/>
                    </a:cubicBezTo>
                    <a:cubicBezTo>
                      <a:pt x="3748" y="2364"/>
                      <a:pt x="3601" y="2010"/>
                      <a:pt x="3394" y="1685"/>
                    </a:cubicBezTo>
                    <a:cubicBezTo>
                      <a:pt x="2856" y="865"/>
                      <a:pt x="1872" y="0"/>
                      <a:pt x="694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Google Shape;1418;p72">
                <a:extLst>
                  <a:ext uri="{FF2B5EF4-FFF2-40B4-BE49-F238E27FC236}">
                    <a16:creationId xmlns:a16="http://schemas.microsoft.com/office/drawing/2014/main" id="{CB80E5C0-7F79-34C2-8EC9-DC4D0B561AAB}"/>
                  </a:ext>
                </a:extLst>
              </p:cNvPr>
              <p:cNvSpPr/>
              <p:nvPr/>
            </p:nvSpPr>
            <p:spPr>
              <a:xfrm>
                <a:off x="2890825" y="2151500"/>
                <a:ext cx="45775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6582" extrusionOk="0">
                    <a:moveTo>
                      <a:pt x="591" y="1"/>
                    </a:moveTo>
                    <a:lnTo>
                      <a:pt x="325" y="60"/>
                    </a:lnTo>
                    <a:cubicBezTo>
                      <a:pt x="532" y="562"/>
                      <a:pt x="650" y="1122"/>
                      <a:pt x="768" y="1624"/>
                    </a:cubicBezTo>
                    <a:lnTo>
                      <a:pt x="1417" y="4516"/>
                    </a:lnTo>
                    <a:cubicBezTo>
                      <a:pt x="1506" y="4781"/>
                      <a:pt x="1565" y="5076"/>
                      <a:pt x="1535" y="5342"/>
                    </a:cubicBezTo>
                    <a:cubicBezTo>
                      <a:pt x="1535" y="5637"/>
                      <a:pt x="1388" y="5932"/>
                      <a:pt x="1181" y="6080"/>
                    </a:cubicBezTo>
                    <a:cubicBezTo>
                      <a:pt x="1004" y="6227"/>
                      <a:pt x="768" y="6257"/>
                      <a:pt x="502" y="6257"/>
                    </a:cubicBezTo>
                    <a:cubicBezTo>
                      <a:pt x="355" y="6257"/>
                      <a:pt x="237" y="6286"/>
                      <a:pt x="119" y="6316"/>
                    </a:cubicBezTo>
                    <a:cubicBezTo>
                      <a:pt x="30" y="6316"/>
                      <a:pt x="1" y="6404"/>
                      <a:pt x="1" y="6463"/>
                    </a:cubicBezTo>
                    <a:cubicBezTo>
                      <a:pt x="30" y="6552"/>
                      <a:pt x="89" y="6581"/>
                      <a:pt x="178" y="6581"/>
                    </a:cubicBezTo>
                    <a:cubicBezTo>
                      <a:pt x="266" y="6552"/>
                      <a:pt x="384" y="6552"/>
                      <a:pt x="502" y="6522"/>
                    </a:cubicBezTo>
                    <a:cubicBezTo>
                      <a:pt x="650" y="6522"/>
                      <a:pt x="797" y="6493"/>
                      <a:pt x="945" y="6463"/>
                    </a:cubicBezTo>
                    <a:cubicBezTo>
                      <a:pt x="1093" y="6434"/>
                      <a:pt x="1240" y="6404"/>
                      <a:pt x="1358" y="6286"/>
                    </a:cubicBezTo>
                    <a:cubicBezTo>
                      <a:pt x="1594" y="6080"/>
                      <a:pt x="1771" y="5725"/>
                      <a:pt x="1801" y="5371"/>
                    </a:cubicBezTo>
                    <a:cubicBezTo>
                      <a:pt x="1830" y="5047"/>
                      <a:pt x="1742" y="4752"/>
                      <a:pt x="1683" y="4457"/>
                    </a:cubicBezTo>
                    <a:lnTo>
                      <a:pt x="1034" y="1565"/>
                    </a:lnTo>
                    <a:cubicBezTo>
                      <a:pt x="915" y="1063"/>
                      <a:pt x="797" y="532"/>
                      <a:pt x="591" y="1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Google Shape;1419;p72">
                <a:extLst>
                  <a:ext uri="{FF2B5EF4-FFF2-40B4-BE49-F238E27FC236}">
                    <a16:creationId xmlns:a16="http://schemas.microsoft.com/office/drawing/2014/main" id="{3CFD93E9-75A2-8650-BC51-91FDF90E6EF7}"/>
                  </a:ext>
                </a:extLst>
              </p:cNvPr>
              <p:cNvSpPr/>
              <p:nvPr/>
            </p:nvSpPr>
            <p:spPr>
              <a:xfrm>
                <a:off x="2873425" y="2301625"/>
                <a:ext cx="395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849" extrusionOk="0">
                    <a:moveTo>
                      <a:pt x="600" y="0"/>
                    </a:moveTo>
                    <a:cubicBezTo>
                      <a:pt x="404" y="0"/>
                      <a:pt x="216" y="72"/>
                      <a:pt x="136" y="252"/>
                    </a:cubicBezTo>
                    <a:cubicBezTo>
                      <a:pt x="0" y="550"/>
                      <a:pt x="289" y="849"/>
                      <a:pt x="589" y="849"/>
                    </a:cubicBezTo>
                    <a:cubicBezTo>
                      <a:pt x="615" y="849"/>
                      <a:pt x="641" y="846"/>
                      <a:pt x="667" y="842"/>
                    </a:cubicBezTo>
                    <a:cubicBezTo>
                      <a:pt x="903" y="812"/>
                      <a:pt x="1139" y="665"/>
                      <a:pt x="1346" y="517"/>
                    </a:cubicBezTo>
                    <a:cubicBezTo>
                      <a:pt x="1582" y="311"/>
                      <a:pt x="1287" y="163"/>
                      <a:pt x="1051" y="104"/>
                    </a:cubicBezTo>
                    <a:cubicBezTo>
                      <a:pt x="992" y="75"/>
                      <a:pt x="903" y="45"/>
                      <a:pt x="874" y="45"/>
                    </a:cubicBezTo>
                    <a:cubicBezTo>
                      <a:pt x="788" y="16"/>
                      <a:pt x="693" y="0"/>
                      <a:pt x="600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Google Shape;1420;p72">
                <a:extLst>
                  <a:ext uri="{FF2B5EF4-FFF2-40B4-BE49-F238E27FC236}">
                    <a16:creationId xmlns:a16="http://schemas.microsoft.com/office/drawing/2014/main" id="{E95EE766-DF93-125E-B6A3-2520E38A1826}"/>
                  </a:ext>
                </a:extLst>
              </p:cNvPr>
              <p:cNvSpPr/>
              <p:nvPr/>
            </p:nvSpPr>
            <p:spPr>
              <a:xfrm>
                <a:off x="3022150" y="2043075"/>
                <a:ext cx="83375" cy="82650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3306" extrusionOk="0">
                    <a:moveTo>
                      <a:pt x="1682" y="0"/>
                    </a:moveTo>
                    <a:cubicBezTo>
                      <a:pt x="738" y="0"/>
                      <a:pt x="0" y="738"/>
                      <a:pt x="0" y="1653"/>
                    </a:cubicBezTo>
                    <a:cubicBezTo>
                      <a:pt x="0" y="2568"/>
                      <a:pt x="738" y="3305"/>
                      <a:pt x="1682" y="3305"/>
                    </a:cubicBezTo>
                    <a:cubicBezTo>
                      <a:pt x="2597" y="3305"/>
                      <a:pt x="3334" y="2568"/>
                      <a:pt x="3334" y="1653"/>
                    </a:cubicBezTo>
                    <a:cubicBezTo>
                      <a:pt x="3334" y="738"/>
                      <a:pt x="2597" y="0"/>
                      <a:pt x="16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Google Shape;1421;p72">
                <a:extLst>
                  <a:ext uri="{FF2B5EF4-FFF2-40B4-BE49-F238E27FC236}">
                    <a16:creationId xmlns:a16="http://schemas.microsoft.com/office/drawing/2014/main" id="{CCA2703D-6C8D-8A08-C34A-F5327364227C}"/>
                  </a:ext>
                </a:extLst>
              </p:cNvPr>
              <p:cNvSpPr/>
              <p:nvPr/>
            </p:nvSpPr>
            <p:spPr>
              <a:xfrm>
                <a:off x="2948375" y="1838725"/>
                <a:ext cx="115825" cy="22797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9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9" y="60"/>
                      <a:pt x="89" y="119"/>
                      <a:pt x="148" y="207"/>
                    </a:cubicBezTo>
                    <a:cubicBezTo>
                      <a:pt x="266" y="414"/>
                      <a:pt x="443" y="621"/>
                      <a:pt x="620" y="798"/>
                    </a:cubicBezTo>
                    <a:cubicBezTo>
                      <a:pt x="768" y="886"/>
                      <a:pt x="856" y="975"/>
                      <a:pt x="974" y="1093"/>
                    </a:cubicBezTo>
                    <a:cubicBezTo>
                      <a:pt x="1004" y="1093"/>
                      <a:pt x="1004" y="1122"/>
                      <a:pt x="1004" y="1122"/>
                    </a:cubicBezTo>
                    <a:cubicBezTo>
                      <a:pt x="1181" y="1299"/>
                      <a:pt x="1358" y="1476"/>
                      <a:pt x="1476" y="1624"/>
                    </a:cubicBezTo>
                    <a:cubicBezTo>
                      <a:pt x="1594" y="1742"/>
                      <a:pt x="1682" y="1889"/>
                      <a:pt x="1771" y="1978"/>
                    </a:cubicBezTo>
                    <a:cubicBezTo>
                      <a:pt x="2449" y="2952"/>
                      <a:pt x="2863" y="4043"/>
                      <a:pt x="3217" y="5017"/>
                    </a:cubicBezTo>
                    <a:cubicBezTo>
                      <a:pt x="3541" y="6020"/>
                      <a:pt x="3866" y="7053"/>
                      <a:pt x="4102" y="8115"/>
                    </a:cubicBezTo>
                    <a:cubicBezTo>
                      <a:pt x="4161" y="8410"/>
                      <a:pt x="4220" y="8706"/>
                      <a:pt x="4279" y="8971"/>
                    </a:cubicBezTo>
                    <a:cubicBezTo>
                      <a:pt x="4308" y="9089"/>
                      <a:pt x="4397" y="9119"/>
                      <a:pt x="4485" y="9119"/>
                    </a:cubicBezTo>
                    <a:cubicBezTo>
                      <a:pt x="4603" y="9089"/>
                      <a:pt x="4633" y="9001"/>
                      <a:pt x="4603" y="8912"/>
                    </a:cubicBezTo>
                    <a:cubicBezTo>
                      <a:pt x="4544" y="8617"/>
                      <a:pt x="4485" y="8351"/>
                      <a:pt x="4426" y="8056"/>
                    </a:cubicBezTo>
                    <a:cubicBezTo>
                      <a:pt x="4190" y="6994"/>
                      <a:pt x="3866" y="5932"/>
                      <a:pt x="3512" y="4899"/>
                    </a:cubicBezTo>
                    <a:cubicBezTo>
                      <a:pt x="3187" y="3955"/>
                      <a:pt x="2774" y="2893"/>
                      <a:pt x="2125" y="1919"/>
                    </a:cubicBezTo>
                    <a:cubicBezTo>
                      <a:pt x="2095" y="1889"/>
                      <a:pt x="2066" y="1830"/>
                      <a:pt x="2036" y="1801"/>
                    </a:cubicBezTo>
                    <a:cubicBezTo>
                      <a:pt x="1918" y="1653"/>
                      <a:pt x="1800" y="1476"/>
                      <a:pt x="1682" y="1329"/>
                    </a:cubicBezTo>
                    <a:cubicBezTo>
                      <a:pt x="1594" y="1270"/>
                      <a:pt x="1535" y="1181"/>
                      <a:pt x="1446" y="1093"/>
                    </a:cubicBezTo>
                    <a:cubicBezTo>
                      <a:pt x="1063" y="680"/>
                      <a:pt x="590" y="29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6" name="Google Shape;1422;p72">
                <a:extLst>
                  <a:ext uri="{FF2B5EF4-FFF2-40B4-BE49-F238E27FC236}">
                    <a16:creationId xmlns:a16="http://schemas.microsoft.com/office/drawing/2014/main" id="{C66CBD16-49D0-D282-77EB-BD9685F59EC1}"/>
                  </a:ext>
                </a:extLst>
              </p:cNvPr>
              <p:cNvSpPr/>
              <p:nvPr/>
            </p:nvSpPr>
            <p:spPr>
              <a:xfrm>
                <a:off x="3050900" y="2040125"/>
                <a:ext cx="1330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063" extrusionOk="0">
                    <a:moveTo>
                      <a:pt x="325" y="0"/>
                    </a:moveTo>
                    <a:cubicBezTo>
                      <a:pt x="266" y="0"/>
                      <a:pt x="237" y="30"/>
                      <a:pt x="178" y="30"/>
                    </a:cubicBezTo>
                    <a:lnTo>
                      <a:pt x="1" y="59"/>
                    </a:lnTo>
                    <a:cubicBezTo>
                      <a:pt x="60" y="354"/>
                      <a:pt x="119" y="650"/>
                      <a:pt x="178" y="915"/>
                    </a:cubicBezTo>
                    <a:cubicBezTo>
                      <a:pt x="207" y="1033"/>
                      <a:pt x="296" y="1063"/>
                      <a:pt x="384" y="1063"/>
                    </a:cubicBezTo>
                    <a:cubicBezTo>
                      <a:pt x="502" y="1033"/>
                      <a:pt x="532" y="945"/>
                      <a:pt x="502" y="856"/>
                    </a:cubicBezTo>
                    <a:cubicBezTo>
                      <a:pt x="443" y="561"/>
                      <a:pt x="384" y="295"/>
                      <a:pt x="325" y="0"/>
                    </a:cubicBezTo>
                    <a:close/>
                  </a:path>
                </a:pathLst>
              </a:custGeom>
              <a:solidFill>
                <a:srgbClr val="E4E6E6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Google Shape;1423;p72">
                <a:extLst>
                  <a:ext uri="{FF2B5EF4-FFF2-40B4-BE49-F238E27FC236}">
                    <a16:creationId xmlns:a16="http://schemas.microsoft.com/office/drawing/2014/main" id="{407EADAB-D5B1-6740-ED91-6ACB884AB3DE}"/>
                  </a:ext>
                </a:extLst>
              </p:cNvPr>
              <p:cNvSpPr/>
              <p:nvPr/>
            </p:nvSpPr>
            <p:spPr>
              <a:xfrm>
                <a:off x="3041325" y="2062250"/>
                <a:ext cx="45025" cy="4430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772" extrusionOk="0">
                    <a:moveTo>
                      <a:pt x="915" y="1"/>
                    </a:moveTo>
                    <a:cubicBezTo>
                      <a:pt x="413" y="1"/>
                      <a:pt x="0" y="384"/>
                      <a:pt x="0" y="886"/>
                    </a:cubicBezTo>
                    <a:cubicBezTo>
                      <a:pt x="0" y="1387"/>
                      <a:pt x="413" y="1771"/>
                      <a:pt x="915" y="1771"/>
                    </a:cubicBezTo>
                    <a:cubicBezTo>
                      <a:pt x="1387" y="1771"/>
                      <a:pt x="1800" y="1387"/>
                      <a:pt x="1800" y="886"/>
                    </a:cubicBezTo>
                    <a:cubicBezTo>
                      <a:pt x="1800" y="384"/>
                      <a:pt x="1387" y="1"/>
                      <a:pt x="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Google Shape;1424;p72">
                <a:extLst>
                  <a:ext uri="{FF2B5EF4-FFF2-40B4-BE49-F238E27FC236}">
                    <a16:creationId xmlns:a16="http://schemas.microsoft.com/office/drawing/2014/main" id="{2C1F0512-64EF-042B-86A3-B8E36F74FAD4}"/>
                  </a:ext>
                </a:extLst>
              </p:cNvPr>
              <p:cNvSpPr/>
              <p:nvPr/>
            </p:nvSpPr>
            <p:spPr>
              <a:xfrm>
                <a:off x="2605350" y="2877400"/>
                <a:ext cx="373300" cy="114785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45914" fill="none" extrusionOk="0">
                    <a:moveTo>
                      <a:pt x="13220" y="0"/>
                    </a:moveTo>
                    <a:cubicBezTo>
                      <a:pt x="14105" y="3777"/>
                      <a:pt x="14931" y="9679"/>
                      <a:pt x="13780" y="16701"/>
                    </a:cubicBezTo>
                    <a:cubicBezTo>
                      <a:pt x="13102" y="20950"/>
                      <a:pt x="11862" y="24462"/>
                      <a:pt x="10712" y="27147"/>
                    </a:cubicBezTo>
                    <a:cubicBezTo>
                      <a:pt x="7141" y="33402"/>
                      <a:pt x="3571" y="39658"/>
                      <a:pt x="0" y="45914"/>
                    </a:cubicBezTo>
                  </a:path>
                </a:pathLst>
              </a:custGeom>
              <a:noFill/>
              <a:ln w="5900" cap="flat" cmpd="sng">
                <a:noFill/>
                <a:prstDash val="solid"/>
                <a:miter lim="29507"/>
                <a:headEnd type="none" w="sm" len="sm"/>
                <a:tailEnd type="none" w="sm" len="sm"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" name="Google Shape;1425;p72">
              <a:extLst>
                <a:ext uri="{FF2B5EF4-FFF2-40B4-BE49-F238E27FC236}">
                  <a16:creationId xmlns:a16="http://schemas.microsoft.com/office/drawing/2014/main" id="{5BCA8F45-567C-88E3-E6B7-BEA7987537F5}"/>
                </a:ext>
              </a:extLst>
            </p:cNvPr>
            <p:cNvGrpSpPr/>
            <p:nvPr/>
          </p:nvGrpSpPr>
          <p:grpSpPr>
            <a:xfrm>
              <a:off x="1403008" y="2023419"/>
              <a:ext cx="502025" cy="694850"/>
              <a:chOff x="3813925" y="2740550"/>
              <a:chExt cx="502025" cy="694850"/>
            </a:xfrm>
          </p:grpSpPr>
          <p:sp>
            <p:nvSpPr>
              <p:cNvPr id="20" name="Google Shape;1426;p72">
                <a:extLst>
                  <a:ext uri="{FF2B5EF4-FFF2-40B4-BE49-F238E27FC236}">
                    <a16:creationId xmlns:a16="http://schemas.microsoft.com/office/drawing/2014/main" id="{7CFCA2F7-BB4B-D130-4D9D-6F5E291B8A96}"/>
                  </a:ext>
                </a:extLst>
              </p:cNvPr>
              <p:cNvSpPr/>
              <p:nvPr/>
            </p:nvSpPr>
            <p:spPr>
              <a:xfrm>
                <a:off x="3890375" y="2740550"/>
                <a:ext cx="69175" cy="265375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10615" extrusionOk="0">
                    <a:moveTo>
                      <a:pt x="0" y="9243"/>
                    </a:moveTo>
                    <a:cubicBezTo>
                      <a:pt x="405" y="9467"/>
                      <a:pt x="563" y="10389"/>
                      <a:pt x="967" y="10614"/>
                    </a:cubicBezTo>
                    <a:cubicBezTo>
                      <a:pt x="1012" y="10547"/>
                      <a:pt x="1305" y="9782"/>
                      <a:pt x="1327" y="9715"/>
                    </a:cubicBezTo>
                    <a:cubicBezTo>
                      <a:pt x="1552" y="9153"/>
                      <a:pt x="1664" y="8501"/>
                      <a:pt x="1799" y="7826"/>
                    </a:cubicBezTo>
                    <a:cubicBezTo>
                      <a:pt x="2114" y="6252"/>
                      <a:pt x="2451" y="4656"/>
                      <a:pt x="2654" y="2947"/>
                    </a:cubicBezTo>
                    <a:cubicBezTo>
                      <a:pt x="2699" y="2609"/>
                      <a:pt x="2766" y="2227"/>
                      <a:pt x="2744" y="1912"/>
                    </a:cubicBezTo>
                    <a:cubicBezTo>
                      <a:pt x="2699" y="1170"/>
                      <a:pt x="2361" y="563"/>
                      <a:pt x="1979" y="1"/>
                    </a:cubicBezTo>
                    <a:cubicBezTo>
                      <a:pt x="1934" y="1"/>
                      <a:pt x="1934" y="23"/>
                      <a:pt x="1957" y="46"/>
                    </a:cubicBezTo>
                    <a:cubicBezTo>
                      <a:pt x="1237" y="3037"/>
                      <a:pt x="630" y="6095"/>
                      <a:pt x="0" y="9220"/>
                    </a:cubicBezTo>
                    <a:cubicBezTo>
                      <a:pt x="0" y="9220"/>
                      <a:pt x="0" y="9243"/>
                      <a:pt x="0" y="9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Google Shape;1427;p72">
                <a:extLst>
                  <a:ext uri="{FF2B5EF4-FFF2-40B4-BE49-F238E27FC236}">
                    <a16:creationId xmlns:a16="http://schemas.microsoft.com/office/drawing/2014/main" id="{42CA5272-B227-0879-BF18-F2CAA4020CA0}"/>
                  </a:ext>
                </a:extLst>
              </p:cNvPr>
              <p:cNvSpPr/>
              <p:nvPr/>
            </p:nvSpPr>
            <p:spPr>
              <a:xfrm>
                <a:off x="3880825" y="2971600"/>
                <a:ext cx="226000" cy="463800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18552" extrusionOk="0">
                    <a:moveTo>
                      <a:pt x="8927" y="15089"/>
                    </a:moveTo>
                    <a:cubicBezTo>
                      <a:pt x="8792" y="14436"/>
                      <a:pt x="8410" y="13627"/>
                      <a:pt x="7960" y="12952"/>
                    </a:cubicBezTo>
                    <a:cubicBezTo>
                      <a:pt x="7533" y="12278"/>
                      <a:pt x="7173" y="11536"/>
                      <a:pt x="6836" y="10974"/>
                    </a:cubicBezTo>
                    <a:cubicBezTo>
                      <a:pt x="6431" y="10322"/>
                      <a:pt x="6071" y="9625"/>
                      <a:pt x="5734" y="8950"/>
                    </a:cubicBezTo>
                    <a:cubicBezTo>
                      <a:pt x="5397" y="8275"/>
                      <a:pt x="5015" y="7601"/>
                      <a:pt x="4655" y="6926"/>
                    </a:cubicBezTo>
                    <a:cubicBezTo>
                      <a:pt x="3553" y="4723"/>
                      <a:pt x="2699" y="2901"/>
                      <a:pt x="1439" y="855"/>
                    </a:cubicBezTo>
                    <a:cubicBezTo>
                      <a:pt x="1259" y="563"/>
                      <a:pt x="1102" y="270"/>
                      <a:pt x="922" y="1"/>
                    </a:cubicBezTo>
                    <a:cubicBezTo>
                      <a:pt x="630" y="248"/>
                      <a:pt x="315" y="495"/>
                      <a:pt x="0" y="743"/>
                    </a:cubicBezTo>
                    <a:cubicBezTo>
                      <a:pt x="45" y="833"/>
                      <a:pt x="113" y="945"/>
                      <a:pt x="158" y="1035"/>
                    </a:cubicBezTo>
                    <a:cubicBezTo>
                      <a:pt x="1147" y="2811"/>
                      <a:pt x="2226" y="4655"/>
                      <a:pt x="3148" y="6409"/>
                    </a:cubicBezTo>
                    <a:cubicBezTo>
                      <a:pt x="4273" y="8523"/>
                      <a:pt x="5307" y="10614"/>
                      <a:pt x="6364" y="12660"/>
                    </a:cubicBezTo>
                    <a:cubicBezTo>
                      <a:pt x="5149" y="12368"/>
                      <a:pt x="4273" y="12817"/>
                      <a:pt x="3710" y="13560"/>
                    </a:cubicBezTo>
                    <a:cubicBezTo>
                      <a:pt x="3081" y="14391"/>
                      <a:pt x="2991" y="15606"/>
                      <a:pt x="3283" y="16438"/>
                    </a:cubicBezTo>
                    <a:cubicBezTo>
                      <a:pt x="3620" y="17337"/>
                      <a:pt x="4632" y="18169"/>
                      <a:pt x="5712" y="18349"/>
                    </a:cubicBezTo>
                    <a:cubicBezTo>
                      <a:pt x="6836" y="18551"/>
                      <a:pt x="7825" y="18079"/>
                      <a:pt x="8455" y="17225"/>
                    </a:cubicBezTo>
                    <a:cubicBezTo>
                      <a:pt x="8815" y="16730"/>
                      <a:pt x="9040" y="15741"/>
                      <a:pt x="8927" y="15089"/>
                    </a:cubicBezTo>
                    <a:close/>
                    <a:moveTo>
                      <a:pt x="8208" y="15808"/>
                    </a:moveTo>
                    <a:cubicBezTo>
                      <a:pt x="8028" y="17112"/>
                      <a:pt x="6566" y="18079"/>
                      <a:pt x="5082" y="17292"/>
                    </a:cubicBezTo>
                    <a:cubicBezTo>
                      <a:pt x="4902" y="17202"/>
                      <a:pt x="4632" y="16955"/>
                      <a:pt x="4520" y="16865"/>
                    </a:cubicBezTo>
                    <a:cubicBezTo>
                      <a:pt x="4048" y="16393"/>
                      <a:pt x="3733" y="15606"/>
                      <a:pt x="4003" y="14751"/>
                    </a:cubicBezTo>
                    <a:cubicBezTo>
                      <a:pt x="4295" y="13829"/>
                      <a:pt x="4992" y="13447"/>
                      <a:pt x="5577" y="13357"/>
                    </a:cubicBezTo>
                    <a:cubicBezTo>
                      <a:pt x="6521" y="13200"/>
                      <a:pt x="7488" y="13829"/>
                      <a:pt x="7848" y="14347"/>
                    </a:cubicBezTo>
                    <a:cubicBezTo>
                      <a:pt x="8140" y="14774"/>
                      <a:pt x="8275" y="15246"/>
                      <a:pt x="8208" y="158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Google Shape;1428;p72">
                <a:extLst>
                  <a:ext uri="{FF2B5EF4-FFF2-40B4-BE49-F238E27FC236}">
                    <a16:creationId xmlns:a16="http://schemas.microsoft.com/office/drawing/2014/main" id="{E1493BC7-A419-FBAB-8B4D-9FA3240E1FF1}"/>
                  </a:ext>
                </a:extLst>
              </p:cNvPr>
              <p:cNvSpPr/>
              <p:nvPr/>
            </p:nvSpPr>
            <p:spPr>
              <a:xfrm>
                <a:off x="3813925" y="2750125"/>
                <a:ext cx="502025" cy="561600"/>
              </a:xfrm>
              <a:custGeom>
                <a:avLst/>
                <a:gdLst/>
                <a:ahLst/>
                <a:cxnLst/>
                <a:rect l="l" t="t" r="r" b="b"/>
                <a:pathLst>
                  <a:path w="20081" h="22464" extrusionOk="0">
                    <a:moveTo>
                      <a:pt x="540" y="0"/>
                    </a:moveTo>
                    <a:cubicBezTo>
                      <a:pt x="585" y="0"/>
                      <a:pt x="585" y="23"/>
                      <a:pt x="585" y="45"/>
                    </a:cubicBezTo>
                    <a:cubicBezTo>
                      <a:pt x="1732" y="2901"/>
                      <a:pt x="2766" y="5847"/>
                      <a:pt x="3845" y="8837"/>
                    </a:cubicBezTo>
                    <a:cubicBezTo>
                      <a:pt x="3913" y="9017"/>
                      <a:pt x="3980" y="9264"/>
                      <a:pt x="4070" y="9422"/>
                    </a:cubicBezTo>
                    <a:cubicBezTo>
                      <a:pt x="4183" y="9624"/>
                      <a:pt x="4430" y="9849"/>
                      <a:pt x="4677" y="10074"/>
                    </a:cubicBezTo>
                    <a:cubicBezTo>
                      <a:pt x="6139" y="11468"/>
                      <a:pt x="7646" y="12997"/>
                      <a:pt x="9107" y="14346"/>
                    </a:cubicBezTo>
                    <a:cubicBezTo>
                      <a:pt x="10839" y="15965"/>
                      <a:pt x="12615" y="17494"/>
                      <a:pt x="14324" y="19068"/>
                    </a:cubicBezTo>
                    <a:cubicBezTo>
                      <a:pt x="14324" y="17809"/>
                      <a:pt x="14998" y="17067"/>
                      <a:pt x="15875" y="16707"/>
                    </a:cubicBezTo>
                    <a:cubicBezTo>
                      <a:pt x="16842" y="16325"/>
                      <a:pt x="18034" y="16550"/>
                      <a:pt x="18754" y="17044"/>
                    </a:cubicBezTo>
                    <a:cubicBezTo>
                      <a:pt x="19541" y="17607"/>
                      <a:pt x="20080" y="18776"/>
                      <a:pt x="19990" y="19878"/>
                    </a:cubicBezTo>
                    <a:cubicBezTo>
                      <a:pt x="19878" y="21024"/>
                      <a:pt x="19181" y="21856"/>
                      <a:pt x="18191" y="22239"/>
                    </a:cubicBezTo>
                    <a:cubicBezTo>
                      <a:pt x="17629" y="22463"/>
                      <a:pt x="16595" y="22441"/>
                      <a:pt x="16010" y="22149"/>
                    </a:cubicBezTo>
                    <a:cubicBezTo>
                      <a:pt x="15403" y="21856"/>
                      <a:pt x="14729" y="21272"/>
                      <a:pt x="14189" y="20687"/>
                    </a:cubicBezTo>
                    <a:cubicBezTo>
                      <a:pt x="13649" y="20080"/>
                      <a:pt x="13042" y="19540"/>
                      <a:pt x="12570" y="19068"/>
                    </a:cubicBezTo>
                    <a:cubicBezTo>
                      <a:pt x="12030" y="18506"/>
                      <a:pt x="11468" y="17989"/>
                      <a:pt x="10884" y="17494"/>
                    </a:cubicBezTo>
                    <a:cubicBezTo>
                      <a:pt x="10321" y="16977"/>
                      <a:pt x="9782" y="16460"/>
                      <a:pt x="9220" y="15943"/>
                    </a:cubicBezTo>
                    <a:cubicBezTo>
                      <a:pt x="7376" y="14301"/>
                      <a:pt x="5824" y="12997"/>
                      <a:pt x="4160" y="11266"/>
                    </a:cubicBezTo>
                    <a:cubicBezTo>
                      <a:pt x="3621" y="10681"/>
                      <a:pt x="2991" y="10141"/>
                      <a:pt x="2609" y="9512"/>
                    </a:cubicBezTo>
                    <a:cubicBezTo>
                      <a:pt x="2316" y="8995"/>
                      <a:pt x="2114" y="8365"/>
                      <a:pt x="1867" y="7713"/>
                    </a:cubicBezTo>
                    <a:cubicBezTo>
                      <a:pt x="1327" y="6206"/>
                      <a:pt x="765" y="4677"/>
                      <a:pt x="293" y="3013"/>
                    </a:cubicBezTo>
                    <a:cubicBezTo>
                      <a:pt x="203" y="2676"/>
                      <a:pt x="90" y="2316"/>
                      <a:pt x="68" y="2001"/>
                    </a:cubicBezTo>
                    <a:cubicBezTo>
                      <a:pt x="0" y="1282"/>
                      <a:pt x="248" y="607"/>
                      <a:pt x="540" y="0"/>
                    </a:cubicBezTo>
                    <a:close/>
                    <a:moveTo>
                      <a:pt x="15201" y="18461"/>
                    </a:moveTo>
                    <a:cubicBezTo>
                      <a:pt x="14796" y="19338"/>
                      <a:pt x="15156" y="20440"/>
                      <a:pt x="15583" y="20912"/>
                    </a:cubicBezTo>
                    <a:cubicBezTo>
                      <a:pt x="15898" y="21317"/>
                      <a:pt x="16325" y="21564"/>
                      <a:pt x="16887" y="21632"/>
                    </a:cubicBezTo>
                    <a:cubicBezTo>
                      <a:pt x="18191" y="21811"/>
                      <a:pt x="19518" y="20642"/>
                      <a:pt x="19113" y="19001"/>
                    </a:cubicBezTo>
                    <a:cubicBezTo>
                      <a:pt x="19068" y="18798"/>
                      <a:pt x="18911" y="18461"/>
                      <a:pt x="18844" y="18349"/>
                    </a:cubicBezTo>
                    <a:cubicBezTo>
                      <a:pt x="18529" y="17764"/>
                      <a:pt x="17832" y="17247"/>
                      <a:pt x="16932" y="17292"/>
                    </a:cubicBezTo>
                    <a:cubicBezTo>
                      <a:pt x="15988" y="17337"/>
                      <a:pt x="15426" y="17944"/>
                      <a:pt x="15201" y="184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Google Shape;1429;p72">
                <a:extLst>
                  <a:ext uri="{FF2B5EF4-FFF2-40B4-BE49-F238E27FC236}">
                    <a16:creationId xmlns:a16="http://schemas.microsoft.com/office/drawing/2014/main" id="{F6B8F2F6-1BF5-95DE-920A-07DCEF8017D0}"/>
                  </a:ext>
                </a:extLst>
              </p:cNvPr>
              <p:cNvSpPr/>
              <p:nvPr/>
            </p:nvSpPr>
            <p:spPr>
              <a:xfrm>
                <a:off x="3887000" y="2969350"/>
                <a:ext cx="2027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788" extrusionOk="0">
                    <a:moveTo>
                      <a:pt x="810" y="405"/>
                    </a:moveTo>
                    <a:cubicBezTo>
                      <a:pt x="788" y="630"/>
                      <a:pt x="608" y="788"/>
                      <a:pt x="383" y="788"/>
                    </a:cubicBezTo>
                    <a:cubicBezTo>
                      <a:pt x="180" y="765"/>
                      <a:pt x="1" y="585"/>
                      <a:pt x="23" y="383"/>
                    </a:cubicBezTo>
                    <a:cubicBezTo>
                      <a:pt x="23" y="158"/>
                      <a:pt x="203" y="1"/>
                      <a:pt x="428" y="1"/>
                    </a:cubicBezTo>
                    <a:cubicBezTo>
                      <a:pt x="653" y="1"/>
                      <a:pt x="810" y="203"/>
                      <a:pt x="810" y="4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" name="Google Shape;1430;p72">
              <a:extLst>
                <a:ext uri="{FF2B5EF4-FFF2-40B4-BE49-F238E27FC236}">
                  <a16:creationId xmlns:a16="http://schemas.microsoft.com/office/drawing/2014/main" id="{DD476D98-A332-1B30-2B01-2DE59A32E9A0}"/>
                </a:ext>
              </a:extLst>
            </p:cNvPr>
            <p:cNvGrpSpPr/>
            <p:nvPr/>
          </p:nvGrpSpPr>
          <p:grpSpPr>
            <a:xfrm rot="-2700000">
              <a:off x="3137776" y="2134442"/>
              <a:ext cx="1000615" cy="1033240"/>
              <a:chOff x="4476700" y="2501650"/>
              <a:chExt cx="1000625" cy="1033250"/>
            </a:xfrm>
          </p:grpSpPr>
          <p:sp>
            <p:nvSpPr>
              <p:cNvPr id="12" name="Google Shape;1431;p72">
                <a:extLst>
                  <a:ext uri="{FF2B5EF4-FFF2-40B4-BE49-F238E27FC236}">
                    <a16:creationId xmlns:a16="http://schemas.microsoft.com/office/drawing/2014/main" id="{F65E5417-A2ED-52D6-EA66-7BAB758CC78C}"/>
                  </a:ext>
                </a:extLst>
              </p:cNvPr>
              <p:cNvSpPr/>
              <p:nvPr/>
            </p:nvSpPr>
            <p:spPr>
              <a:xfrm>
                <a:off x="4602050" y="2811950"/>
                <a:ext cx="552625" cy="722950"/>
              </a:xfrm>
              <a:custGeom>
                <a:avLst/>
                <a:gdLst/>
                <a:ahLst/>
                <a:cxnLst/>
                <a:rect l="l" t="t" r="r" b="b"/>
                <a:pathLst>
                  <a:path w="22105" h="28918" extrusionOk="0">
                    <a:moveTo>
                      <a:pt x="20508" y="12188"/>
                    </a:moveTo>
                    <a:cubicBezTo>
                      <a:pt x="19631" y="14437"/>
                      <a:pt x="18776" y="17022"/>
                      <a:pt x="17787" y="19518"/>
                    </a:cubicBezTo>
                    <a:cubicBezTo>
                      <a:pt x="16685" y="22307"/>
                      <a:pt x="15606" y="24960"/>
                      <a:pt x="13447" y="26399"/>
                    </a:cubicBezTo>
                    <a:cubicBezTo>
                      <a:pt x="12660" y="26894"/>
                      <a:pt x="11288" y="27208"/>
                      <a:pt x="10277" y="26714"/>
                    </a:cubicBezTo>
                    <a:cubicBezTo>
                      <a:pt x="9377" y="26264"/>
                      <a:pt x="8770" y="25252"/>
                      <a:pt x="8320" y="24150"/>
                    </a:cubicBezTo>
                    <a:cubicBezTo>
                      <a:pt x="7016" y="20912"/>
                      <a:pt x="7084" y="16393"/>
                      <a:pt x="7016" y="12143"/>
                    </a:cubicBezTo>
                    <a:cubicBezTo>
                      <a:pt x="6971" y="9332"/>
                      <a:pt x="6634" y="6701"/>
                      <a:pt x="5734" y="4565"/>
                    </a:cubicBezTo>
                    <a:cubicBezTo>
                      <a:pt x="4813" y="2362"/>
                      <a:pt x="3351" y="248"/>
                      <a:pt x="315" y="1"/>
                    </a:cubicBezTo>
                    <a:cubicBezTo>
                      <a:pt x="180" y="226"/>
                      <a:pt x="90" y="518"/>
                      <a:pt x="1" y="810"/>
                    </a:cubicBezTo>
                    <a:cubicBezTo>
                      <a:pt x="5465" y="2159"/>
                      <a:pt x="4970" y="8748"/>
                      <a:pt x="5330" y="14931"/>
                    </a:cubicBezTo>
                    <a:cubicBezTo>
                      <a:pt x="5510" y="17787"/>
                      <a:pt x="5734" y="20980"/>
                      <a:pt x="6319" y="23521"/>
                    </a:cubicBezTo>
                    <a:cubicBezTo>
                      <a:pt x="6634" y="24825"/>
                      <a:pt x="7084" y="25927"/>
                      <a:pt x="7916" y="26804"/>
                    </a:cubicBezTo>
                    <a:cubicBezTo>
                      <a:pt x="8703" y="27658"/>
                      <a:pt x="9827" y="28378"/>
                      <a:pt x="11198" y="28558"/>
                    </a:cubicBezTo>
                    <a:cubicBezTo>
                      <a:pt x="13852" y="28917"/>
                      <a:pt x="15268" y="27456"/>
                      <a:pt x="16348" y="25972"/>
                    </a:cubicBezTo>
                    <a:cubicBezTo>
                      <a:pt x="17337" y="24623"/>
                      <a:pt x="18057" y="23094"/>
                      <a:pt x="18776" y="21609"/>
                    </a:cubicBezTo>
                    <a:cubicBezTo>
                      <a:pt x="20125" y="18776"/>
                      <a:pt x="21137" y="15763"/>
                      <a:pt x="22104" y="12750"/>
                    </a:cubicBezTo>
                    <a:cubicBezTo>
                      <a:pt x="21587" y="12525"/>
                      <a:pt x="21047" y="12300"/>
                      <a:pt x="20508" y="121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Google Shape;1432;p72">
                <a:extLst>
                  <a:ext uri="{FF2B5EF4-FFF2-40B4-BE49-F238E27FC236}">
                    <a16:creationId xmlns:a16="http://schemas.microsoft.com/office/drawing/2014/main" id="{4AF2B426-E667-2B65-D197-6A47070EBEF3}"/>
                  </a:ext>
                </a:extLst>
              </p:cNvPr>
              <p:cNvSpPr/>
              <p:nvPr/>
            </p:nvSpPr>
            <p:spPr>
              <a:xfrm>
                <a:off x="4476700" y="2735500"/>
                <a:ext cx="138875" cy="138875"/>
              </a:xfrm>
              <a:custGeom>
                <a:avLst/>
                <a:gdLst/>
                <a:ahLst/>
                <a:cxnLst/>
                <a:rect l="l" t="t" r="r" b="b"/>
                <a:pathLst>
                  <a:path w="5555" h="5555" extrusionOk="0">
                    <a:moveTo>
                      <a:pt x="5487" y="2901"/>
                    </a:moveTo>
                    <a:cubicBezTo>
                      <a:pt x="5419" y="4408"/>
                      <a:pt x="4160" y="5555"/>
                      <a:pt x="2654" y="5510"/>
                    </a:cubicBezTo>
                    <a:cubicBezTo>
                      <a:pt x="1169" y="5442"/>
                      <a:pt x="0" y="4160"/>
                      <a:pt x="68" y="2676"/>
                    </a:cubicBezTo>
                    <a:cubicBezTo>
                      <a:pt x="135" y="1170"/>
                      <a:pt x="1394" y="1"/>
                      <a:pt x="2901" y="68"/>
                    </a:cubicBezTo>
                    <a:cubicBezTo>
                      <a:pt x="4385" y="136"/>
                      <a:pt x="5554" y="1395"/>
                      <a:pt x="5487" y="29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Google Shape;1433;p72">
                <a:extLst>
                  <a:ext uri="{FF2B5EF4-FFF2-40B4-BE49-F238E27FC236}">
                    <a16:creationId xmlns:a16="http://schemas.microsoft.com/office/drawing/2014/main" id="{2224084B-B1FF-BCA3-6957-16112B5E851A}"/>
                  </a:ext>
                </a:extLst>
              </p:cNvPr>
              <p:cNvSpPr/>
              <p:nvPr/>
            </p:nvSpPr>
            <p:spPr>
              <a:xfrm>
                <a:off x="4504250" y="2763050"/>
                <a:ext cx="837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74" extrusionOk="0">
                    <a:moveTo>
                      <a:pt x="3305" y="1754"/>
                    </a:moveTo>
                    <a:cubicBezTo>
                      <a:pt x="3283" y="2654"/>
                      <a:pt x="2518" y="3373"/>
                      <a:pt x="1597" y="3328"/>
                    </a:cubicBezTo>
                    <a:cubicBezTo>
                      <a:pt x="697" y="3283"/>
                      <a:pt x="0" y="2519"/>
                      <a:pt x="23" y="1619"/>
                    </a:cubicBezTo>
                    <a:cubicBezTo>
                      <a:pt x="67" y="697"/>
                      <a:pt x="832" y="0"/>
                      <a:pt x="1731" y="45"/>
                    </a:cubicBezTo>
                    <a:cubicBezTo>
                      <a:pt x="2653" y="90"/>
                      <a:pt x="3350" y="855"/>
                      <a:pt x="3305" y="17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Google Shape;1434;p72">
                <a:extLst>
                  <a:ext uri="{FF2B5EF4-FFF2-40B4-BE49-F238E27FC236}">
                    <a16:creationId xmlns:a16="http://schemas.microsoft.com/office/drawing/2014/main" id="{8FF8B089-2CD1-8AEC-5778-017383135913}"/>
                  </a:ext>
                </a:extLst>
              </p:cNvPr>
              <p:cNvSpPr/>
              <p:nvPr/>
            </p:nvSpPr>
            <p:spPr>
              <a:xfrm>
                <a:off x="5004550" y="2514025"/>
                <a:ext cx="175975" cy="622875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24915" extrusionOk="0">
                    <a:moveTo>
                      <a:pt x="6499" y="23340"/>
                    </a:moveTo>
                    <a:cubicBezTo>
                      <a:pt x="6341" y="23858"/>
                      <a:pt x="6206" y="24397"/>
                      <a:pt x="6049" y="24914"/>
                    </a:cubicBezTo>
                    <a:cubicBezTo>
                      <a:pt x="3868" y="24487"/>
                      <a:pt x="2654" y="22958"/>
                      <a:pt x="1844" y="21249"/>
                    </a:cubicBezTo>
                    <a:cubicBezTo>
                      <a:pt x="1035" y="19563"/>
                      <a:pt x="652" y="17449"/>
                      <a:pt x="405" y="15066"/>
                    </a:cubicBezTo>
                    <a:cubicBezTo>
                      <a:pt x="180" y="12840"/>
                      <a:pt x="0" y="10366"/>
                      <a:pt x="180" y="7758"/>
                    </a:cubicBezTo>
                    <a:cubicBezTo>
                      <a:pt x="360" y="5307"/>
                      <a:pt x="675" y="2766"/>
                      <a:pt x="1912" y="1484"/>
                    </a:cubicBezTo>
                    <a:cubicBezTo>
                      <a:pt x="2609" y="765"/>
                      <a:pt x="3621" y="293"/>
                      <a:pt x="4722" y="90"/>
                    </a:cubicBezTo>
                    <a:cubicBezTo>
                      <a:pt x="5127" y="23"/>
                      <a:pt x="5554" y="68"/>
                      <a:pt x="6004" y="23"/>
                    </a:cubicBezTo>
                    <a:cubicBezTo>
                      <a:pt x="6454" y="0"/>
                      <a:pt x="6971" y="68"/>
                      <a:pt x="7016" y="517"/>
                    </a:cubicBezTo>
                    <a:cubicBezTo>
                      <a:pt x="7038" y="1102"/>
                      <a:pt x="6319" y="1214"/>
                      <a:pt x="5892" y="1327"/>
                    </a:cubicBezTo>
                    <a:cubicBezTo>
                      <a:pt x="4430" y="1709"/>
                      <a:pt x="3306" y="2564"/>
                      <a:pt x="2721" y="3868"/>
                    </a:cubicBezTo>
                    <a:cubicBezTo>
                      <a:pt x="2384" y="4587"/>
                      <a:pt x="2294" y="5419"/>
                      <a:pt x="2114" y="6409"/>
                    </a:cubicBezTo>
                    <a:cubicBezTo>
                      <a:pt x="1979" y="7218"/>
                      <a:pt x="1844" y="8230"/>
                      <a:pt x="1754" y="9152"/>
                    </a:cubicBezTo>
                    <a:cubicBezTo>
                      <a:pt x="1372" y="13042"/>
                      <a:pt x="1889" y="16707"/>
                      <a:pt x="2789" y="19675"/>
                    </a:cubicBezTo>
                    <a:cubicBezTo>
                      <a:pt x="3014" y="20395"/>
                      <a:pt x="3328" y="21092"/>
                      <a:pt x="3756" y="21699"/>
                    </a:cubicBezTo>
                    <a:cubicBezTo>
                      <a:pt x="4160" y="22239"/>
                      <a:pt x="4745" y="22868"/>
                      <a:pt x="5330" y="23138"/>
                    </a:cubicBezTo>
                    <a:cubicBezTo>
                      <a:pt x="5644" y="23273"/>
                      <a:pt x="5982" y="23295"/>
                      <a:pt x="6499" y="233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Google Shape;1435;p72">
                <a:extLst>
                  <a:ext uri="{FF2B5EF4-FFF2-40B4-BE49-F238E27FC236}">
                    <a16:creationId xmlns:a16="http://schemas.microsoft.com/office/drawing/2014/main" id="{80B1AC39-F788-F365-1004-6A2F9560A11D}"/>
                  </a:ext>
                </a:extLst>
              </p:cNvPr>
              <p:cNvSpPr/>
              <p:nvPr/>
            </p:nvSpPr>
            <p:spPr>
              <a:xfrm>
                <a:off x="5159150" y="2501650"/>
                <a:ext cx="61275" cy="64675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587" extrusionOk="0">
                    <a:moveTo>
                      <a:pt x="607" y="135"/>
                    </a:moveTo>
                    <a:cubicBezTo>
                      <a:pt x="1012" y="1"/>
                      <a:pt x="1417" y="450"/>
                      <a:pt x="1799" y="720"/>
                    </a:cubicBezTo>
                    <a:cubicBezTo>
                      <a:pt x="2136" y="990"/>
                      <a:pt x="2451" y="1237"/>
                      <a:pt x="2428" y="1597"/>
                    </a:cubicBezTo>
                    <a:cubicBezTo>
                      <a:pt x="2406" y="1957"/>
                      <a:pt x="2069" y="2069"/>
                      <a:pt x="1754" y="2204"/>
                    </a:cubicBezTo>
                    <a:cubicBezTo>
                      <a:pt x="1417" y="2339"/>
                      <a:pt x="1147" y="2474"/>
                      <a:pt x="854" y="2519"/>
                    </a:cubicBezTo>
                    <a:cubicBezTo>
                      <a:pt x="112" y="2586"/>
                      <a:pt x="0" y="2227"/>
                      <a:pt x="112" y="1395"/>
                    </a:cubicBezTo>
                    <a:cubicBezTo>
                      <a:pt x="157" y="945"/>
                      <a:pt x="292" y="248"/>
                      <a:pt x="607" y="1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Google Shape;1436;p72">
                <a:extLst>
                  <a:ext uri="{FF2B5EF4-FFF2-40B4-BE49-F238E27FC236}">
                    <a16:creationId xmlns:a16="http://schemas.microsoft.com/office/drawing/2014/main" id="{91CBDAA5-5982-E1BE-EB33-6EE1E07CFD65}"/>
                  </a:ext>
                </a:extLst>
              </p:cNvPr>
              <p:cNvSpPr/>
              <p:nvPr/>
            </p:nvSpPr>
            <p:spPr>
              <a:xfrm>
                <a:off x="5122025" y="2556750"/>
                <a:ext cx="355300" cy="585775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23431" extrusionOk="0">
                    <a:moveTo>
                      <a:pt x="248" y="21272"/>
                    </a:moveTo>
                    <a:cubicBezTo>
                      <a:pt x="181" y="21811"/>
                      <a:pt x="68" y="22373"/>
                      <a:pt x="1" y="22891"/>
                    </a:cubicBezTo>
                    <a:cubicBezTo>
                      <a:pt x="2160" y="23430"/>
                      <a:pt x="3913" y="22553"/>
                      <a:pt x="5375" y="21362"/>
                    </a:cubicBezTo>
                    <a:cubicBezTo>
                      <a:pt x="6814" y="20170"/>
                      <a:pt x="8051" y="18393"/>
                      <a:pt x="9265" y="16347"/>
                    </a:cubicBezTo>
                    <a:cubicBezTo>
                      <a:pt x="10412" y="14436"/>
                      <a:pt x="11626" y="12277"/>
                      <a:pt x="12571" y="9804"/>
                    </a:cubicBezTo>
                    <a:cubicBezTo>
                      <a:pt x="13447" y="7510"/>
                      <a:pt x="14212" y="5104"/>
                      <a:pt x="13627" y="3395"/>
                    </a:cubicBezTo>
                    <a:cubicBezTo>
                      <a:pt x="13313" y="2451"/>
                      <a:pt x="12593" y="1597"/>
                      <a:pt x="11671" y="967"/>
                    </a:cubicBezTo>
                    <a:cubicBezTo>
                      <a:pt x="11356" y="742"/>
                      <a:pt x="10952" y="585"/>
                      <a:pt x="10547" y="360"/>
                    </a:cubicBezTo>
                    <a:cubicBezTo>
                      <a:pt x="10165" y="135"/>
                      <a:pt x="9647" y="0"/>
                      <a:pt x="9423" y="382"/>
                    </a:cubicBezTo>
                    <a:cubicBezTo>
                      <a:pt x="9153" y="900"/>
                      <a:pt x="9760" y="1304"/>
                      <a:pt x="10097" y="1574"/>
                    </a:cubicBezTo>
                    <a:cubicBezTo>
                      <a:pt x="11266" y="2541"/>
                      <a:pt x="11918" y="3800"/>
                      <a:pt x="11918" y="5239"/>
                    </a:cubicBezTo>
                    <a:cubicBezTo>
                      <a:pt x="11896" y="6004"/>
                      <a:pt x="11649" y="6813"/>
                      <a:pt x="11379" y="7758"/>
                    </a:cubicBezTo>
                    <a:cubicBezTo>
                      <a:pt x="11154" y="8567"/>
                      <a:pt x="10862" y="9557"/>
                      <a:pt x="10547" y="10434"/>
                    </a:cubicBezTo>
                    <a:cubicBezTo>
                      <a:pt x="9243" y="14121"/>
                      <a:pt x="7219" y="17224"/>
                      <a:pt x="5173" y="19518"/>
                    </a:cubicBezTo>
                    <a:cubicBezTo>
                      <a:pt x="4656" y="20080"/>
                      <a:pt x="4093" y="20575"/>
                      <a:pt x="3441" y="20934"/>
                    </a:cubicBezTo>
                    <a:cubicBezTo>
                      <a:pt x="2834" y="21272"/>
                      <a:pt x="2047" y="21609"/>
                      <a:pt x="1418" y="21586"/>
                    </a:cubicBezTo>
                    <a:cubicBezTo>
                      <a:pt x="1058" y="21586"/>
                      <a:pt x="743" y="21474"/>
                      <a:pt x="248" y="21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Google Shape;1437;p72">
                <a:extLst>
                  <a:ext uri="{FF2B5EF4-FFF2-40B4-BE49-F238E27FC236}">
                    <a16:creationId xmlns:a16="http://schemas.microsoft.com/office/drawing/2014/main" id="{A0989028-348D-4605-5950-DCFE70509C1A}"/>
                  </a:ext>
                </a:extLst>
              </p:cNvPr>
              <p:cNvSpPr/>
              <p:nvPr/>
            </p:nvSpPr>
            <p:spPr>
              <a:xfrm>
                <a:off x="5312050" y="2541575"/>
                <a:ext cx="66350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2699" extrusionOk="0">
                    <a:moveTo>
                      <a:pt x="2406" y="292"/>
                    </a:moveTo>
                    <a:cubicBezTo>
                      <a:pt x="2069" y="0"/>
                      <a:pt x="1507" y="225"/>
                      <a:pt x="1079" y="315"/>
                    </a:cubicBezTo>
                    <a:cubicBezTo>
                      <a:pt x="652" y="405"/>
                      <a:pt x="270" y="495"/>
                      <a:pt x="135" y="832"/>
                    </a:cubicBezTo>
                    <a:cubicBezTo>
                      <a:pt x="0" y="1169"/>
                      <a:pt x="248" y="1417"/>
                      <a:pt x="472" y="1664"/>
                    </a:cubicBezTo>
                    <a:cubicBezTo>
                      <a:pt x="720" y="1934"/>
                      <a:pt x="900" y="2181"/>
                      <a:pt x="1169" y="2339"/>
                    </a:cubicBezTo>
                    <a:cubicBezTo>
                      <a:pt x="1822" y="2698"/>
                      <a:pt x="2046" y="2428"/>
                      <a:pt x="2316" y="1641"/>
                    </a:cubicBezTo>
                    <a:cubicBezTo>
                      <a:pt x="2474" y="1192"/>
                      <a:pt x="2653" y="517"/>
                      <a:pt x="2406" y="2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Google Shape;1438;p72">
                <a:extLst>
                  <a:ext uri="{FF2B5EF4-FFF2-40B4-BE49-F238E27FC236}">
                    <a16:creationId xmlns:a16="http://schemas.microsoft.com/office/drawing/2014/main" id="{9D323109-1894-8897-B066-32D5BCB8B593}"/>
                  </a:ext>
                </a:extLst>
              </p:cNvPr>
              <p:cNvSpPr/>
              <p:nvPr/>
            </p:nvSpPr>
            <p:spPr>
              <a:xfrm>
                <a:off x="5095050" y="3091900"/>
                <a:ext cx="748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059" extrusionOk="0">
                    <a:moveTo>
                      <a:pt x="2564" y="2519"/>
                    </a:moveTo>
                    <a:cubicBezTo>
                      <a:pt x="2474" y="2856"/>
                      <a:pt x="2114" y="3059"/>
                      <a:pt x="1777" y="2969"/>
                    </a:cubicBezTo>
                    <a:lnTo>
                      <a:pt x="540" y="2631"/>
                    </a:lnTo>
                    <a:cubicBezTo>
                      <a:pt x="203" y="2541"/>
                      <a:pt x="1" y="2182"/>
                      <a:pt x="91" y="1844"/>
                    </a:cubicBezTo>
                    <a:lnTo>
                      <a:pt x="450" y="518"/>
                    </a:lnTo>
                    <a:cubicBezTo>
                      <a:pt x="540" y="180"/>
                      <a:pt x="878" y="1"/>
                      <a:pt x="1215" y="91"/>
                    </a:cubicBezTo>
                    <a:lnTo>
                      <a:pt x="2474" y="428"/>
                    </a:lnTo>
                    <a:cubicBezTo>
                      <a:pt x="2811" y="518"/>
                      <a:pt x="2991" y="855"/>
                      <a:pt x="2901" y="11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" name="Google Shape;1439;p72">
              <a:extLst>
                <a:ext uri="{FF2B5EF4-FFF2-40B4-BE49-F238E27FC236}">
                  <a16:creationId xmlns:a16="http://schemas.microsoft.com/office/drawing/2014/main" id="{FB9B51C4-DD97-6871-E3B7-A620BEAC300E}"/>
                </a:ext>
              </a:extLst>
            </p:cNvPr>
            <p:cNvSpPr/>
            <p:nvPr/>
          </p:nvSpPr>
          <p:spPr>
            <a:xfrm>
              <a:off x="3433532" y="3473781"/>
              <a:ext cx="145768" cy="145768"/>
            </a:xfrm>
            <a:custGeom>
              <a:avLst/>
              <a:gdLst/>
              <a:ahLst/>
              <a:cxnLst/>
              <a:rect l="l" t="t" r="r" b="b"/>
              <a:pathLst>
                <a:path w="1546" h="1546" fill="none" extrusionOk="0">
                  <a:moveTo>
                    <a:pt x="1546" y="658"/>
                  </a:moveTo>
                  <a:cubicBezTo>
                    <a:pt x="1546" y="1231"/>
                    <a:pt x="830" y="1546"/>
                    <a:pt x="429" y="1116"/>
                  </a:cubicBezTo>
                  <a:cubicBezTo>
                    <a:pt x="0" y="716"/>
                    <a:pt x="315" y="0"/>
                    <a:pt x="887" y="0"/>
                  </a:cubicBezTo>
                  <a:cubicBezTo>
                    <a:pt x="1231" y="0"/>
                    <a:pt x="1546" y="315"/>
                    <a:pt x="1546" y="658"/>
                  </a:cubicBezTo>
                  <a:close/>
                </a:path>
              </a:pathLst>
            </a:custGeom>
            <a:solidFill>
              <a:schemeClr val="accent2"/>
            </a:solidFill>
            <a:ln w="19325" cap="rnd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" name="Google Shape;1440;p72">
              <a:extLst>
                <a:ext uri="{FF2B5EF4-FFF2-40B4-BE49-F238E27FC236}">
                  <a16:creationId xmlns:a16="http://schemas.microsoft.com/office/drawing/2014/main" id="{51C5CEFC-1658-A5CC-D8D9-59ED0FB639AC}"/>
                </a:ext>
              </a:extLst>
            </p:cNvPr>
            <p:cNvSpPr/>
            <p:nvPr/>
          </p:nvSpPr>
          <p:spPr>
            <a:xfrm rot="2700000">
              <a:off x="3325950" y="1389733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" name="Google Shape;1441;p72">
              <a:extLst>
                <a:ext uri="{FF2B5EF4-FFF2-40B4-BE49-F238E27FC236}">
                  <a16:creationId xmlns:a16="http://schemas.microsoft.com/office/drawing/2014/main" id="{703A3337-B402-48E1-1748-4A083694F01A}"/>
                </a:ext>
              </a:extLst>
            </p:cNvPr>
            <p:cNvSpPr/>
            <p:nvPr/>
          </p:nvSpPr>
          <p:spPr>
            <a:xfrm>
              <a:off x="1695057" y="1618206"/>
              <a:ext cx="145768" cy="145768"/>
            </a:xfrm>
            <a:custGeom>
              <a:avLst/>
              <a:gdLst/>
              <a:ahLst/>
              <a:cxnLst/>
              <a:rect l="l" t="t" r="r" b="b"/>
              <a:pathLst>
                <a:path w="1546" h="1546" fill="none" extrusionOk="0">
                  <a:moveTo>
                    <a:pt x="1546" y="658"/>
                  </a:moveTo>
                  <a:cubicBezTo>
                    <a:pt x="1546" y="1231"/>
                    <a:pt x="830" y="1546"/>
                    <a:pt x="429" y="1116"/>
                  </a:cubicBezTo>
                  <a:cubicBezTo>
                    <a:pt x="0" y="716"/>
                    <a:pt x="315" y="0"/>
                    <a:pt x="887" y="0"/>
                  </a:cubicBezTo>
                  <a:cubicBezTo>
                    <a:pt x="1231" y="0"/>
                    <a:pt x="1546" y="315"/>
                    <a:pt x="1546" y="658"/>
                  </a:cubicBezTo>
                  <a:close/>
                </a:path>
              </a:pathLst>
            </a:custGeom>
            <a:solidFill>
              <a:schemeClr val="accent2"/>
            </a:solidFill>
            <a:ln w="19325" cap="rnd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" name="Google Shape;1442;p72">
              <a:extLst>
                <a:ext uri="{FF2B5EF4-FFF2-40B4-BE49-F238E27FC236}">
                  <a16:creationId xmlns:a16="http://schemas.microsoft.com/office/drawing/2014/main" id="{DD8AB30C-A849-C942-99AB-C9018981BA1E}"/>
                </a:ext>
              </a:extLst>
            </p:cNvPr>
            <p:cNvSpPr/>
            <p:nvPr/>
          </p:nvSpPr>
          <p:spPr>
            <a:xfrm>
              <a:off x="1467221" y="3248135"/>
              <a:ext cx="373604" cy="371399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pic>
        <p:nvPicPr>
          <p:cNvPr id="1026" name="Picture 2" descr="How Practo is ruining your health. - Healios Cosmoderma">
            <a:extLst>
              <a:ext uri="{FF2B5EF4-FFF2-40B4-BE49-F238E27FC236}">
                <a16:creationId xmlns:a16="http://schemas.microsoft.com/office/drawing/2014/main" id="{4038EDD4-F37D-40CF-8AD7-0C93ABA3D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0" b="30892"/>
          <a:stretch/>
        </p:blipFill>
        <p:spPr bwMode="auto">
          <a:xfrm>
            <a:off x="4157841" y="3214474"/>
            <a:ext cx="3107006" cy="8407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7B125660-8A0E-54C2-E56E-8BB0A9C70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907" y="2844549"/>
            <a:ext cx="1905000" cy="19050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02;p42">
            <a:extLst>
              <a:ext uri="{FF2B5EF4-FFF2-40B4-BE49-F238E27FC236}">
                <a16:creationId xmlns:a16="http://schemas.microsoft.com/office/drawing/2014/main" id="{494E68CD-DC43-7935-9627-9538B5325A3D}"/>
              </a:ext>
            </a:extLst>
          </p:cNvPr>
          <p:cNvSpPr txBox="1">
            <a:spLocks/>
          </p:cNvSpPr>
          <p:nvPr/>
        </p:nvSpPr>
        <p:spPr>
          <a:xfrm>
            <a:off x="411061" y="47048"/>
            <a:ext cx="8321878" cy="525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DATAFRAME BEFORE &amp; AFTER CLEANING</a:t>
            </a:r>
            <a:endParaRPr lang="en-US" sz="1800" dirty="0">
              <a:solidFill>
                <a:schemeClr val="tx1"/>
              </a:solidFill>
              <a:effectLst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321E63-706D-E87D-740C-7FFD2053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840" y="2785905"/>
            <a:ext cx="4543629" cy="213054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026" name="Picture 2" descr="data cleaning Icon 5004205">
            <a:extLst>
              <a:ext uri="{FF2B5EF4-FFF2-40B4-BE49-F238E27FC236}">
                <a16:creationId xmlns:a16="http://schemas.microsoft.com/office/drawing/2014/main" id="{549ED24F-4322-7474-B553-B354E00C3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322" y="979917"/>
            <a:ext cx="1497288" cy="1497288"/>
          </a:xfrm>
          <a:prstGeom prst="rect">
            <a:avLst/>
          </a:prstGeom>
          <a:solidFill>
            <a:srgbClr val="ECF6F7"/>
          </a:solidFill>
          <a:ln>
            <a:solidFill>
              <a:schemeClr val="bg1"/>
            </a:solidFill>
          </a:ln>
        </p:spPr>
      </p:pic>
      <p:cxnSp>
        <p:nvCxnSpPr>
          <p:cNvPr id="24" name="Google Shape;311;p42">
            <a:extLst>
              <a:ext uri="{FF2B5EF4-FFF2-40B4-BE49-F238E27FC236}">
                <a16:creationId xmlns:a16="http://schemas.microsoft.com/office/drawing/2014/main" id="{E8240764-09D0-8304-E061-0472DED9F487}"/>
              </a:ext>
            </a:extLst>
          </p:cNvPr>
          <p:cNvCxnSpPr>
            <a:cxnSpLocks/>
          </p:cNvCxnSpPr>
          <p:nvPr/>
        </p:nvCxnSpPr>
        <p:spPr>
          <a:xfrm>
            <a:off x="2143498" y="513482"/>
            <a:ext cx="462211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1" name="Google Shape;536;p39">
            <a:extLst>
              <a:ext uri="{FF2B5EF4-FFF2-40B4-BE49-F238E27FC236}">
                <a16:creationId xmlns:a16="http://schemas.microsoft.com/office/drawing/2014/main" id="{0400C10B-0B39-B3CA-B549-8BE0665214F2}"/>
              </a:ext>
            </a:extLst>
          </p:cNvPr>
          <p:cNvGrpSpPr/>
          <p:nvPr/>
        </p:nvGrpSpPr>
        <p:grpSpPr>
          <a:xfrm>
            <a:off x="1519460" y="3023836"/>
            <a:ext cx="1465547" cy="1458915"/>
            <a:chOff x="7019104" y="3218288"/>
            <a:chExt cx="1577383" cy="1570077"/>
          </a:xfrm>
        </p:grpSpPr>
        <p:sp>
          <p:nvSpPr>
            <p:cNvPr id="7292" name="Google Shape;537;p39">
              <a:extLst>
                <a:ext uri="{FF2B5EF4-FFF2-40B4-BE49-F238E27FC236}">
                  <a16:creationId xmlns:a16="http://schemas.microsoft.com/office/drawing/2014/main" id="{6A218AE7-468D-F77C-22C5-12B6A30031E0}"/>
                </a:ext>
              </a:extLst>
            </p:cNvPr>
            <p:cNvSpPr/>
            <p:nvPr/>
          </p:nvSpPr>
          <p:spPr>
            <a:xfrm>
              <a:off x="7019104" y="3218288"/>
              <a:ext cx="1572576" cy="1570077"/>
            </a:xfrm>
            <a:custGeom>
              <a:avLst/>
              <a:gdLst/>
              <a:ahLst/>
              <a:cxnLst/>
              <a:rect l="l" t="t" r="r" b="b"/>
              <a:pathLst>
                <a:path w="49074" h="48996" extrusionOk="0">
                  <a:moveTo>
                    <a:pt x="37179" y="0"/>
                  </a:moveTo>
                  <a:cubicBezTo>
                    <a:pt x="36884" y="0"/>
                    <a:pt x="36592" y="113"/>
                    <a:pt x="36375" y="339"/>
                  </a:cubicBezTo>
                  <a:lnTo>
                    <a:pt x="451" y="36462"/>
                  </a:lnTo>
                  <a:cubicBezTo>
                    <a:pt x="0" y="36914"/>
                    <a:pt x="0" y="37649"/>
                    <a:pt x="451" y="38100"/>
                  </a:cubicBezTo>
                  <a:lnTo>
                    <a:pt x="11061" y="48660"/>
                  </a:lnTo>
                  <a:cubicBezTo>
                    <a:pt x="11285" y="48883"/>
                    <a:pt x="11578" y="48996"/>
                    <a:pt x="11872" y="48996"/>
                  </a:cubicBezTo>
                  <a:cubicBezTo>
                    <a:pt x="12171" y="48996"/>
                    <a:pt x="12471" y="48879"/>
                    <a:pt x="12699" y="48643"/>
                  </a:cubicBezTo>
                  <a:lnTo>
                    <a:pt x="48622" y="12519"/>
                  </a:lnTo>
                  <a:cubicBezTo>
                    <a:pt x="49073" y="12068"/>
                    <a:pt x="49073" y="11333"/>
                    <a:pt x="48605" y="10882"/>
                  </a:cubicBezTo>
                  <a:lnTo>
                    <a:pt x="37995" y="339"/>
                  </a:lnTo>
                  <a:cubicBezTo>
                    <a:pt x="37770" y="113"/>
                    <a:pt x="37473" y="0"/>
                    <a:pt x="37179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538;p39">
              <a:extLst>
                <a:ext uri="{FF2B5EF4-FFF2-40B4-BE49-F238E27FC236}">
                  <a16:creationId xmlns:a16="http://schemas.microsoft.com/office/drawing/2014/main" id="{9B3FCFAA-8335-B9A0-210B-940AF760E359}"/>
                </a:ext>
              </a:extLst>
            </p:cNvPr>
            <p:cNvSpPr/>
            <p:nvPr/>
          </p:nvSpPr>
          <p:spPr>
            <a:xfrm>
              <a:off x="7502054" y="3701671"/>
              <a:ext cx="611483" cy="603536"/>
            </a:xfrm>
            <a:custGeom>
              <a:avLst/>
              <a:gdLst/>
              <a:ahLst/>
              <a:cxnLst/>
              <a:rect l="l" t="t" r="r" b="b"/>
              <a:pathLst>
                <a:path w="19082" h="18834" extrusionOk="0">
                  <a:moveTo>
                    <a:pt x="10929" y="1"/>
                  </a:moveTo>
                  <a:cubicBezTo>
                    <a:pt x="10677" y="1"/>
                    <a:pt x="10436" y="89"/>
                    <a:pt x="10260" y="266"/>
                  </a:cubicBezTo>
                  <a:lnTo>
                    <a:pt x="402" y="10191"/>
                  </a:lnTo>
                  <a:cubicBezTo>
                    <a:pt x="1" y="10575"/>
                    <a:pt x="51" y="11260"/>
                    <a:pt x="519" y="11711"/>
                  </a:cubicBezTo>
                  <a:lnTo>
                    <a:pt x="7302" y="18461"/>
                  </a:lnTo>
                  <a:cubicBezTo>
                    <a:pt x="7548" y="18707"/>
                    <a:pt x="7862" y="18834"/>
                    <a:pt x="8160" y="18834"/>
                  </a:cubicBezTo>
                  <a:cubicBezTo>
                    <a:pt x="8410" y="18834"/>
                    <a:pt x="8648" y="18745"/>
                    <a:pt x="8823" y="18562"/>
                  </a:cubicBezTo>
                  <a:lnTo>
                    <a:pt x="18681" y="8637"/>
                  </a:lnTo>
                  <a:cubicBezTo>
                    <a:pt x="19082" y="8253"/>
                    <a:pt x="19032" y="7568"/>
                    <a:pt x="18581" y="7116"/>
                  </a:cubicBezTo>
                  <a:lnTo>
                    <a:pt x="11780" y="366"/>
                  </a:lnTo>
                  <a:cubicBezTo>
                    <a:pt x="11537" y="123"/>
                    <a:pt x="11225" y="1"/>
                    <a:pt x="109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539;p39">
              <a:extLst>
                <a:ext uri="{FF2B5EF4-FFF2-40B4-BE49-F238E27FC236}">
                  <a16:creationId xmlns:a16="http://schemas.microsoft.com/office/drawing/2014/main" id="{9A517EEE-288A-9B12-2C89-962563768E0B}"/>
                </a:ext>
              </a:extLst>
            </p:cNvPr>
            <p:cNvSpPr/>
            <p:nvPr/>
          </p:nvSpPr>
          <p:spPr>
            <a:xfrm>
              <a:off x="8131194" y="3500973"/>
              <a:ext cx="61590" cy="58578"/>
            </a:xfrm>
            <a:custGeom>
              <a:avLst/>
              <a:gdLst/>
              <a:ahLst/>
              <a:cxnLst/>
              <a:rect l="l" t="t" r="r" b="b"/>
              <a:pathLst>
                <a:path w="1922" h="1828" extrusionOk="0">
                  <a:moveTo>
                    <a:pt x="928" y="1"/>
                  </a:moveTo>
                  <a:cubicBezTo>
                    <a:pt x="457" y="1"/>
                    <a:pt x="0" y="369"/>
                    <a:pt x="0" y="915"/>
                  </a:cubicBezTo>
                  <a:cubicBezTo>
                    <a:pt x="11" y="1465"/>
                    <a:pt x="453" y="1827"/>
                    <a:pt x="914" y="1827"/>
                  </a:cubicBezTo>
                  <a:cubicBezTo>
                    <a:pt x="1139" y="1827"/>
                    <a:pt x="1368" y="1741"/>
                    <a:pt x="1554" y="1550"/>
                  </a:cubicBezTo>
                  <a:cubicBezTo>
                    <a:pt x="1922" y="1199"/>
                    <a:pt x="1922" y="614"/>
                    <a:pt x="1554" y="263"/>
                  </a:cubicBezTo>
                  <a:cubicBezTo>
                    <a:pt x="1373" y="82"/>
                    <a:pt x="1149" y="1"/>
                    <a:pt x="92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540;p39">
              <a:extLst>
                <a:ext uri="{FF2B5EF4-FFF2-40B4-BE49-F238E27FC236}">
                  <a16:creationId xmlns:a16="http://schemas.microsoft.com/office/drawing/2014/main" id="{3CC87450-AD54-394B-0A43-F3B9F4380223}"/>
                </a:ext>
              </a:extLst>
            </p:cNvPr>
            <p:cNvSpPr/>
            <p:nvPr/>
          </p:nvSpPr>
          <p:spPr>
            <a:xfrm>
              <a:off x="8249696" y="3618771"/>
              <a:ext cx="61430" cy="58450"/>
            </a:xfrm>
            <a:custGeom>
              <a:avLst/>
              <a:gdLst/>
              <a:ahLst/>
              <a:cxnLst/>
              <a:rect l="l" t="t" r="r" b="b"/>
              <a:pathLst>
                <a:path w="1917" h="1824" extrusionOk="0">
                  <a:moveTo>
                    <a:pt x="923" y="1"/>
                  </a:moveTo>
                  <a:cubicBezTo>
                    <a:pt x="453" y="1"/>
                    <a:pt x="0" y="369"/>
                    <a:pt x="12" y="915"/>
                  </a:cubicBezTo>
                  <a:cubicBezTo>
                    <a:pt x="12" y="1457"/>
                    <a:pt x="454" y="1823"/>
                    <a:pt x="922" y="1823"/>
                  </a:cubicBezTo>
                  <a:cubicBezTo>
                    <a:pt x="1146" y="1823"/>
                    <a:pt x="1376" y="1739"/>
                    <a:pt x="1565" y="1550"/>
                  </a:cubicBezTo>
                  <a:cubicBezTo>
                    <a:pt x="1916" y="1199"/>
                    <a:pt x="1916" y="614"/>
                    <a:pt x="1549" y="263"/>
                  </a:cubicBezTo>
                  <a:cubicBezTo>
                    <a:pt x="1367" y="82"/>
                    <a:pt x="1143" y="1"/>
                    <a:pt x="92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541;p39">
              <a:extLst>
                <a:ext uri="{FF2B5EF4-FFF2-40B4-BE49-F238E27FC236}">
                  <a16:creationId xmlns:a16="http://schemas.microsoft.com/office/drawing/2014/main" id="{BED3C7C9-1E5D-CE4B-52FD-11B258769A1A}"/>
                </a:ext>
              </a:extLst>
            </p:cNvPr>
            <p:cNvSpPr/>
            <p:nvPr/>
          </p:nvSpPr>
          <p:spPr>
            <a:xfrm>
              <a:off x="8108698" y="3642516"/>
              <a:ext cx="61078" cy="58386"/>
            </a:xfrm>
            <a:custGeom>
              <a:avLst/>
              <a:gdLst/>
              <a:ahLst/>
              <a:cxnLst/>
              <a:rect l="l" t="t" r="r" b="b"/>
              <a:pathLst>
                <a:path w="1906" h="1822" extrusionOk="0">
                  <a:moveTo>
                    <a:pt x="906" y="0"/>
                  </a:moveTo>
                  <a:cubicBezTo>
                    <a:pt x="443" y="0"/>
                    <a:pt x="0" y="367"/>
                    <a:pt x="0" y="909"/>
                  </a:cubicBezTo>
                  <a:cubicBezTo>
                    <a:pt x="0" y="1459"/>
                    <a:pt x="446" y="1821"/>
                    <a:pt x="911" y="1821"/>
                  </a:cubicBezTo>
                  <a:cubicBezTo>
                    <a:pt x="1137" y="1821"/>
                    <a:pt x="1368" y="1735"/>
                    <a:pt x="1554" y="1544"/>
                  </a:cubicBezTo>
                  <a:cubicBezTo>
                    <a:pt x="1905" y="1193"/>
                    <a:pt x="1905" y="625"/>
                    <a:pt x="1538" y="274"/>
                  </a:cubicBezTo>
                  <a:cubicBezTo>
                    <a:pt x="1354" y="84"/>
                    <a:pt x="1127" y="0"/>
                    <a:pt x="9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542;p39">
              <a:extLst>
                <a:ext uri="{FF2B5EF4-FFF2-40B4-BE49-F238E27FC236}">
                  <a16:creationId xmlns:a16="http://schemas.microsoft.com/office/drawing/2014/main" id="{693CBF6A-D51C-ACAD-539F-746723D96445}"/>
                </a:ext>
              </a:extLst>
            </p:cNvPr>
            <p:cNvSpPr/>
            <p:nvPr/>
          </p:nvSpPr>
          <p:spPr>
            <a:xfrm>
              <a:off x="7422807" y="4447486"/>
              <a:ext cx="61623" cy="58322"/>
            </a:xfrm>
            <a:custGeom>
              <a:avLst/>
              <a:gdLst/>
              <a:ahLst/>
              <a:cxnLst/>
              <a:rect l="l" t="t" r="r" b="b"/>
              <a:pathLst>
                <a:path w="1923" h="1820" extrusionOk="0">
                  <a:moveTo>
                    <a:pt x="1004" y="1"/>
                  </a:moveTo>
                  <a:cubicBezTo>
                    <a:pt x="780" y="1"/>
                    <a:pt x="552" y="83"/>
                    <a:pt x="368" y="267"/>
                  </a:cubicBezTo>
                  <a:cubicBezTo>
                    <a:pt x="1" y="618"/>
                    <a:pt x="17" y="1203"/>
                    <a:pt x="368" y="1553"/>
                  </a:cubicBezTo>
                  <a:cubicBezTo>
                    <a:pt x="552" y="1737"/>
                    <a:pt x="779" y="1819"/>
                    <a:pt x="1002" y="1819"/>
                  </a:cubicBezTo>
                  <a:cubicBezTo>
                    <a:pt x="1470" y="1819"/>
                    <a:pt x="1922" y="1456"/>
                    <a:pt x="1922" y="902"/>
                  </a:cubicBezTo>
                  <a:cubicBezTo>
                    <a:pt x="1922" y="360"/>
                    <a:pt x="1472" y="1"/>
                    <a:pt x="100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543;p39">
              <a:extLst>
                <a:ext uri="{FF2B5EF4-FFF2-40B4-BE49-F238E27FC236}">
                  <a16:creationId xmlns:a16="http://schemas.microsoft.com/office/drawing/2014/main" id="{B424936F-D68B-08B1-C50E-0EB2D8AE6E2D}"/>
                </a:ext>
              </a:extLst>
            </p:cNvPr>
            <p:cNvSpPr/>
            <p:nvPr/>
          </p:nvSpPr>
          <p:spPr>
            <a:xfrm>
              <a:off x="7304497" y="4329689"/>
              <a:ext cx="61590" cy="58322"/>
            </a:xfrm>
            <a:custGeom>
              <a:avLst/>
              <a:gdLst/>
              <a:ahLst/>
              <a:cxnLst/>
              <a:rect l="l" t="t" r="r" b="b"/>
              <a:pathLst>
                <a:path w="1922" h="1820" extrusionOk="0">
                  <a:moveTo>
                    <a:pt x="1000" y="1"/>
                  </a:moveTo>
                  <a:cubicBezTo>
                    <a:pt x="778" y="1"/>
                    <a:pt x="552" y="83"/>
                    <a:pt x="368" y="267"/>
                  </a:cubicBezTo>
                  <a:cubicBezTo>
                    <a:pt x="0" y="618"/>
                    <a:pt x="0" y="1203"/>
                    <a:pt x="368" y="1554"/>
                  </a:cubicBezTo>
                  <a:cubicBezTo>
                    <a:pt x="551" y="1737"/>
                    <a:pt x="778" y="1819"/>
                    <a:pt x="1001" y="1819"/>
                  </a:cubicBezTo>
                  <a:cubicBezTo>
                    <a:pt x="1469" y="1819"/>
                    <a:pt x="1922" y="1456"/>
                    <a:pt x="1922" y="902"/>
                  </a:cubicBezTo>
                  <a:cubicBezTo>
                    <a:pt x="1910" y="360"/>
                    <a:pt x="1464" y="1"/>
                    <a:pt x="100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544;p39">
              <a:extLst>
                <a:ext uri="{FF2B5EF4-FFF2-40B4-BE49-F238E27FC236}">
                  <a16:creationId xmlns:a16="http://schemas.microsoft.com/office/drawing/2014/main" id="{595F6646-FD3F-4753-F4D9-7E5190E719DA}"/>
                </a:ext>
              </a:extLst>
            </p:cNvPr>
            <p:cNvSpPr/>
            <p:nvPr/>
          </p:nvSpPr>
          <p:spPr>
            <a:xfrm>
              <a:off x="7445847" y="4305911"/>
              <a:ext cx="61430" cy="58418"/>
            </a:xfrm>
            <a:custGeom>
              <a:avLst/>
              <a:gdLst/>
              <a:ahLst/>
              <a:cxnLst/>
              <a:rect l="l" t="t" r="r" b="b"/>
              <a:pathLst>
                <a:path w="1917" h="1823" extrusionOk="0">
                  <a:moveTo>
                    <a:pt x="1000" y="0"/>
                  </a:moveTo>
                  <a:cubicBezTo>
                    <a:pt x="778" y="0"/>
                    <a:pt x="552" y="84"/>
                    <a:pt x="368" y="274"/>
                  </a:cubicBezTo>
                  <a:cubicBezTo>
                    <a:pt x="0" y="625"/>
                    <a:pt x="0" y="1210"/>
                    <a:pt x="368" y="1560"/>
                  </a:cubicBezTo>
                  <a:cubicBezTo>
                    <a:pt x="549" y="1742"/>
                    <a:pt x="773" y="1823"/>
                    <a:pt x="993" y="1823"/>
                  </a:cubicBezTo>
                  <a:cubicBezTo>
                    <a:pt x="1463" y="1823"/>
                    <a:pt x="1916" y="1455"/>
                    <a:pt x="1905" y="909"/>
                  </a:cubicBezTo>
                  <a:cubicBezTo>
                    <a:pt x="1905" y="367"/>
                    <a:pt x="1462" y="0"/>
                    <a:pt x="100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545;p39">
              <a:hlinkClick r:id="rId5" action="ppaction://hlinksldjump"/>
              <a:extLst>
                <a:ext uri="{FF2B5EF4-FFF2-40B4-BE49-F238E27FC236}">
                  <a16:creationId xmlns:a16="http://schemas.microsoft.com/office/drawing/2014/main" id="{A5D2227D-EED3-A534-DC13-4B33F0FD94BF}"/>
                </a:ext>
              </a:extLst>
            </p:cNvPr>
            <p:cNvSpPr/>
            <p:nvPr/>
          </p:nvSpPr>
          <p:spPr>
            <a:xfrm>
              <a:off x="7019104" y="3220676"/>
              <a:ext cx="1577383" cy="1565334"/>
            </a:xfrm>
            <a:custGeom>
              <a:avLst/>
              <a:gdLst/>
              <a:ahLst/>
              <a:cxnLst/>
              <a:rect l="l" t="t" r="r" b="b"/>
              <a:pathLst>
                <a:path w="49224" h="48848" extrusionOk="0">
                  <a:moveTo>
                    <a:pt x="11822" y="0"/>
                  </a:moveTo>
                  <a:cubicBezTo>
                    <a:pt x="11529" y="0"/>
                    <a:pt x="11237" y="113"/>
                    <a:pt x="11011" y="339"/>
                  </a:cubicBezTo>
                  <a:lnTo>
                    <a:pt x="452" y="10948"/>
                  </a:lnTo>
                  <a:cubicBezTo>
                    <a:pt x="1" y="11416"/>
                    <a:pt x="1" y="12135"/>
                    <a:pt x="452" y="12586"/>
                  </a:cubicBezTo>
                  <a:lnTo>
                    <a:pt x="36592" y="48509"/>
                  </a:lnTo>
                  <a:cubicBezTo>
                    <a:pt x="36818" y="48735"/>
                    <a:pt x="37114" y="48848"/>
                    <a:pt x="37411" y="48848"/>
                  </a:cubicBezTo>
                  <a:cubicBezTo>
                    <a:pt x="37708" y="48848"/>
                    <a:pt x="38004" y="48735"/>
                    <a:pt x="38230" y="48509"/>
                  </a:cubicBezTo>
                  <a:lnTo>
                    <a:pt x="48773" y="37899"/>
                  </a:lnTo>
                  <a:cubicBezTo>
                    <a:pt x="49224" y="37448"/>
                    <a:pt x="49224" y="36713"/>
                    <a:pt x="48773" y="36262"/>
                  </a:cubicBezTo>
                  <a:lnTo>
                    <a:pt x="12632" y="339"/>
                  </a:lnTo>
                  <a:cubicBezTo>
                    <a:pt x="12407" y="113"/>
                    <a:pt x="12114" y="0"/>
                    <a:pt x="1182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546;p39">
              <a:extLst>
                <a:ext uri="{FF2B5EF4-FFF2-40B4-BE49-F238E27FC236}">
                  <a16:creationId xmlns:a16="http://schemas.microsoft.com/office/drawing/2014/main" id="{D2A68042-F043-0965-3B44-7F64158F967C}"/>
                </a:ext>
              </a:extLst>
            </p:cNvPr>
            <p:cNvSpPr/>
            <p:nvPr/>
          </p:nvSpPr>
          <p:spPr>
            <a:xfrm>
              <a:off x="7502054" y="3701895"/>
              <a:ext cx="611483" cy="602863"/>
            </a:xfrm>
            <a:custGeom>
              <a:avLst/>
              <a:gdLst/>
              <a:ahLst/>
              <a:cxnLst/>
              <a:rect l="l" t="t" r="r" b="b"/>
              <a:pathLst>
                <a:path w="19082" h="18813" extrusionOk="0">
                  <a:moveTo>
                    <a:pt x="8113" y="1"/>
                  </a:moveTo>
                  <a:cubicBezTo>
                    <a:pt x="7814" y="1"/>
                    <a:pt x="7500" y="128"/>
                    <a:pt x="7252" y="376"/>
                  </a:cubicBezTo>
                  <a:lnTo>
                    <a:pt x="502" y="7160"/>
                  </a:lnTo>
                  <a:cubicBezTo>
                    <a:pt x="51" y="7611"/>
                    <a:pt x="1" y="8296"/>
                    <a:pt x="402" y="8697"/>
                  </a:cubicBezTo>
                  <a:lnTo>
                    <a:pt x="10310" y="18555"/>
                  </a:lnTo>
                  <a:cubicBezTo>
                    <a:pt x="10490" y="18728"/>
                    <a:pt x="10728" y="18813"/>
                    <a:pt x="10977" y="18813"/>
                  </a:cubicBezTo>
                  <a:cubicBezTo>
                    <a:pt x="11280" y="18813"/>
                    <a:pt x="11599" y="18686"/>
                    <a:pt x="11847" y="18438"/>
                  </a:cubicBezTo>
                  <a:lnTo>
                    <a:pt x="18581" y="11654"/>
                  </a:lnTo>
                  <a:cubicBezTo>
                    <a:pt x="19032" y="11203"/>
                    <a:pt x="19082" y="10518"/>
                    <a:pt x="18698" y="10117"/>
                  </a:cubicBezTo>
                  <a:lnTo>
                    <a:pt x="8773" y="259"/>
                  </a:lnTo>
                  <a:cubicBezTo>
                    <a:pt x="8592" y="86"/>
                    <a:pt x="8358" y="1"/>
                    <a:pt x="8113" y="1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547;p39">
              <a:extLst>
                <a:ext uri="{FF2B5EF4-FFF2-40B4-BE49-F238E27FC236}">
                  <a16:creationId xmlns:a16="http://schemas.microsoft.com/office/drawing/2014/main" id="{535739FC-4BB3-DC78-D6DD-CD45D3EE2865}"/>
                </a:ext>
              </a:extLst>
            </p:cNvPr>
            <p:cNvSpPr/>
            <p:nvPr/>
          </p:nvSpPr>
          <p:spPr>
            <a:xfrm>
              <a:off x="8242005" y="4326997"/>
              <a:ext cx="78222" cy="58258"/>
            </a:xfrm>
            <a:custGeom>
              <a:avLst/>
              <a:gdLst/>
              <a:ahLst/>
              <a:cxnLst/>
              <a:rect l="l" t="t" r="r" b="b"/>
              <a:pathLst>
                <a:path w="2441" h="1818" extrusionOk="0">
                  <a:moveTo>
                    <a:pt x="1221" y="0"/>
                  </a:moveTo>
                  <a:cubicBezTo>
                    <a:pt x="402" y="0"/>
                    <a:pt x="1" y="986"/>
                    <a:pt x="586" y="1554"/>
                  </a:cubicBezTo>
                  <a:cubicBezTo>
                    <a:pt x="761" y="1729"/>
                    <a:pt x="991" y="1817"/>
                    <a:pt x="1221" y="1817"/>
                  </a:cubicBezTo>
                  <a:cubicBezTo>
                    <a:pt x="1450" y="1817"/>
                    <a:pt x="1680" y="1729"/>
                    <a:pt x="1856" y="1554"/>
                  </a:cubicBezTo>
                  <a:cubicBezTo>
                    <a:pt x="2440" y="986"/>
                    <a:pt x="2023" y="0"/>
                    <a:pt x="122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548;p39">
              <a:extLst>
                <a:ext uri="{FF2B5EF4-FFF2-40B4-BE49-F238E27FC236}">
                  <a16:creationId xmlns:a16="http://schemas.microsoft.com/office/drawing/2014/main" id="{1EE62862-95E8-F768-7605-A0C4EA60BD4D}"/>
                </a:ext>
              </a:extLst>
            </p:cNvPr>
            <p:cNvSpPr/>
            <p:nvPr/>
          </p:nvSpPr>
          <p:spPr>
            <a:xfrm>
              <a:off x="8124240" y="4445307"/>
              <a:ext cx="78190" cy="58258"/>
            </a:xfrm>
            <a:custGeom>
              <a:avLst/>
              <a:gdLst/>
              <a:ahLst/>
              <a:cxnLst/>
              <a:rect l="l" t="t" r="r" b="b"/>
              <a:pathLst>
                <a:path w="2440" h="1818" extrusionOk="0">
                  <a:moveTo>
                    <a:pt x="1220" y="1"/>
                  </a:moveTo>
                  <a:cubicBezTo>
                    <a:pt x="401" y="1"/>
                    <a:pt x="0" y="987"/>
                    <a:pt x="585" y="1555"/>
                  </a:cubicBezTo>
                  <a:cubicBezTo>
                    <a:pt x="760" y="1730"/>
                    <a:pt x="990" y="1818"/>
                    <a:pt x="1222" y="1818"/>
                  </a:cubicBezTo>
                  <a:cubicBezTo>
                    <a:pt x="1454" y="1818"/>
                    <a:pt x="1688" y="1730"/>
                    <a:pt x="1871" y="1555"/>
                  </a:cubicBezTo>
                  <a:cubicBezTo>
                    <a:pt x="2439" y="987"/>
                    <a:pt x="2022" y="1"/>
                    <a:pt x="12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549;p39">
              <a:extLst>
                <a:ext uri="{FF2B5EF4-FFF2-40B4-BE49-F238E27FC236}">
                  <a16:creationId xmlns:a16="http://schemas.microsoft.com/office/drawing/2014/main" id="{87CA8D00-EAD2-8BE4-1EE3-5010E6FC5DF0}"/>
                </a:ext>
              </a:extLst>
            </p:cNvPr>
            <p:cNvSpPr/>
            <p:nvPr/>
          </p:nvSpPr>
          <p:spPr>
            <a:xfrm>
              <a:off x="8100655" y="4303957"/>
              <a:ext cx="78222" cy="58258"/>
            </a:xfrm>
            <a:custGeom>
              <a:avLst/>
              <a:gdLst/>
              <a:ahLst/>
              <a:cxnLst/>
              <a:rect l="l" t="t" r="r" b="b"/>
              <a:pathLst>
                <a:path w="2441" h="1818" extrusionOk="0">
                  <a:moveTo>
                    <a:pt x="1221" y="1"/>
                  </a:moveTo>
                  <a:cubicBezTo>
                    <a:pt x="402" y="1"/>
                    <a:pt x="1" y="986"/>
                    <a:pt x="586" y="1555"/>
                  </a:cubicBezTo>
                  <a:cubicBezTo>
                    <a:pt x="761" y="1730"/>
                    <a:pt x="991" y="1818"/>
                    <a:pt x="1221" y="1818"/>
                  </a:cubicBezTo>
                  <a:cubicBezTo>
                    <a:pt x="1450" y="1818"/>
                    <a:pt x="1680" y="1730"/>
                    <a:pt x="1855" y="1555"/>
                  </a:cubicBezTo>
                  <a:cubicBezTo>
                    <a:pt x="2440" y="986"/>
                    <a:pt x="2023" y="1"/>
                    <a:pt x="122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550;p39">
              <a:extLst>
                <a:ext uri="{FF2B5EF4-FFF2-40B4-BE49-F238E27FC236}">
                  <a16:creationId xmlns:a16="http://schemas.microsoft.com/office/drawing/2014/main" id="{2BFE6FFE-8E87-D2E6-8C9D-D0FAA044778F}"/>
                </a:ext>
              </a:extLst>
            </p:cNvPr>
            <p:cNvSpPr/>
            <p:nvPr/>
          </p:nvSpPr>
          <p:spPr>
            <a:xfrm>
              <a:off x="7295909" y="3621430"/>
              <a:ext cx="77677" cy="58258"/>
            </a:xfrm>
            <a:custGeom>
              <a:avLst/>
              <a:gdLst/>
              <a:ahLst/>
              <a:cxnLst/>
              <a:rect l="l" t="t" r="r" b="b"/>
              <a:pathLst>
                <a:path w="2424" h="1818" extrusionOk="0">
                  <a:moveTo>
                    <a:pt x="1206" y="0"/>
                  </a:moveTo>
                  <a:cubicBezTo>
                    <a:pt x="974" y="0"/>
                    <a:pt x="744" y="88"/>
                    <a:pt x="569" y="264"/>
                  </a:cubicBezTo>
                  <a:cubicBezTo>
                    <a:pt x="1" y="848"/>
                    <a:pt x="402" y="1818"/>
                    <a:pt x="1204" y="1818"/>
                  </a:cubicBezTo>
                  <a:cubicBezTo>
                    <a:pt x="2023" y="1818"/>
                    <a:pt x="2424" y="832"/>
                    <a:pt x="1855" y="264"/>
                  </a:cubicBezTo>
                  <a:cubicBezTo>
                    <a:pt x="1672" y="88"/>
                    <a:pt x="1438" y="0"/>
                    <a:pt x="12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551;p39">
              <a:extLst>
                <a:ext uri="{FF2B5EF4-FFF2-40B4-BE49-F238E27FC236}">
                  <a16:creationId xmlns:a16="http://schemas.microsoft.com/office/drawing/2014/main" id="{B1C69E52-B8E9-59AA-ACB8-CEF02D7CE176}"/>
                </a:ext>
              </a:extLst>
            </p:cNvPr>
            <p:cNvSpPr/>
            <p:nvPr/>
          </p:nvSpPr>
          <p:spPr>
            <a:xfrm>
              <a:off x="7413194" y="3503088"/>
              <a:ext cx="78190" cy="58258"/>
            </a:xfrm>
            <a:custGeom>
              <a:avLst/>
              <a:gdLst/>
              <a:ahLst/>
              <a:cxnLst/>
              <a:rect l="l" t="t" r="r" b="b"/>
              <a:pathLst>
                <a:path w="2440" h="1818" extrusionOk="0">
                  <a:moveTo>
                    <a:pt x="1222" y="1"/>
                  </a:moveTo>
                  <a:cubicBezTo>
                    <a:pt x="990" y="1"/>
                    <a:pt x="760" y="89"/>
                    <a:pt x="585" y="264"/>
                  </a:cubicBezTo>
                  <a:cubicBezTo>
                    <a:pt x="0" y="849"/>
                    <a:pt x="418" y="1818"/>
                    <a:pt x="1236" y="1818"/>
                  </a:cubicBezTo>
                  <a:cubicBezTo>
                    <a:pt x="2038" y="1818"/>
                    <a:pt x="2439" y="832"/>
                    <a:pt x="1871" y="264"/>
                  </a:cubicBezTo>
                  <a:cubicBezTo>
                    <a:pt x="1688" y="89"/>
                    <a:pt x="1454" y="1"/>
                    <a:pt x="122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552;p39">
              <a:extLst>
                <a:ext uri="{FF2B5EF4-FFF2-40B4-BE49-F238E27FC236}">
                  <a16:creationId xmlns:a16="http://schemas.microsoft.com/office/drawing/2014/main" id="{9F76F74C-199F-E717-FC59-14BB733486EA}"/>
                </a:ext>
              </a:extLst>
            </p:cNvPr>
            <p:cNvSpPr/>
            <p:nvPr/>
          </p:nvSpPr>
          <p:spPr>
            <a:xfrm>
              <a:off x="7437259" y="3644439"/>
              <a:ext cx="77677" cy="58258"/>
            </a:xfrm>
            <a:custGeom>
              <a:avLst/>
              <a:gdLst/>
              <a:ahLst/>
              <a:cxnLst/>
              <a:rect l="l" t="t" r="r" b="b"/>
              <a:pathLst>
                <a:path w="2424" h="1818" extrusionOk="0">
                  <a:moveTo>
                    <a:pt x="1212" y="1"/>
                  </a:moveTo>
                  <a:cubicBezTo>
                    <a:pt x="978" y="1"/>
                    <a:pt x="744" y="89"/>
                    <a:pt x="569" y="264"/>
                  </a:cubicBezTo>
                  <a:cubicBezTo>
                    <a:pt x="1" y="849"/>
                    <a:pt x="402" y="1818"/>
                    <a:pt x="1221" y="1818"/>
                  </a:cubicBezTo>
                  <a:cubicBezTo>
                    <a:pt x="2023" y="1818"/>
                    <a:pt x="2424" y="832"/>
                    <a:pt x="1856" y="264"/>
                  </a:cubicBezTo>
                  <a:cubicBezTo>
                    <a:pt x="1680" y="89"/>
                    <a:pt x="1446" y="1"/>
                    <a:pt x="121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8" name="Picture 1037">
            <a:extLst>
              <a:ext uri="{FF2B5EF4-FFF2-40B4-BE49-F238E27FC236}">
                <a16:creationId xmlns:a16="http://schemas.microsoft.com/office/drawing/2014/main" id="{EB120A87-D6BB-FEB2-BAD4-2D34047460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80" y="595477"/>
            <a:ext cx="4181674" cy="21304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250062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5DA44D-2712-1683-AC25-5FD94327C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55479"/>
              </p:ext>
            </p:extLst>
          </p:nvPr>
        </p:nvGraphicFramePr>
        <p:xfrm>
          <a:off x="451607" y="1121429"/>
          <a:ext cx="2246887" cy="346625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13616">
                  <a:extLst>
                    <a:ext uri="{9D8B030D-6E8A-4147-A177-3AD203B41FA5}">
                      <a16:colId xmlns:a16="http://schemas.microsoft.com/office/drawing/2014/main" val="4032356226"/>
                    </a:ext>
                  </a:extLst>
                </a:gridCol>
                <a:gridCol w="1233271">
                  <a:extLst>
                    <a:ext uri="{9D8B030D-6E8A-4147-A177-3AD203B41FA5}">
                      <a16:colId xmlns:a16="http://schemas.microsoft.com/office/drawing/2014/main" val="1351608858"/>
                    </a:ext>
                  </a:extLst>
                </a:gridCol>
              </a:tblGrid>
              <a:tr h="385139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96555"/>
                  </a:ext>
                </a:extLst>
              </a:tr>
              <a:tr h="385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Linear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368320"/>
                  </a:ext>
                </a:extLst>
              </a:tr>
              <a:tr h="385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DT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95599"/>
                  </a:ext>
                </a:extLst>
              </a:tr>
              <a:tr h="385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DT - 2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02542"/>
                  </a:ext>
                </a:extLst>
              </a:tr>
              <a:tr h="385139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RF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916842"/>
                  </a:ext>
                </a:extLst>
              </a:tr>
              <a:tr h="385139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RF - 2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73431"/>
                  </a:ext>
                </a:extLst>
              </a:tr>
              <a:tr h="385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RF - 5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25020"/>
                  </a:ext>
                </a:extLst>
              </a:tr>
              <a:tr h="385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RF - 6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976410"/>
                  </a:ext>
                </a:extLst>
              </a:tr>
              <a:tr h="385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RF - 7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96364"/>
                  </a:ext>
                </a:extLst>
              </a:tr>
            </a:tbl>
          </a:graphicData>
        </a:graphic>
      </p:graphicFrame>
      <p:sp>
        <p:nvSpPr>
          <p:cNvPr id="7" name="Google Shape;302;p42">
            <a:extLst>
              <a:ext uri="{FF2B5EF4-FFF2-40B4-BE49-F238E27FC236}">
                <a16:creationId xmlns:a16="http://schemas.microsoft.com/office/drawing/2014/main" id="{494E68CD-DC43-7935-9627-9538B5325A3D}"/>
              </a:ext>
            </a:extLst>
          </p:cNvPr>
          <p:cNvSpPr txBox="1">
            <a:spLocks/>
          </p:cNvSpPr>
          <p:nvPr/>
        </p:nvSpPr>
        <p:spPr>
          <a:xfrm>
            <a:off x="511729" y="422799"/>
            <a:ext cx="8321878" cy="525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4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MODE</a:t>
            </a:r>
            <a:r>
              <a:rPr lang="en-IN" sz="2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 CREATION</a:t>
            </a:r>
            <a:endParaRPr lang="en-US" sz="18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0" name="Google Shape;311;p42">
            <a:extLst>
              <a:ext uri="{FF2B5EF4-FFF2-40B4-BE49-F238E27FC236}">
                <a16:creationId xmlns:a16="http://schemas.microsoft.com/office/drawing/2014/main" id="{CA9B3F6F-3543-496E-7740-0BC4D0C29717}"/>
              </a:ext>
            </a:extLst>
          </p:cNvPr>
          <p:cNvCxnSpPr>
            <a:cxnSpLocks/>
          </p:cNvCxnSpPr>
          <p:nvPr/>
        </p:nvCxnSpPr>
        <p:spPr>
          <a:xfrm>
            <a:off x="3565764" y="947956"/>
            <a:ext cx="219747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7E0672-54F6-0093-F1A7-3FAA018ACB12}"/>
              </a:ext>
            </a:extLst>
          </p:cNvPr>
          <p:cNvSpPr txBox="1"/>
          <p:nvPr/>
        </p:nvSpPr>
        <p:spPr>
          <a:xfrm>
            <a:off x="6878973" y="1212074"/>
            <a:ext cx="536894" cy="329320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</a:t>
            </a:r>
          </a:p>
          <a:p>
            <a:pPr algn="ctr"/>
            <a:r>
              <a:rPr lang="en-US" sz="1600" b="1" dirty="0"/>
              <a:t>C</a:t>
            </a:r>
          </a:p>
          <a:p>
            <a:pPr algn="ctr"/>
            <a:r>
              <a:rPr lang="en-US" sz="1600" b="1" dirty="0"/>
              <a:t>I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K</a:t>
            </a:r>
          </a:p>
          <a:p>
            <a:pPr algn="ctr"/>
            <a:r>
              <a:rPr lang="en-US" sz="1600" b="1" dirty="0"/>
              <a:t>I</a:t>
            </a:r>
          </a:p>
          <a:p>
            <a:pPr algn="ctr"/>
            <a:r>
              <a:rPr lang="en-US" sz="1600" b="1" dirty="0"/>
              <a:t>T</a:t>
            </a:r>
          </a:p>
          <a:p>
            <a:pPr algn="ctr"/>
            <a:r>
              <a:rPr lang="en-US" sz="1600" b="1" dirty="0"/>
              <a:t> </a:t>
            </a:r>
          </a:p>
          <a:p>
            <a:pPr algn="ctr"/>
            <a:r>
              <a:rPr lang="en-US" sz="1600" b="1" dirty="0"/>
              <a:t>L</a:t>
            </a:r>
          </a:p>
          <a:p>
            <a:pPr algn="ctr"/>
            <a:r>
              <a:rPr lang="en-US" sz="1600" b="1" dirty="0"/>
              <a:t>E</a:t>
            </a:r>
          </a:p>
          <a:p>
            <a:pPr algn="ctr"/>
            <a:r>
              <a:rPr lang="en-US" sz="1600" b="1" dirty="0"/>
              <a:t>A</a:t>
            </a:r>
          </a:p>
          <a:p>
            <a:pPr algn="ctr"/>
            <a:r>
              <a:rPr lang="en-US" sz="1600" b="1" dirty="0"/>
              <a:t>R</a:t>
            </a:r>
          </a:p>
          <a:p>
            <a:pPr algn="ctr"/>
            <a:r>
              <a:rPr lang="en-US" sz="1600" b="1" dirty="0"/>
              <a:t>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38457-6D96-9520-CF29-391176A2E867}"/>
              </a:ext>
            </a:extLst>
          </p:cNvPr>
          <p:cNvSpPr txBox="1"/>
          <p:nvPr/>
        </p:nvSpPr>
        <p:spPr>
          <a:xfrm>
            <a:off x="3061982" y="1545604"/>
            <a:ext cx="3649210" cy="1938992"/>
          </a:xfrm>
          <a:prstGeom prst="rect">
            <a:avLst/>
          </a:prstGeom>
          <a:solidFill>
            <a:srgbClr val="FEFEFE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Trained the Linear regression, Decision Tree, and Random Forest models. We found the best accuracy in </a:t>
            </a:r>
            <a:r>
              <a:rPr lang="en-US" sz="2000" b="1" dirty="0">
                <a:solidFill>
                  <a:schemeClr val="tx1"/>
                </a:solidFill>
              </a:rPr>
              <a:t>Random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Forest</a:t>
            </a:r>
            <a:r>
              <a:rPr lang="en-US" sz="2000" dirty="0">
                <a:solidFill>
                  <a:schemeClr val="tx1"/>
                </a:solidFill>
              </a:rPr>
              <a:t> as compared to other models.</a:t>
            </a:r>
          </a:p>
        </p:txBody>
      </p:sp>
      <p:sp>
        <p:nvSpPr>
          <p:cNvPr id="5" name="Isosceles Triangle 4">
            <a:hlinkClick r:id="rId3" action="ppaction://hlinksldjump"/>
            <a:extLst>
              <a:ext uri="{FF2B5EF4-FFF2-40B4-BE49-F238E27FC236}">
                <a16:creationId xmlns:a16="http://schemas.microsoft.com/office/drawing/2014/main" id="{683D8711-2420-C273-1862-9A0773FC8062}"/>
              </a:ext>
            </a:extLst>
          </p:cNvPr>
          <p:cNvSpPr/>
          <p:nvPr/>
        </p:nvSpPr>
        <p:spPr>
          <a:xfrm rot="5400000">
            <a:off x="8681956" y="4689193"/>
            <a:ext cx="243675" cy="1602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oogle Shape;1195;p49">
            <a:extLst>
              <a:ext uri="{FF2B5EF4-FFF2-40B4-BE49-F238E27FC236}">
                <a16:creationId xmlns:a16="http://schemas.microsoft.com/office/drawing/2014/main" id="{46AD6DDC-B2D7-6544-9432-3BC7D7F283A5}"/>
              </a:ext>
            </a:extLst>
          </p:cNvPr>
          <p:cNvGrpSpPr/>
          <p:nvPr/>
        </p:nvGrpSpPr>
        <p:grpSpPr>
          <a:xfrm rot="-150418" flipH="1">
            <a:off x="7585131" y="1263470"/>
            <a:ext cx="1372259" cy="2782881"/>
            <a:chOff x="2714675" y="237925"/>
            <a:chExt cx="2177825" cy="5227300"/>
          </a:xfrm>
        </p:grpSpPr>
        <p:sp>
          <p:nvSpPr>
            <p:cNvPr id="9" name="Google Shape;1196;p49">
              <a:extLst>
                <a:ext uri="{FF2B5EF4-FFF2-40B4-BE49-F238E27FC236}">
                  <a16:creationId xmlns:a16="http://schemas.microsoft.com/office/drawing/2014/main" id="{B45C5F33-8192-77B1-5622-8E5911789F25}"/>
                </a:ext>
              </a:extLst>
            </p:cNvPr>
            <p:cNvSpPr/>
            <p:nvPr/>
          </p:nvSpPr>
          <p:spPr>
            <a:xfrm>
              <a:off x="4179775" y="5184425"/>
              <a:ext cx="712725" cy="280800"/>
            </a:xfrm>
            <a:custGeom>
              <a:avLst/>
              <a:gdLst/>
              <a:ahLst/>
              <a:cxnLst/>
              <a:rect l="l" t="t" r="r" b="b"/>
              <a:pathLst>
                <a:path w="28509" h="11232" extrusionOk="0">
                  <a:moveTo>
                    <a:pt x="10740" y="1"/>
                  </a:moveTo>
                  <a:lnTo>
                    <a:pt x="0" y="818"/>
                  </a:lnTo>
                  <a:lnTo>
                    <a:pt x="794" y="6188"/>
                  </a:lnTo>
                  <a:lnTo>
                    <a:pt x="1541" y="11231"/>
                  </a:lnTo>
                  <a:lnTo>
                    <a:pt x="28508" y="11231"/>
                  </a:lnTo>
                  <a:cubicBezTo>
                    <a:pt x="27014" y="9013"/>
                    <a:pt x="24726" y="7472"/>
                    <a:pt x="22087" y="6935"/>
                  </a:cubicBezTo>
                  <a:cubicBezTo>
                    <a:pt x="20150" y="6538"/>
                    <a:pt x="18258" y="5954"/>
                    <a:pt x="16437" y="5184"/>
                  </a:cubicBezTo>
                  <a:cubicBezTo>
                    <a:pt x="10927" y="2826"/>
                    <a:pt x="10740" y="1"/>
                    <a:pt x="107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97;p49">
              <a:extLst>
                <a:ext uri="{FF2B5EF4-FFF2-40B4-BE49-F238E27FC236}">
                  <a16:creationId xmlns:a16="http://schemas.microsoft.com/office/drawing/2014/main" id="{D77BF86C-7F12-883C-62CC-817B1DC43B0B}"/>
                </a:ext>
              </a:extLst>
            </p:cNvPr>
            <p:cNvSpPr/>
            <p:nvPr/>
          </p:nvSpPr>
          <p:spPr>
            <a:xfrm>
              <a:off x="4199600" y="5314000"/>
              <a:ext cx="692900" cy="151225"/>
            </a:xfrm>
            <a:custGeom>
              <a:avLst/>
              <a:gdLst/>
              <a:ahLst/>
              <a:cxnLst/>
              <a:rect l="l" t="t" r="r" b="b"/>
              <a:pathLst>
                <a:path w="27716" h="6049" extrusionOk="0">
                  <a:moveTo>
                    <a:pt x="15644" y="1"/>
                  </a:moveTo>
                  <a:cubicBezTo>
                    <a:pt x="14570" y="1168"/>
                    <a:pt x="13519" y="2569"/>
                    <a:pt x="13006" y="3993"/>
                  </a:cubicBezTo>
                  <a:cubicBezTo>
                    <a:pt x="6515" y="3433"/>
                    <a:pt x="2546" y="1729"/>
                    <a:pt x="1" y="1005"/>
                  </a:cubicBezTo>
                  <a:lnTo>
                    <a:pt x="1" y="1005"/>
                  </a:lnTo>
                  <a:lnTo>
                    <a:pt x="748" y="6048"/>
                  </a:lnTo>
                  <a:lnTo>
                    <a:pt x="27715" y="6048"/>
                  </a:lnTo>
                  <a:cubicBezTo>
                    <a:pt x="26221" y="3830"/>
                    <a:pt x="23933" y="2289"/>
                    <a:pt x="21294" y="1752"/>
                  </a:cubicBezTo>
                  <a:cubicBezTo>
                    <a:pt x="19357" y="1355"/>
                    <a:pt x="17465" y="771"/>
                    <a:pt x="1564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98;p49">
              <a:extLst>
                <a:ext uri="{FF2B5EF4-FFF2-40B4-BE49-F238E27FC236}">
                  <a16:creationId xmlns:a16="http://schemas.microsoft.com/office/drawing/2014/main" id="{E643E075-C9D5-4B88-06B4-A73D42F4C6F3}"/>
                </a:ext>
              </a:extLst>
            </p:cNvPr>
            <p:cNvSpPr/>
            <p:nvPr/>
          </p:nvSpPr>
          <p:spPr>
            <a:xfrm>
              <a:off x="3899000" y="2851950"/>
              <a:ext cx="644425" cy="2504100"/>
            </a:xfrm>
            <a:custGeom>
              <a:avLst/>
              <a:gdLst/>
              <a:ahLst/>
              <a:cxnLst/>
              <a:rect l="l" t="t" r="r" b="b"/>
              <a:pathLst>
                <a:path w="25777" h="100164" extrusionOk="0">
                  <a:moveTo>
                    <a:pt x="17558" y="0"/>
                  </a:moveTo>
                  <a:lnTo>
                    <a:pt x="1" y="187"/>
                  </a:lnTo>
                  <a:lnTo>
                    <a:pt x="561" y="6701"/>
                  </a:lnTo>
                  <a:lnTo>
                    <a:pt x="8850" y="100164"/>
                  </a:lnTo>
                  <a:lnTo>
                    <a:pt x="25777" y="94280"/>
                  </a:lnTo>
                  <a:lnTo>
                    <a:pt x="18142" y="6701"/>
                  </a:lnTo>
                  <a:lnTo>
                    <a:pt x="17558" y="0"/>
                  </a:lnTo>
                  <a:close/>
                </a:path>
              </a:pathLst>
            </a:custGeom>
            <a:solidFill>
              <a:srgbClr val="499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99;p49">
              <a:extLst>
                <a:ext uri="{FF2B5EF4-FFF2-40B4-BE49-F238E27FC236}">
                  <a16:creationId xmlns:a16="http://schemas.microsoft.com/office/drawing/2014/main" id="{D3AA6A7D-AAA7-318F-EE60-D0AA0FDA3205}"/>
                </a:ext>
              </a:extLst>
            </p:cNvPr>
            <p:cNvSpPr/>
            <p:nvPr/>
          </p:nvSpPr>
          <p:spPr>
            <a:xfrm>
              <a:off x="3163525" y="5184425"/>
              <a:ext cx="683550" cy="280800"/>
            </a:xfrm>
            <a:custGeom>
              <a:avLst/>
              <a:gdLst/>
              <a:ahLst/>
              <a:cxnLst/>
              <a:rect l="l" t="t" r="r" b="b"/>
              <a:pathLst>
                <a:path w="27342" h="11232" extrusionOk="0">
                  <a:moveTo>
                    <a:pt x="16508" y="1"/>
                  </a:moveTo>
                  <a:cubicBezTo>
                    <a:pt x="16508" y="1"/>
                    <a:pt x="16648" y="2826"/>
                    <a:pt x="11395" y="5184"/>
                  </a:cubicBezTo>
                  <a:cubicBezTo>
                    <a:pt x="9644" y="5954"/>
                    <a:pt x="7799" y="6538"/>
                    <a:pt x="5931" y="6935"/>
                  </a:cubicBezTo>
                  <a:cubicBezTo>
                    <a:pt x="1542" y="7916"/>
                    <a:pt x="1" y="11231"/>
                    <a:pt x="1" y="11231"/>
                  </a:cubicBezTo>
                  <a:lnTo>
                    <a:pt x="26968" y="11231"/>
                  </a:lnTo>
                  <a:lnTo>
                    <a:pt x="27155" y="6188"/>
                  </a:lnTo>
                  <a:lnTo>
                    <a:pt x="27342" y="818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00;p49">
              <a:extLst>
                <a:ext uri="{FF2B5EF4-FFF2-40B4-BE49-F238E27FC236}">
                  <a16:creationId xmlns:a16="http://schemas.microsoft.com/office/drawing/2014/main" id="{98FBCF28-3B77-5DEF-F55F-58C408E16909}"/>
                </a:ext>
              </a:extLst>
            </p:cNvPr>
            <p:cNvSpPr/>
            <p:nvPr/>
          </p:nvSpPr>
          <p:spPr>
            <a:xfrm>
              <a:off x="3163525" y="5314000"/>
              <a:ext cx="678875" cy="151225"/>
            </a:xfrm>
            <a:custGeom>
              <a:avLst/>
              <a:gdLst/>
              <a:ahLst/>
              <a:cxnLst/>
              <a:rect l="l" t="t" r="r" b="b"/>
              <a:pathLst>
                <a:path w="27155" h="6049" extrusionOk="0">
                  <a:moveTo>
                    <a:pt x="11395" y="1"/>
                  </a:moveTo>
                  <a:cubicBezTo>
                    <a:pt x="9644" y="771"/>
                    <a:pt x="7799" y="1355"/>
                    <a:pt x="5931" y="1752"/>
                  </a:cubicBezTo>
                  <a:cubicBezTo>
                    <a:pt x="1542" y="2733"/>
                    <a:pt x="1" y="6048"/>
                    <a:pt x="1" y="6048"/>
                  </a:cubicBezTo>
                  <a:lnTo>
                    <a:pt x="26968" y="6048"/>
                  </a:lnTo>
                  <a:lnTo>
                    <a:pt x="27155" y="1005"/>
                  </a:lnTo>
                  <a:lnTo>
                    <a:pt x="27155" y="1005"/>
                  </a:lnTo>
                  <a:cubicBezTo>
                    <a:pt x="24680" y="1729"/>
                    <a:pt x="20898" y="3433"/>
                    <a:pt x="14477" y="3993"/>
                  </a:cubicBezTo>
                  <a:cubicBezTo>
                    <a:pt x="13823" y="2569"/>
                    <a:pt x="12586" y="1168"/>
                    <a:pt x="1139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01;p49">
              <a:extLst>
                <a:ext uri="{FF2B5EF4-FFF2-40B4-BE49-F238E27FC236}">
                  <a16:creationId xmlns:a16="http://schemas.microsoft.com/office/drawing/2014/main" id="{1292FD1C-CE7C-A992-D153-15E9DF182F06}"/>
                </a:ext>
              </a:extLst>
            </p:cNvPr>
            <p:cNvSpPr/>
            <p:nvPr/>
          </p:nvSpPr>
          <p:spPr>
            <a:xfrm>
              <a:off x="3427950" y="2851950"/>
              <a:ext cx="495600" cy="2504100"/>
            </a:xfrm>
            <a:custGeom>
              <a:avLst/>
              <a:gdLst/>
              <a:ahLst/>
              <a:cxnLst/>
              <a:rect l="l" t="t" r="r" b="b"/>
              <a:pathLst>
                <a:path w="19824" h="100164" extrusionOk="0">
                  <a:moveTo>
                    <a:pt x="1" y="0"/>
                  </a:moveTo>
                  <a:lnTo>
                    <a:pt x="164" y="6701"/>
                  </a:lnTo>
                  <a:lnTo>
                    <a:pt x="2242" y="94280"/>
                  </a:lnTo>
                  <a:lnTo>
                    <a:pt x="19823" y="100164"/>
                  </a:lnTo>
                  <a:lnTo>
                    <a:pt x="17722" y="6701"/>
                  </a:lnTo>
                  <a:lnTo>
                    <a:pt x="17582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99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02;p49">
              <a:extLst>
                <a:ext uri="{FF2B5EF4-FFF2-40B4-BE49-F238E27FC236}">
                  <a16:creationId xmlns:a16="http://schemas.microsoft.com/office/drawing/2014/main" id="{9B36E57F-56C1-5164-9F80-9E0FC54A1BAA}"/>
                </a:ext>
              </a:extLst>
            </p:cNvPr>
            <p:cNvSpPr/>
            <p:nvPr/>
          </p:nvSpPr>
          <p:spPr>
            <a:xfrm>
              <a:off x="2714675" y="668875"/>
              <a:ext cx="289525" cy="692900"/>
            </a:xfrm>
            <a:custGeom>
              <a:avLst/>
              <a:gdLst/>
              <a:ahLst/>
              <a:cxnLst/>
              <a:rect l="l" t="t" r="r" b="b"/>
              <a:pathLst>
                <a:path w="11581" h="27716" extrusionOk="0">
                  <a:moveTo>
                    <a:pt x="9409" y="9153"/>
                  </a:moveTo>
                  <a:cubicBezTo>
                    <a:pt x="9409" y="9153"/>
                    <a:pt x="9573" y="1986"/>
                    <a:pt x="8872" y="982"/>
                  </a:cubicBezTo>
                  <a:cubicBezTo>
                    <a:pt x="8149" y="1"/>
                    <a:pt x="7425" y="585"/>
                    <a:pt x="7168" y="1285"/>
                  </a:cubicBezTo>
                  <a:cubicBezTo>
                    <a:pt x="6911" y="1962"/>
                    <a:pt x="6911" y="8266"/>
                    <a:pt x="6911" y="8266"/>
                  </a:cubicBezTo>
                  <a:cubicBezTo>
                    <a:pt x="6444" y="7799"/>
                    <a:pt x="5720" y="7659"/>
                    <a:pt x="5113" y="7963"/>
                  </a:cubicBezTo>
                  <a:cubicBezTo>
                    <a:pt x="3993" y="8430"/>
                    <a:pt x="1891" y="8873"/>
                    <a:pt x="1471" y="9714"/>
                  </a:cubicBezTo>
                  <a:cubicBezTo>
                    <a:pt x="1027" y="10554"/>
                    <a:pt x="0" y="11558"/>
                    <a:pt x="304" y="12539"/>
                  </a:cubicBezTo>
                  <a:cubicBezTo>
                    <a:pt x="631" y="13496"/>
                    <a:pt x="1168" y="17185"/>
                    <a:pt x="2732" y="18913"/>
                  </a:cubicBezTo>
                  <a:cubicBezTo>
                    <a:pt x="4273" y="20664"/>
                    <a:pt x="3946" y="27715"/>
                    <a:pt x="3946" y="27715"/>
                  </a:cubicBezTo>
                  <a:lnTo>
                    <a:pt x="10950" y="27435"/>
                  </a:lnTo>
                  <a:cubicBezTo>
                    <a:pt x="10950" y="27435"/>
                    <a:pt x="9876" y="23676"/>
                    <a:pt x="9783" y="20711"/>
                  </a:cubicBezTo>
                  <a:cubicBezTo>
                    <a:pt x="9736" y="19380"/>
                    <a:pt x="10367" y="18586"/>
                    <a:pt x="10787" y="16531"/>
                  </a:cubicBezTo>
                  <a:cubicBezTo>
                    <a:pt x="11231" y="14477"/>
                    <a:pt x="11581" y="12376"/>
                    <a:pt x="10600" y="11115"/>
                  </a:cubicBezTo>
                  <a:cubicBezTo>
                    <a:pt x="10017" y="10368"/>
                    <a:pt x="9596" y="9247"/>
                    <a:pt x="9409" y="9130"/>
                  </a:cubicBezTo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03;p49">
              <a:extLst>
                <a:ext uri="{FF2B5EF4-FFF2-40B4-BE49-F238E27FC236}">
                  <a16:creationId xmlns:a16="http://schemas.microsoft.com/office/drawing/2014/main" id="{F3976E13-60DF-0360-A5B7-9E3D90FC13FB}"/>
                </a:ext>
              </a:extLst>
            </p:cNvPr>
            <p:cNvSpPr/>
            <p:nvPr/>
          </p:nvSpPr>
          <p:spPr>
            <a:xfrm>
              <a:off x="2750050" y="954325"/>
              <a:ext cx="77300" cy="95625"/>
            </a:xfrm>
            <a:custGeom>
              <a:avLst/>
              <a:gdLst/>
              <a:ahLst/>
              <a:cxnLst/>
              <a:rect l="l" t="t" r="r" b="b"/>
              <a:pathLst>
                <a:path w="3092" h="3825" extrusionOk="0">
                  <a:moveTo>
                    <a:pt x="258" y="0"/>
                  </a:moveTo>
                  <a:cubicBezTo>
                    <a:pt x="125" y="0"/>
                    <a:pt x="0" y="153"/>
                    <a:pt x="79" y="327"/>
                  </a:cubicBezTo>
                  <a:cubicBezTo>
                    <a:pt x="383" y="864"/>
                    <a:pt x="733" y="1378"/>
                    <a:pt x="1107" y="1868"/>
                  </a:cubicBezTo>
                  <a:cubicBezTo>
                    <a:pt x="1317" y="2172"/>
                    <a:pt x="1504" y="2498"/>
                    <a:pt x="1644" y="2849"/>
                  </a:cubicBezTo>
                  <a:cubicBezTo>
                    <a:pt x="1714" y="3129"/>
                    <a:pt x="1761" y="3409"/>
                    <a:pt x="1761" y="3713"/>
                  </a:cubicBezTo>
                  <a:cubicBezTo>
                    <a:pt x="1778" y="3781"/>
                    <a:pt x="1832" y="3824"/>
                    <a:pt x="1897" y="3824"/>
                  </a:cubicBezTo>
                  <a:cubicBezTo>
                    <a:pt x="1921" y="3824"/>
                    <a:pt x="1946" y="3818"/>
                    <a:pt x="1971" y="3806"/>
                  </a:cubicBezTo>
                  <a:cubicBezTo>
                    <a:pt x="3091" y="3222"/>
                    <a:pt x="733" y="701"/>
                    <a:pt x="430" y="117"/>
                  </a:cubicBezTo>
                  <a:cubicBezTo>
                    <a:pt x="385" y="34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04;p49">
              <a:extLst>
                <a:ext uri="{FF2B5EF4-FFF2-40B4-BE49-F238E27FC236}">
                  <a16:creationId xmlns:a16="http://schemas.microsoft.com/office/drawing/2014/main" id="{634FC195-1FFD-B76A-1F97-D38F830DFF0C}"/>
                </a:ext>
              </a:extLst>
            </p:cNvPr>
            <p:cNvSpPr/>
            <p:nvPr/>
          </p:nvSpPr>
          <p:spPr>
            <a:xfrm>
              <a:off x="2781800" y="923650"/>
              <a:ext cx="56625" cy="113075"/>
            </a:xfrm>
            <a:custGeom>
              <a:avLst/>
              <a:gdLst/>
              <a:ahLst/>
              <a:cxnLst/>
              <a:rect l="l" t="t" r="r" b="b"/>
              <a:pathLst>
                <a:path w="2265" h="4523" extrusionOk="0">
                  <a:moveTo>
                    <a:pt x="222" y="1"/>
                  </a:moveTo>
                  <a:cubicBezTo>
                    <a:pt x="112" y="1"/>
                    <a:pt x="1" y="148"/>
                    <a:pt x="70" y="270"/>
                  </a:cubicBezTo>
                  <a:cubicBezTo>
                    <a:pt x="514" y="924"/>
                    <a:pt x="864" y="1647"/>
                    <a:pt x="1144" y="2395"/>
                  </a:cubicBezTo>
                  <a:cubicBezTo>
                    <a:pt x="1354" y="3072"/>
                    <a:pt x="1261" y="3889"/>
                    <a:pt x="1658" y="4473"/>
                  </a:cubicBezTo>
                  <a:cubicBezTo>
                    <a:pt x="1690" y="4505"/>
                    <a:pt x="1733" y="4523"/>
                    <a:pt x="1774" y="4523"/>
                  </a:cubicBezTo>
                  <a:cubicBezTo>
                    <a:pt x="1821" y="4523"/>
                    <a:pt x="1866" y="4499"/>
                    <a:pt x="1891" y="4449"/>
                  </a:cubicBezTo>
                  <a:cubicBezTo>
                    <a:pt x="2265" y="3842"/>
                    <a:pt x="1891" y="2885"/>
                    <a:pt x="1635" y="2255"/>
                  </a:cubicBezTo>
                  <a:cubicBezTo>
                    <a:pt x="1308" y="1461"/>
                    <a:pt x="864" y="737"/>
                    <a:pt x="327" y="60"/>
                  </a:cubicBezTo>
                  <a:cubicBezTo>
                    <a:pt x="297" y="18"/>
                    <a:pt x="260" y="1"/>
                    <a:pt x="2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05;p49">
              <a:extLst>
                <a:ext uri="{FF2B5EF4-FFF2-40B4-BE49-F238E27FC236}">
                  <a16:creationId xmlns:a16="http://schemas.microsoft.com/office/drawing/2014/main" id="{3FA732C3-857A-B2A6-D762-9A32ED137C1E}"/>
                </a:ext>
              </a:extLst>
            </p:cNvPr>
            <p:cNvSpPr/>
            <p:nvPr/>
          </p:nvSpPr>
          <p:spPr>
            <a:xfrm>
              <a:off x="2821175" y="898425"/>
              <a:ext cx="45875" cy="125450"/>
            </a:xfrm>
            <a:custGeom>
              <a:avLst/>
              <a:gdLst/>
              <a:ahLst/>
              <a:cxnLst/>
              <a:rect l="l" t="t" r="r" b="b"/>
              <a:pathLst>
                <a:path w="1835" h="5018" extrusionOk="0">
                  <a:moveTo>
                    <a:pt x="163" y="0"/>
                  </a:moveTo>
                  <a:cubicBezTo>
                    <a:pt x="79" y="0"/>
                    <a:pt x="1" y="58"/>
                    <a:pt x="13" y="182"/>
                  </a:cubicBezTo>
                  <a:cubicBezTo>
                    <a:pt x="153" y="905"/>
                    <a:pt x="363" y="1653"/>
                    <a:pt x="620" y="2353"/>
                  </a:cubicBezTo>
                  <a:cubicBezTo>
                    <a:pt x="760" y="2773"/>
                    <a:pt x="853" y="3170"/>
                    <a:pt x="923" y="3590"/>
                  </a:cubicBezTo>
                  <a:cubicBezTo>
                    <a:pt x="970" y="4011"/>
                    <a:pt x="760" y="4384"/>
                    <a:pt x="807" y="4781"/>
                  </a:cubicBezTo>
                  <a:cubicBezTo>
                    <a:pt x="828" y="4909"/>
                    <a:pt x="908" y="5018"/>
                    <a:pt x="1028" y="5018"/>
                  </a:cubicBezTo>
                  <a:cubicBezTo>
                    <a:pt x="1040" y="5018"/>
                    <a:pt x="1051" y="5017"/>
                    <a:pt x="1064" y="5015"/>
                  </a:cubicBezTo>
                  <a:cubicBezTo>
                    <a:pt x="1834" y="4851"/>
                    <a:pt x="1717" y="3731"/>
                    <a:pt x="1577" y="3077"/>
                  </a:cubicBezTo>
                  <a:cubicBezTo>
                    <a:pt x="1367" y="2003"/>
                    <a:pt x="643" y="1162"/>
                    <a:pt x="340" y="135"/>
                  </a:cubicBezTo>
                  <a:cubicBezTo>
                    <a:pt x="318" y="47"/>
                    <a:pt x="238" y="0"/>
                    <a:pt x="1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06;p49">
              <a:extLst>
                <a:ext uri="{FF2B5EF4-FFF2-40B4-BE49-F238E27FC236}">
                  <a16:creationId xmlns:a16="http://schemas.microsoft.com/office/drawing/2014/main" id="{1FAD6174-9167-E955-49C8-42E4A1EB4F54}"/>
                </a:ext>
              </a:extLst>
            </p:cNvPr>
            <p:cNvSpPr/>
            <p:nvPr/>
          </p:nvSpPr>
          <p:spPr>
            <a:xfrm>
              <a:off x="2869750" y="891875"/>
              <a:ext cx="84850" cy="189575"/>
            </a:xfrm>
            <a:custGeom>
              <a:avLst/>
              <a:gdLst/>
              <a:ahLst/>
              <a:cxnLst/>
              <a:rect l="l" t="t" r="r" b="b"/>
              <a:pathLst>
                <a:path w="3394" h="7583" extrusionOk="0">
                  <a:moveTo>
                    <a:pt x="123" y="1"/>
                  </a:moveTo>
                  <a:cubicBezTo>
                    <a:pt x="59" y="1"/>
                    <a:pt x="1" y="72"/>
                    <a:pt x="31" y="163"/>
                  </a:cubicBezTo>
                  <a:cubicBezTo>
                    <a:pt x="195" y="747"/>
                    <a:pt x="311" y="1307"/>
                    <a:pt x="428" y="1891"/>
                  </a:cubicBezTo>
                  <a:cubicBezTo>
                    <a:pt x="288" y="2031"/>
                    <a:pt x="218" y="2218"/>
                    <a:pt x="241" y="2405"/>
                  </a:cubicBezTo>
                  <a:cubicBezTo>
                    <a:pt x="265" y="2662"/>
                    <a:pt x="358" y="2895"/>
                    <a:pt x="475" y="3082"/>
                  </a:cubicBezTo>
                  <a:cubicBezTo>
                    <a:pt x="521" y="3152"/>
                    <a:pt x="568" y="3245"/>
                    <a:pt x="615" y="3315"/>
                  </a:cubicBezTo>
                  <a:cubicBezTo>
                    <a:pt x="615" y="3829"/>
                    <a:pt x="545" y="4319"/>
                    <a:pt x="568" y="4810"/>
                  </a:cubicBezTo>
                  <a:cubicBezTo>
                    <a:pt x="583" y="4911"/>
                    <a:pt x="661" y="4968"/>
                    <a:pt x="740" y="4968"/>
                  </a:cubicBezTo>
                  <a:cubicBezTo>
                    <a:pt x="788" y="4968"/>
                    <a:pt x="836" y="4947"/>
                    <a:pt x="872" y="4903"/>
                  </a:cubicBezTo>
                  <a:cubicBezTo>
                    <a:pt x="1035" y="4693"/>
                    <a:pt x="1152" y="4459"/>
                    <a:pt x="1222" y="4203"/>
                  </a:cubicBezTo>
                  <a:cubicBezTo>
                    <a:pt x="1269" y="4249"/>
                    <a:pt x="1292" y="4273"/>
                    <a:pt x="1339" y="4319"/>
                  </a:cubicBezTo>
                  <a:cubicBezTo>
                    <a:pt x="1876" y="4926"/>
                    <a:pt x="2273" y="5650"/>
                    <a:pt x="2529" y="6421"/>
                  </a:cubicBezTo>
                  <a:cubicBezTo>
                    <a:pt x="2669" y="6888"/>
                    <a:pt x="2693" y="7145"/>
                    <a:pt x="2996" y="7518"/>
                  </a:cubicBezTo>
                  <a:cubicBezTo>
                    <a:pt x="3027" y="7564"/>
                    <a:pt x="3067" y="7582"/>
                    <a:pt x="3108" y="7582"/>
                  </a:cubicBezTo>
                  <a:cubicBezTo>
                    <a:pt x="3192" y="7582"/>
                    <a:pt x="3277" y="7503"/>
                    <a:pt x="3277" y="7425"/>
                  </a:cubicBezTo>
                  <a:cubicBezTo>
                    <a:pt x="3393" y="6421"/>
                    <a:pt x="2833" y="5370"/>
                    <a:pt x="2273" y="4553"/>
                  </a:cubicBezTo>
                  <a:cubicBezTo>
                    <a:pt x="1969" y="4156"/>
                    <a:pt x="1666" y="3782"/>
                    <a:pt x="1339" y="3409"/>
                  </a:cubicBezTo>
                  <a:cubicBezTo>
                    <a:pt x="1245" y="3315"/>
                    <a:pt x="1152" y="3199"/>
                    <a:pt x="1082" y="3105"/>
                  </a:cubicBezTo>
                  <a:cubicBezTo>
                    <a:pt x="988" y="2942"/>
                    <a:pt x="872" y="2802"/>
                    <a:pt x="825" y="2662"/>
                  </a:cubicBezTo>
                  <a:cubicBezTo>
                    <a:pt x="802" y="2615"/>
                    <a:pt x="802" y="2592"/>
                    <a:pt x="802" y="2568"/>
                  </a:cubicBezTo>
                  <a:cubicBezTo>
                    <a:pt x="778" y="2545"/>
                    <a:pt x="778" y="2545"/>
                    <a:pt x="778" y="2545"/>
                  </a:cubicBezTo>
                  <a:cubicBezTo>
                    <a:pt x="732" y="2311"/>
                    <a:pt x="825" y="2148"/>
                    <a:pt x="1105" y="2055"/>
                  </a:cubicBezTo>
                  <a:cubicBezTo>
                    <a:pt x="1188" y="2029"/>
                    <a:pt x="1280" y="2019"/>
                    <a:pt x="1376" y="2019"/>
                  </a:cubicBezTo>
                  <a:cubicBezTo>
                    <a:pt x="1904" y="2019"/>
                    <a:pt x="2567" y="2342"/>
                    <a:pt x="2646" y="2381"/>
                  </a:cubicBezTo>
                  <a:cubicBezTo>
                    <a:pt x="2661" y="2390"/>
                    <a:pt x="2676" y="2394"/>
                    <a:pt x="2690" y="2394"/>
                  </a:cubicBezTo>
                  <a:cubicBezTo>
                    <a:pt x="2836" y="2394"/>
                    <a:pt x="2960" y="1997"/>
                    <a:pt x="2833" y="1891"/>
                  </a:cubicBezTo>
                  <a:cubicBezTo>
                    <a:pt x="2531" y="1678"/>
                    <a:pt x="1934" y="1546"/>
                    <a:pt x="1408" y="1546"/>
                  </a:cubicBezTo>
                  <a:cubicBezTo>
                    <a:pt x="1241" y="1546"/>
                    <a:pt x="1082" y="1560"/>
                    <a:pt x="942" y="1588"/>
                  </a:cubicBezTo>
                  <a:cubicBezTo>
                    <a:pt x="755" y="1074"/>
                    <a:pt x="498" y="560"/>
                    <a:pt x="218" y="70"/>
                  </a:cubicBezTo>
                  <a:cubicBezTo>
                    <a:pt x="194" y="21"/>
                    <a:pt x="158" y="1"/>
                    <a:pt x="12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07;p49">
              <a:extLst>
                <a:ext uri="{FF2B5EF4-FFF2-40B4-BE49-F238E27FC236}">
                  <a16:creationId xmlns:a16="http://schemas.microsoft.com/office/drawing/2014/main" id="{8138AD0C-09E1-327F-012E-A44BCA535F8F}"/>
                </a:ext>
              </a:extLst>
            </p:cNvPr>
            <p:cNvSpPr/>
            <p:nvPr/>
          </p:nvSpPr>
          <p:spPr>
            <a:xfrm>
              <a:off x="2761950" y="1155700"/>
              <a:ext cx="921700" cy="1060025"/>
            </a:xfrm>
            <a:custGeom>
              <a:avLst/>
              <a:gdLst/>
              <a:ahLst/>
              <a:cxnLst/>
              <a:rect l="l" t="t" r="r" b="b"/>
              <a:pathLst>
                <a:path w="36868" h="42401" extrusionOk="0">
                  <a:moveTo>
                    <a:pt x="31310" y="23395"/>
                  </a:moveTo>
                  <a:lnTo>
                    <a:pt x="36867" y="0"/>
                  </a:lnTo>
                  <a:cubicBezTo>
                    <a:pt x="36867" y="0"/>
                    <a:pt x="29045" y="2429"/>
                    <a:pt x="26290" y="4483"/>
                  </a:cubicBezTo>
                  <a:cubicBezTo>
                    <a:pt x="23512" y="6538"/>
                    <a:pt x="15247" y="24726"/>
                    <a:pt x="14336" y="24282"/>
                  </a:cubicBezTo>
                  <a:cubicBezTo>
                    <a:pt x="13402" y="23839"/>
                    <a:pt x="10367" y="1051"/>
                    <a:pt x="10367" y="1051"/>
                  </a:cubicBezTo>
                  <a:cubicBezTo>
                    <a:pt x="8709" y="1915"/>
                    <a:pt x="6911" y="2522"/>
                    <a:pt x="5067" y="2825"/>
                  </a:cubicBezTo>
                  <a:cubicBezTo>
                    <a:pt x="3363" y="3036"/>
                    <a:pt x="1681" y="3362"/>
                    <a:pt x="0" y="3759"/>
                  </a:cubicBezTo>
                  <a:cubicBezTo>
                    <a:pt x="0" y="3759"/>
                    <a:pt x="2172" y="31474"/>
                    <a:pt x="4623" y="35793"/>
                  </a:cubicBezTo>
                  <a:cubicBezTo>
                    <a:pt x="7052" y="40113"/>
                    <a:pt x="13449" y="42401"/>
                    <a:pt x="17605" y="39435"/>
                  </a:cubicBezTo>
                  <a:cubicBezTo>
                    <a:pt x="26244" y="33295"/>
                    <a:pt x="31310" y="23395"/>
                    <a:pt x="31310" y="23395"/>
                  </a:cubicBezTo>
                </a:path>
              </a:pathLst>
            </a:custGeom>
            <a:solidFill>
              <a:srgbClr val="499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08;p49">
              <a:extLst>
                <a:ext uri="{FF2B5EF4-FFF2-40B4-BE49-F238E27FC236}">
                  <a16:creationId xmlns:a16="http://schemas.microsoft.com/office/drawing/2014/main" id="{2C7E4151-BB19-DC6E-80A4-260FC95A2C1B}"/>
                </a:ext>
              </a:extLst>
            </p:cNvPr>
            <p:cNvSpPr/>
            <p:nvPr/>
          </p:nvSpPr>
          <p:spPr>
            <a:xfrm>
              <a:off x="3317050" y="1112450"/>
              <a:ext cx="1203625" cy="2226300"/>
            </a:xfrm>
            <a:custGeom>
              <a:avLst/>
              <a:gdLst/>
              <a:ahLst/>
              <a:cxnLst/>
              <a:rect l="l" t="t" r="r" b="b"/>
              <a:pathLst>
                <a:path w="48145" h="89052" extrusionOk="0">
                  <a:moveTo>
                    <a:pt x="26237" y="1"/>
                  </a:moveTo>
                  <a:cubicBezTo>
                    <a:pt x="22628" y="1"/>
                    <a:pt x="20827" y="750"/>
                    <a:pt x="20827" y="750"/>
                  </a:cubicBezTo>
                  <a:cubicBezTo>
                    <a:pt x="20827" y="750"/>
                    <a:pt x="5044" y="2081"/>
                    <a:pt x="4600" y="8688"/>
                  </a:cubicBezTo>
                  <a:cubicBezTo>
                    <a:pt x="4273" y="13755"/>
                    <a:pt x="2219" y="54310"/>
                    <a:pt x="2662" y="57089"/>
                  </a:cubicBezTo>
                  <a:cubicBezTo>
                    <a:pt x="3082" y="59867"/>
                    <a:pt x="0" y="85644"/>
                    <a:pt x="1004" y="87909"/>
                  </a:cubicBezTo>
                  <a:cubicBezTo>
                    <a:pt x="1373" y="88732"/>
                    <a:pt x="7300" y="89052"/>
                    <a:pt x="14747" y="89052"/>
                  </a:cubicBezTo>
                  <a:cubicBezTo>
                    <a:pt x="27563" y="89052"/>
                    <a:pt x="44881" y="88106"/>
                    <a:pt x="46136" y="87161"/>
                  </a:cubicBezTo>
                  <a:cubicBezTo>
                    <a:pt x="48144" y="85644"/>
                    <a:pt x="44946" y="66405"/>
                    <a:pt x="44269" y="61432"/>
                  </a:cubicBezTo>
                  <a:cubicBezTo>
                    <a:pt x="43265" y="54007"/>
                    <a:pt x="41910" y="47376"/>
                    <a:pt x="41934" y="38620"/>
                  </a:cubicBezTo>
                  <a:cubicBezTo>
                    <a:pt x="41957" y="23491"/>
                    <a:pt x="44619" y="4579"/>
                    <a:pt x="41257" y="3248"/>
                  </a:cubicBezTo>
                  <a:cubicBezTo>
                    <a:pt x="34642" y="666"/>
                    <a:pt x="29637" y="1"/>
                    <a:pt x="26237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209;p49">
              <a:extLst>
                <a:ext uri="{FF2B5EF4-FFF2-40B4-BE49-F238E27FC236}">
                  <a16:creationId xmlns:a16="http://schemas.microsoft.com/office/drawing/2014/main" id="{E157B615-15F0-1F21-66CE-A9B6F3FD6D89}"/>
                </a:ext>
              </a:extLst>
            </p:cNvPr>
            <p:cNvSpPr/>
            <p:nvPr/>
          </p:nvSpPr>
          <p:spPr>
            <a:xfrm>
              <a:off x="3905425" y="2490050"/>
              <a:ext cx="903600" cy="748325"/>
            </a:xfrm>
            <a:custGeom>
              <a:avLst/>
              <a:gdLst/>
              <a:ahLst/>
              <a:cxnLst/>
              <a:rect l="l" t="t" r="r" b="b"/>
              <a:pathLst>
                <a:path w="36144" h="29933" extrusionOk="0">
                  <a:moveTo>
                    <a:pt x="33879" y="0"/>
                  </a:moveTo>
                  <a:lnTo>
                    <a:pt x="0" y="3012"/>
                  </a:lnTo>
                  <a:lnTo>
                    <a:pt x="1728" y="29933"/>
                  </a:lnTo>
                  <a:lnTo>
                    <a:pt x="36143" y="26594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10;p49">
              <a:extLst>
                <a:ext uri="{FF2B5EF4-FFF2-40B4-BE49-F238E27FC236}">
                  <a16:creationId xmlns:a16="http://schemas.microsoft.com/office/drawing/2014/main" id="{5F50E885-4B48-BD6F-8946-F0D44E74DE82}"/>
                </a:ext>
              </a:extLst>
            </p:cNvPr>
            <p:cNvSpPr/>
            <p:nvPr/>
          </p:nvSpPr>
          <p:spPr>
            <a:xfrm>
              <a:off x="3875075" y="2741625"/>
              <a:ext cx="152950" cy="302975"/>
            </a:xfrm>
            <a:custGeom>
              <a:avLst/>
              <a:gdLst/>
              <a:ahLst/>
              <a:cxnLst/>
              <a:rect l="l" t="t" r="r" b="b"/>
              <a:pathLst>
                <a:path w="6118" h="12119" extrusionOk="0">
                  <a:moveTo>
                    <a:pt x="4997" y="0"/>
                  </a:moveTo>
                  <a:lnTo>
                    <a:pt x="6118" y="11208"/>
                  </a:lnTo>
                  <a:cubicBezTo>
                    <a:pt x="6118" y="11208"/>
                    <a:pt x="1471" y="12118"/>
                    <a:pt x="1028" y="11745"/>
                  </a:cubicBezTo>
                  <a:cubicBezTo>
                    <a:pt x="561" y="11348"/>
                    <a:pt x="0" y="374"/>
                    <a:pt x="0" y="374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11;p49">
              <a:extLst>
                <a:ext uri="{FF2B5EF4-FFF2-40B4-BE49-F238E27FC236}">
                  <a16:creationId xmlns:a16="http://schemas.microsoft.com/office/drawing/2014/main" id="{E6AE56FF-68DD-8F8D-81E1-F25FAACB62CE}"/>
                </a:ext>
              </a:extLst>
            </p:cNvPr>
            <p:cNvSpPr/>
            <p:nvPr/>
          </p:nvSpPr>
          <p:spPr>
            <a:xfrm>
              <a:off x="4272000" y="2695500"/>
              <a:ext cx="372425" cy="564475"/>
            </a:xfrm>
            <a:custGeom>
              <a:avLst/>
              <a:gdLst/>
              <a:ahLst/>
              <a:cxnLst/>
              <a:rect l="l" t="t" r="r" b="b"/>
              <a:pathLst>
                <a:path w="14897" h="22579" extrusionOk="0">
                  <a:moveTo>
                    <a:pt x="14896" y="2709"/>
                  </a:moveTo>
                  <a:cubicBezTo>
                    <a:pt x="14896" y="2709"/>
                    <a:pt x="13285" y="7239"/>
                    <a:pt x="13285" y="8406"/>
                  </a:cubicBezTo>
                  <a:cubicBezTo>
                    <a:pt x="13309" y="9597"/>
                    <a:pt x="13962" y="13426"/>
                    <a:pt x="13168" y="16018"/>
                  </a:cubicBezTo>
                  <a:cubicBezTo>
                    <a:pt x="12375" y="18586"/>
                    <a:pt x="11861" y="21154"/>
                    <a:pt x="10927" y="21271"/>
                  </a:cubicBezTo>
                  <a:cubicBezTo>
                    <a:pt x="9853" y="21388"/>
                    <a:pt x="8779" y="21691"/>
                    <a:pt x="7822" y="22182"/>
                  </a:cubicBezTo>
                  <a:cubicBezTo>
                    <a:pt x="7238" y="22462"/>
                    <a:pt x="6584" y="22579"/>
                    <a:pt x="5931" y="22509"/>
                  </a:cubicBezTo>
                  <a:cubicBezTo>
                    <a:pt x="4786" y="22415"/>
                    <a:pt x="2685" y="21061"/>
                    <a:pt x="1634" y="20314"/>
                  </a:cubicBezTo>
                  <a:cubicBezTo>
                    <a:pt x="584" y="19567"/>
                    <a:pt x="467" y="18820"/>
                    <a:pt x="1401" y="17862"/>
                  </a:cubicBezTo>
                  <a:cubicBezTo>
                    <a:pt x="2312" y="16882"/>
                    <a:pt x="4786" y="14173"/>
                    <a:pt x="5300" y="12142"/>
                  </a:cubicBezTo>
                  <a:cubicBezTo>
                    <a:pt x="4460" y="12632"/>
                    <a:pt x="3666" y="13193"/>
                    <a:pt x="2919" y="13776"/>
                  </a:cubicBezTo>
                  <a:cubicBezTo>
                    <a:pt x="1751" y="14710"/>
                    <a:pt x="1985" y="15177"/>
                    <a:pt x="1354" y="15177"/>
                  </a:cubicBezTo>
                  <a:cubicBezTo>
                    <a:pt x="724" y="15201"/>
                    <a:pt x="0" y="14243"/>
                    <a:pt x="1238" y="12516"/>
                  </a:cubicBezTo>
                  <a:cubicBezTo>
                    <a:pt x="2452" y="10788"/>
                    <a:pt x="3712" y="9901"/>
                    <a:pt x="4623" y="8616"/>
                  </a:cubicBezTo>
                  <a:cubicBezTo>
                    <a:pt x="5557" y="7332"/>
                    <a:pt x="7215" y="7402"/>
                    <a:pt x="7215" y="7402"/>
                  </a:cubicBezTo>
                  <a:lnTo>
                    <a:pt x="9760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12;p49">
              <a:extLst>
                <a:ext uri="{FF2B5EF4-FFF2-40B4-BE49-F238E27FC236}">
                  <a16:creationId xmlns:a16="http://schemas.microsoft.com/office/drawing/2014/main" id="{F0105DE0-D9DA-E707-1FE9-A2A28D63B79A}"/>
                </a:ext>
              </a:extLst>
            </p:cNvPr>
            <p:cNvSpPr/>
            <p:nvPr/>
          </p:nvSpPr>
          <p:spPr>
            <a:xfrm>
              <a:off x="4316925" y="3051925"/>
              <a:ext cx="136625" cy="162525"/>
            </a:xfrm>
            <a:custGeom>
              <a:avLst/>
              <a:gdLst/>
              <a:ahLst/>
              <a:cxnLst/>
              <a:rect l="l" t="t" r="r" b="b"/>
              <a:pathLst>
                <a:path w="5465" h="6501" extrusionOk="0">
                  <a:moveTo>
                    <a:pt x="5255" y="1"/>
                  </a:moveTo>
                  <a:cubicBezTo>
                    <a:pt x="5176" y="1"/>
                    <a:pt x="5081" y="90"/>
                    <a:pt x="4997" y="196"/>
                  </a:cubicBezTo>
                  <a:cubicBezTo>
                    <a:pt x="4997" y="196"/>
                    <a:pt x="3993" y="3208"/>
                    <a:pt x="2919" y="4049"/>
                  </a:cubicBezTo>
                  <a:cubicBezTo>
                    <a:pt x="1845" y="4889"/>
                    <a:pt x="1589" y="5380"/>
                    <a:pt x="865" y="5753"/>
                  </a:cubicBezTo>
                  <a:cubicBezTo>
                    <a:pt x="491" y="5917"/>
                    <a:pt x="211" y="6080"/>
                    <a:pt x="1" y="6174"/>
                  </a:cubicBezTo>
                  <a:cubicBezTo>
                    <a:pt x="164" y="6290"/>
                    <a:pt x="304" y="6384"/>
                    <a:pt x="491" y="6500"/>
                  </a:cubicBezTo>
                  <a:cubicBezTo>
                    <a:pt x="1098" y="6150"/>
                    <a:pt x="2593" y="5240"/>
                    <a:pt x="3340" y="4329"/>
                  </a:cubicBezTo>
                  <a:cubicBezTo>
                    <a:pt x="4297" y="3162"/>
                    <a:pt x="5464" y="757"/>
                    <a:pt x="5418" y="313"/>
                  </a:cubicBezTo>
                  <a:cubicBezTo>
                    <a:pt x="5395" y="84"/>
                    <a:pt x="5332" y="1"/>
                    <a:pt x="525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13;p49">
              <a:extLst>
                <a:ext uri="{FF2B5EF4-FFF2-40B4-BE49-F238E27FC236}">
                  <a16:creationId xmlns:a16="http://schemas.microsoft.com/office/drawing/2014/main" id="{FB993196-C834-D189-0100-E2146A7C0DC0}"/>
                </a:ext>
              </a:extLst>
            </p:cNvPr>
            <p:cNvSpPr/>
            <p:nvPr/>
          </p:nvSpPr>
          <p:spPr>
            <a:xfrm>
              <a:off x="4365375" y="3076525"/>
              <a:ext cx="143050" cy="166525"/>
            </a:xfrm>
            <a:custGeom>
              <a:avLst/>
              <a:gdLst/>
              <a:ahLst/>
              <a:cxnLst/>
              <a:rect l="l" t="t" r="r" b="b"/>
              <a:pathLst>
                <a:path w="5722" h="6661" extrusionOk="0">
                  <a:moveTo>
                    <a:pt x="5396" y="0"/>
                  </a:moveTo>
                  <a:cubicBezTo>
                    <a:pt x="5330" y="0"/>
                    <a:pt x="5282" y="205"/>
                    <a:pt x="5114" y="450"/>
                  </a:cubicBezTo>
                  <a:cubicBezTo>
                    <a:pt x="5114" y="450"/>
                    <a:pt x="3666" y="4396"/>
                    <a:pt x="2803" y="4933"/>
                  </a:cubicBezTo>
                  <a:lnTo>
                    <a:pt x="2803" y="4909"/>
                  </a:lnTo>
                  <a:cubicBezTo>
                    <a:pt x="1939" y="5446"/>
                    <a:pt x="468" y="6123"/>
                    <a:pt x="47" y="6380"/>
                  </a:cubicBezTo>
                  <a:cubicBezTo>
                    <a:pt x="24" y="6380"/>
                    <a:pt x="24" y="6404"/>
                    <a:pt x="1" y="6404"/>
                  </a:cubicBezTo>
                  <a:cubicBezTo>
                    <a:pt x="164" y="6497"/>
                    <a:pt x="328" y="6567"/>
                    <a:pt x="468" y="6660"/>
                  </a:cubicBezTo>
                  <a:cubicBezTo>
                    <a:pt x="865" y="6474"/>
                    <a:pt x="1262" y="6264"/>
                    <a:pt x="1612" y="6007"/>
                  </a:cubicBezTo>
                  <a:cubicBezTo>
                    <a:pt x="2149" y="5586"/>
                    <a:pt x="3363" y="5400"/>
                    <a:pt x="3923" y="4326"/>
                  </a:cubicBezTo>
                  <a:cubicBezTo>
                    <a:pt x="4460" y="3228"/>
                    <a:pt x="5721" y="613"/>
                    <a:pt x="5534" y="193"/>
                  </a:cubicBezTo>
                  <a:cubicBezTo>
                    <a:pt x="5470" y="56"/>
                    <a:pt x="5431" y="0"/>
                    <a:pt x="53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14;p49">
              <a:extLst>
                <a:ext uri="{FF2B5EF4-FFF2-40B4-BE49-F238E27FC236}">
                  <a16:creationId xmlns:a16="http://schemas.microsoft.com/office/drawing/2014/main" id="{89196A24-EC14-4FFF-4B85-57BA367C5F1F}"/>
                </a:ext>
              </a:extLst>
            </p:cNvPr>
            <p:cNvSpPr/>
            <p:nvPr/>
          </p:nvSpPr>
          <p:spPr>
            <a:xfrm>
              <a:off x="4471625" y="3099525"/>
              <a:ext cx="81400" cy="148200"/>
            </a:xfrm>
            <a:custGeom>
              <a:avLst/>
              <a:gdLst/>
              <a:ahLst/>
              <a:cxnLst/>
              <a:rect l="l" t="t" r="r" b="b"/>
              <a:pathLst>
                <a:path w="3256" h="5928" extrusionOk="0">
                  <a:moveTo>
                    <a:pt x="3003" y="1"/>
                  </a:moveTo>
                  <a:cubicBezTo>
                    <a:pt x="2957" y="1"/>
                    <a:pt x="2916" y="40"/>
                    <a:pt x="2895" y="137"/>
                  </a:cubicBezTo>
                  <a:cubicBezTo>
                    <a:pt x="2825" y="440"/>
                    <a:pt x="1915" y="3032"/>
                    <a:pt x="1775" y="3522"/>
                  </a:cubicBezTo>
                  <a:cubicBezTo>
                    <a:pt x="1658" y="4013"/>
                    <a:pt x="1168" y="4456"/>
                    <a:pt x="911" y="4947"/>
                  </a:cubicBezTo>
                  <a:cubicBezTo>
                    <a:pt x="654" y="5320"/>
                    <a:pt x="350" y="5647"/>
                    <a:pt x="0" y="5927"/>
                  </a:cubicBezTo>
                  <a:cubicBezTo>
                    <a:pt x="350" y="5764"/>
                    <a:pt x="724" y="5624"/>
                    <a:pt x="1074" y="5507"/>
                  </a:cubicBezTo>
                  <a:cubicBezTo>
                    <a:pt x="1681" y="4760"/>
                    <a:pt x="2148" y="3896"/>
                    <a:pt x="2475" y="2985"/>
                  </a:cubicBezTo>
                  <a:cubicBezTo>
                    <a:pt x="2709" y="2192"/>
                    <a:pt x="3222" y="440"/>
                    <a:pt x="3222" y="440"/>
                  </a:cubicBezTo>
                  <a:cubicBezTo>
                    <a:pt x="3255" y="226"/>
                    <a:pt x="3114" y="1"/>
                    <a:pt x="300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15;p49">
              <a:extLst>
                <a:ext uri="{FF2B5EF4-FFF2-40B4-BE49-F238E27FC236}">
                  <a16:creationId xmlns:a16="http://schemas.microsoft.com/office/drawing/2014/main" id="{42622678-3E42-BBE3-43E2-4E3AE4E1EEDD}"/>
                </a:ext>
              </a:extLst>
            </p:cNvPr>
            <p:cNvSpPr/>
            <p:nvPr/>
          </p:nvSpPr>
          <p:spPr>
            <a:xfrm>
              <a:off x="3718650" y="919875"/>
              <a:ext cx="317650" cy="352750"/>
            </a:xfrm>
            <a:custGeom>
              <a:avLst/>
              <a:gdLst/>
              <a:ahLst/>
              <a:cxnLst/>
              <a:rect l="l" t="t" r="r" b="b"/>
              <a:pathLst>
                <a:path w="12706" h="14110" extrusionOk="0">
                  <a:moveTo>
                    <a:pt x="9479" y="1"/>
                  </a:moveTo>
                  <a:lnTo>
                    <a:pt x="1494" y="1191"/>
                  </a:lnTo>
                  <a:lnTo>
                    <a:pt x="0" y="9994"/>
                  </a:lnTo>
                  <a:cubicBezTo>
                    <a:pt x="0" y="9994"/>
                    <a:pt x="3432" y="13379"/>
                    <a:pt x="5650" y="14056"/>
                  </a:cubicBezTo>
                  <a:cubicBezTo>
                    <a:pt x="5771" y="14092"/>
                    <a:pt x="5900" y="14109"/>
                    <a:pt x="6036" y="14109"/>
                  </a:cubicBezTo>
                  <a:cubicBezTo>
                    <a:pt x="8367" y="14109"/>
                    <a:pt x="12705" y="9104"/>
                    <a:pt x="12375" y="906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16;p49">
              <a:extLst>
                <a:ext uri="{FF2B5EF4-FFF2-40B4-BE49-F238E27FC236}">
                  <a16:creationId xmlns:a16="http://schemas.microsoft.com/office/drawing/2014/main" id="{F8235C94-A733-055E-AD84-0BD52E254B5F}"/>
                </a:ext>
              </a:extLst>
            </p:cNvPr>
            <p:cNvSpPr/>
            <p:nvPr/>
          </p:nvSpPr>
          <p:spPr>
            <a:xfrm>
              <a:off x="3517850" y="339950"/>
              <a:ext cx="663575" cy="685600"/>
            </a:xfrm>
            <a:custGeom>
              <a:avLst/>
              <a:gdLst/>
              <a:ahLst/>
              <a:cxnLst/>
              <a:rect l="l" t="t" r="r" b="b"/>
              <a:pathLst>
                <a:path w="26543" h="27424" extrusionOk="0">
                  <a:moveTo>
                    <a:pt x="13197" y="0"/>
                  </a:moveTo>
                  <a:cubicBezTo>
                    <a:pt x="9283" y="0"/>
                    <a:pt x="5446" y="3223"/>
                    <a:pt x="3853" y="7391"/>
                  </a:cubicBezTo>
                  <a:cubicBezTo>
                    <a:pt x="3222" y="9072"/>
                    <a:pt x="2895" y="10846"/>
                    <a:pt x="2872" y="12644"/>
                  </a:cubicBezTo>
                  <a:cubicBezTo>
                    <a:pt x="2656" y="12589"/>
                    <a:pt x="2432" y="12561"/>
                    <a:pt x="2210" y="12561"/>
                  </a:cubicBezTo>
                  <a:cubicBezTo>
                    <a:pt x="1302" y="12561"/>
                    <a:pt x="421" y="13028"/>
                    <a:pt x="234" y="14022"/>
                  </a:cubicBezTo>
                  <a:cubicBezTo>
                    <a:pt x="0" y="15259"/>
                    <a:pt x="817" y="16847"/>
                    <a:pt x="1611" y="17734"/>
                  </a:cubicBezTo>
                  <a:cubicBezTo>
                    <a:pt x="2195" y="18365"/>
                    <a:pt x="4039" y="18832"/>
                    <a:pt x="4063" y="18902"/>
                  </a:cubicBezTo>
                  <a:cubicBezTo>
                    <a:pt x="4787" y="20886"/>
                    <a:pt x="6491" y="25533"/>
                    <a:pt x="11021" y="26957"/>
                  </a:cubicBezTo>
                  <a:cubicBezTo>
                    <a:pt x="12073" y="27281"/>
                    <a:pt x="12981" y="27424"/>
                    <a:pt x="13777" y="27424"/>
                  </a:cubicBezTo>
                  <a:cubicBezTo>
                    <a:pt x="16422" y="27424"/>
                    <a:pt x="17823" y="25844"/>
                    <a:pt x="19169" y="24085"/>
                  </a:cubicBezTo>
                  <a:cubicBezTo>
                    <a:pt x="20500" y="22357"/>
                    <a:pt x="22111" y="20653"/>
                    <a:pt x="22578" y="18691"/>
                  </a:cubicBezTo>
                  <a:cubicBezTo>
                    <a:pt x="24539" y="18178"/>
                    <a:pt x="25963" y="16543"/>
                    <a:pt x="26220" y="14536"/>
                  </a:cubicBezTo>
                  <a:cubicBezTo>
                    <a:pt x="26542" y="11846"/>
                    <a:pt x="24882" y="11031"/>
                    <a:pt x="23708" y="11031"/>
                  </a:cubicBezTo>
                  <a:cubicBezTo>
                    <a:pt x="23435" y="11031"/>
                    <a:pt x="23188" y="11075"/>
                    <a:pt x="22998" y="11150"/>
                  </a:cubicBezTo>
                  <a:cubicBezTo>
                    <a:pt x="22438" y="8138"/>
                    <a:pt x="21107" y="5313"/>
                    <a:pt x="19099" y="2978"/>
                  </a:cubicBezTo>
                  <a:cubicBezTo>
                    <a:pt x="17318" y="884"/>
                    <a:pt x="15247" y="0"/>
                    <a:pt x="1319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17;p49">
              <a:extLst>
                <a:ext uri="{FF2B5EF4-FFF2-40B4-BE49-F238E27FC236}">
                  <a16:creationId xmlns:a16="http://schemas.microsoft.com/office/drawing/2014/main" id="{1397963A-96B3-8EE4-F488-1F0EC6627ED7}"/>
                </a:ext>
              </a:extLst>
            </p:cNvPr>
            <p:cNvSpPr/>
            <p:nvPr/>
          </p:nvSpPr>
          <p:spPr>
            <a:xfrm>
              <a:off x="3652100" y="1113675"/>
              <a:ext cx="423200" cy="197300"/>
            </a:xfrm>
            <a:custGeom>
              <a:avLst/>
              <a:gdLst/>
              <a:ahLst/>
              <a:cxnLst/>
              <a:rect l="l" t="t" r="r" b="b"/>
              <a:pathLst>
                <a:path w="16928" h="7892" extrusionOk="0">
                  <a:moveTo>
                    <a:pt x="14593" y="0"/>
                  </a:moveTo>
                  <a:lnTo>
                    <a:pt x="7799" y="5837"/>
                  </a:lnTo>
                  <a:lnTo>
                    <a:pt x="2639" y="1168"/>
                  </a:lnTo>
                  <a:lnTo>
                    <a:pt x="0" y="2055"/>
                  </a:lnTo>
                  <a:cubicBezTo>
                    <a:pt x="0" y="2055"/>
                    <a:pt x="6655" y="7378"/>
                    <a:pt x="7892" y="7588"/>
                  </a:cubicBezTo>
                  <a:cubicBezTo>
                    <a:pt x="9666" y="7892"/>
                    <a:pt x="16928" y="304"/>
                    <a:pt x="16928" y="30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18;p49">
              <a:extLst>
                <a:ext uri="{FF2B5EF4-FFF2-40B4-BE49-F238E27FC236}">
                  <a16:creationId xmlns:a16="http://schemas.microsoft.com/office/drawing/2014/main" id="{DDBCCF4A-CA97-72F9-B86B-6AC17B06B86B}"/>
                </a:ext>
              </a:extLst>
            </p:cNvPr>
            <p:cNvSpPr/>
            <p:nvPr/>
          </p:nvSpPr>
          <p:spPr>
            <a:xfrm>
              <a:off x="4287750" y="1172625"/>
              <a:ext cx="559800" cy="1752300"/>
            </a:xfrm>
            <a:custGeom>
              <a:avLst/>
              <a:gdLst/>
              <a:ahLst/>
              <a:cxnLst/>
              <a:rect l="l" t="t" r="r" b="b"/>
              <a:pathLst>
                <a:path w="22392" h="70092" extrusionOk="0">
                  <a:moveTo>
                    <a:pt x="9130" y="5277"/>
                  </a:moveTo>
                  <a:cubicBezTo>
                    <a:pt x="11068" y="8172"/>
                    <a:pt x="22391" y="34462"/>
                    <a:pt x="21574" y="38291"/>
                  </a:cubicBezTo>
                  <a:cubicBezTo>
                    <a:pt x="20780" y="42097"/>
                    <a:pt x="15947" y="69228"/>
                    <a:pt x="14943" y="69648"/>
                  </a:cubicBezTo>
                  <a:cubicBezTo>
                    <a:pt x="13963" y="70092"/>
                    <a:pt x="5230" y="65515"/>
                    <a:pt x="5230" y="65515"/>
                  </a:cubicBezTo>
                  <a:lnTo>
                    <a:pt x="9503" y="37568"/>
                  </a:lnTo>
                  <a:lnTo>
                    <a:pt x="3316" y="20103"/>
                  </a:lnTo>
                  <a:cubicBezTo>
                    <a:pt x="3316" y="20103"/>
                    <a:pt x="0" y="514"/>
                    <a:pt x="1238" y="257"/>
                  </a:cubicBezTo>
                  <a:cubicBezTo>
                    <a:pt x="2499" y="0"/>
                    <a:pt x="7215" y="2382"/>
                    <a:pt x="9130" y="5277"/>
                  </a:cubicBezTo>
                </a:path>
              </a:pathLst>
            </a:custGeom>
            <a:solidFill>
              <a:srgbClr val="499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19;p49">
              <a:extLst>
                <a:ext uri="{FF2B5EF4-FFF2-40B4-BE49-F238E27FC236}">
                  <a16:creationId xmlns:a16="http://schemas.microsoft.com/office/drawing/2014/main" id="{182F29F2-DDC3-DEAD-1C9D-B394F0E79006}"/>
                </a:ext>
              </a:extLst>
            </p:cNvPr>
            <p:cNvSpPr/>
            <p:nvPr/>
          </p:nvSpPr>
          <p:spPr>
            <a:xfrm>
              <a:off x="4086375" y="2109425"/>
              <a:ext cx="335750" cy="407050"/>
            </a:xfrm>
            <a:custGeom>
              <a:avLst/>
              <a:gdLst/>
              <a:ahLst/>
              <a:cxnLst/>
              <a:rect l="l" t="t" r="r" b="b"/>
              <a:pathLst>
                <a:path w="13430" h="16282" extrusionOk="0">
                  <a:moveTo>
                    <a:pt x="526" y="1"/>
                  </a:moveTo>
                  <a:cubicBezTo>
                    <a:pt x="514" y="1"/>
                    <a:pt x="503" y="1"/>
                    <a:pt x="491" y="2"/>
                  </a:cubicBezTo>
                  <a:cubicBezTo>
                    <a:pt x="210" y="2"/>
                    <a:pt x="0" y="236"/>
                    <a:pt x="0" y="516"/>
                  </a:cubicBezTo>
                  <a:cubicBezTo>
                    <a:pt x="24" y="1030"/>
                    <a:pt x="654" y="13124"/>
                    <a:pt x="5347" y="15342"/>
                  </a:cubicBezTo>
                  <a:cubicBezTo>
                    <a:pt x="6772" y="16011"/>
                    <a:pt x="7917" y="16281"/>
                    <a:pt x="8894" y="16281"/>
                  </a:cubicBezTo>
                  <a:cubicBezTo>
                    <a:pt x="8974" y="16281"/>
                    <a:pt x="9052" y="16280"/>
                    <a:pt x="9129" y="16276"/>
                  </a:cubicBezTo>
                  <a:lnTo>
                    <a:pt x="9129" y="16253"/>
                  </a:lnTo>
                  <a:cubicBezTo>
                    <a:pt x="10857" y="16159"/>
                    <a:pt x="12001" y="15155"/>
                    <a:pt x="13075" y="13988"/>
                  </a:cubicBezTo>
                  <a:cubicBezTo>
                    <a:pt x="13430" y="13633"/>
                    <a:pt x="13084" y="13144"/>
                    <a:pt x="12703" y="13144"/>
                  </a:cubicBezTo>
                  <a:cubicBezTo>
                    <a:pt x="12582" y="13144"/>
                    <a:pt x="12458" y="13193"/>
                    <a:pt x="12352" y="13311"/>
                  </a:cubicBezTo>
                  <a:cubicBezTo>
                    <a:pt x="11329" y="14410"/>
                    <a:pt x="10346" y="15270"/>
                    <a:pt x="8802" y="15270"/>
                  </a:cubicBezTo>
                  <a:cubicBezTo>
                    <a:pt x="7985" y="15270"/>
                    <a:pt x="7011" y="15029"/>
                    <a:pt x="5791" y="14455"/>
                  </a:cubicBezTo>
                  <a:cubicBezTo>
                    <a:pt x="1611" y="12470"/>
                    <a:pt x="1004" y="586"/>
                    <a:pt x="1004" y="469"/>
                  </a:cubicBezTo>
                  <a:cubicBezTo>
                    <a:pt x="982" y="224"/>
                    <a:pt x="769" y="1"/>
                    <a:pt x="52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20;p49">
              <a:extLst>
                <a:ext uri="{FF2B5EF4-FFF2-40B4-BE49-F238E27FC236}">
                  <a16:creationId xmlns:a16="http://schemas.microsoft.com/office/drawing/2014/main" id="{BB63EF93-6272-CB7F-7E75-A08DA88372AB}"/>
                </a:ext>
              </a:extLst>
            </p:cNvPr>
            <p:cNvSpPr/>
            <p:nvPr/>
          </p:nvSpPr>
          <p:spPr>
            <a:xfrm>
              <a:off x="4381150" y="2416600"/>
              <a:ext cx="53725" cy="54850"/>
            </a:xfrm>
            <a:custGeom>
              <a:avLst/>
              <a:gdLst/>
              <a:ahLst/>
              <a:cxnLst/>
              <a:rect l="l" t="t" r="r" b="b"/>
              <a:pathLst>
                <a:path w="2149" h="2194" extrusionOk="0">
                  <a:moveTo>
                    <a:pt x="1276" y="0"/>
                  </a:moveTo>
                  <a:cubicBezTo>
                    <a:pt x="1114" y="0"/>
                    <a:pt x="923" y="76"/>
                    <a:pt x="701" y="277"/>
                  </a:cubicBezTo>
                  <a:cubicBezTo>
                    <a:pt x="701" y="277"/>
                    <a:pt x="0" y="1141"/>
                    <a:pt x="94" y="1421"/>
                  </a:cubicBezTo>
                  <a:cubicBezTo>
                    <a:pt x="177" y="1650"/>
                    <a:pt x="483" y="2194"/>
                    <a:pt x="879" y="2194"/>
                  </a:cubicBezTo>
                  <a:cubicBezTo>
                    <a:pt x="927" y="2194"/>
                    <a:pt x="977" y="2186"/>
                    <a:pt x="1028" y="2168"/>
                  </a:cubicBezTo>
                  <a:cubicBezTo>
                    <a:pt x="1494" y="2004"/>
                    <a:pt x="2148" y="884"/>
                    <a:pt x="1985" y="603"/>
                  </a:cubicBezTo>
                  <a:cubicBezTo>
                    <a:pt x="1886" y="423"/>
                    <a:pt x="1661" y="0"/>
                    <a:pt x="127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21;p49">
              <a:extLst>
                <a:ext uri="{FF2B5EF4-FFF2-40B4-BE49-F238E27FC236}">
                  <a16:creationId xmlns:a16="http://schemas.microsoft.com/office/drawing/2014/main" id="{F9AB6FD2-922C-0E1A-5B01-FFE5D96AD38E}"/>
                </a:ext>
              </a:extLst>
            </p:cNvPr>
            <p:cNvSpPr/>
            <p:nvPr/>
          </p:nvSpPr>
          <p:spPr>
            <a:xfrm>
              <a:off x="4093700" y="2093650"/>
              <a:ext cx="316075" cy="428700"/>
            </a:xfrm>
            <a:custGeom>
              <a:avLst/>
              <a:gdLst/>
              <a:ahLst/>
              <a:cxnLst/>
              <a:rect l="l" t="t" r="r" b="b"/>
              <a:pathLst>
                <a:path w="12643" h="17148" extrusionOk="0">
                  <a:moveTo>
                    <a:pt x="11358" y="1"/>
                  </a:moveTo>
                  <a:cubicBezTo>
                    <a:pt x="11343" y="1"/>
                    <a:pt x="11327" y="2"/>
                    <a:pt x="11311" y="3"/>
                  </a:cubicBezTo>
                  <a:cubicBezTo>
                    <a:pt x="11031" y="3"/>
                    <a:pt x="10821" y="260"/>
                    <a:pt x="10844" y="517"/>
                  </a:cubicBezTo>
                  <a:cubicBezTo>
                    <a:pt x="10844" y="633"/>
                    <a:pt x="11615" y="12518"/>
                    <a:pt x="7692" y="14946"/>
                  </a:cubicBezTo>
                  <a:cubicBezTo>
                    <a:pt x="6326" y="15802"/>
                    <a:pt x="5252" y="16143"/>
                    <a:pt x="4340" y="16143"/>
                  </a:cubicBezTo>
                  <a:cubicBezTo>
                    <a:pt x="3040" y="16143"/>
                    <a:pt x="2067" y="15450"/>
                    <a:pt x="1038" y="14572"/>
                  </a:cubicBezTo>
                  <a:cubicBezTo>
                    <a:pt x="937" y="14485"/>
                    <a:pt x="828" y="14448"/>
                    <a:pt x="725" y="14448"/>
                  </a:cubicBezTo>
                  <a:cubicBezTo>
                    <a:pt x="327" y="14448"/>
                    <a:pt x="0" y="14991"/>
                    <a:pt x="408" y="15343"/>
                  </a:cubicBezTo>
                  <a:cubicBezTo>
                    <a:pt x="1539" y="16319"/>
                    <a:pt x="2734" y="17147"/>
                    <a:pt x="4332" y="17147"/>
                  </a:cubicBezTo>
                  <a:cubicBezTo>
                    <a:pt x="4416" y="17147"/>
                    <a:pt x="4501" y="17145"/>
                    <a:pt x="4587" y="17140"/>
                  </a:cubicBezTo>
                  <a:cubicBezTo>
                    <a:pt x="5614" y="17070"/>
                    <a:pt x="6805" y="16697"/>
                    <a:pt x="8229" y="15786"/>
                  </a:cubicBezTo>
                  <a:cubicBezTo>
                    <a:pt x="12642" y="13031"/>
                    <a:pt x="11872" y="960"/>
                    <a:pt x="11848" y="447"/>
                  </a:cubicBezTo>
                  <a:cubicBezTo>
                    <a:pt x="11826" y="182"/>
                    <a:pt x="11617" y="1"/>
                    <a:pt x="1135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22;p49">
              <a:extLst>
                <a:ext uri="{FF2B5EF4-FFF2-40B4-BE49-F238E27FC236}">
                  <a16:creationId xmlns:a16="http://schemas.microsoft.com/office/drawing/2014/main" id="{5FB9C2D8-FD05-FE83-7519-FA4C96115008}"/>
                </a:ext>
              </a:extLst>
            </p:cNvPr>
            <p:cNvSpPr/>
            <p:nvPr/>
          </p:nvSpPr>
          <p:spPr>
            <a:xfrm>
              <a:off x="4079950" y="2434625"/>
              <a:ext cx="54300" cy="53450"/>
            </a:xfrm>
            <a:custGeom>
              <a:avLst/>
              <a:gdLst/>
              <a:ahLst/>
              <a:cxnLst/>
              <a:rect l="l" t="t" r="r" b="b"/>
              <a:pathLst>
                <a:path w="2172" h="2138" extrusionOk="0">
                  <a:moveTo>
                    <a:pt x="834" y="0"/>
                  </a:moveTo>
                  <a:cubicBezTo>
                    <a:pt x="404" y="0"/>
                    <a:pt x="227" y="492"/>
                    <a:pt x="141" y="700"/>
                  </a:cubicBezTo>
                  <a:cubicBezTo>
                    <a:pt x="1" y="980"/>
                    <a:pt x="794" y="2007"/>
                    <a:pt x="1261" y="2124"/>
                  </a:cubicBezTo>
                  <a:cubicBezTo>
                    <a:pt x="1300" y="2133"/>
                    <a:pt x="1337" y="2137"/>
                    <a:pt x="1372" y="2137"/>
                  </a:cubicBezTo>
                  <a:cubicBezTo>
                    <a:pt x="1794" y="2137"/>
                    <a:pt x="2037" y="1542"/>
                    <a:pt x="2102" y="1283"/>
                  </a:cubicBezTo>
                  <a:cubicBezTo>
                    <a:pt x="2172" y="1003"/>
                    <a:pt x="1378" y="209"/>
                    <a:pt x="1378" y="209"/>
                  </a:cubicBezTo>
                  <a:cubicBezTo>
                    <a:pt x="1162" y="59"/>
                    <a:pt x="983" y="0"/>
                    <a:pt x="8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23;p49">
              <a:extLst>
                <a:ext uri="{FF2B5EF4-FFF2-40B4-BE49-F238E27FC236}">
                  <a16:creationId xmlns:a16="http://schemas.microsoft.com/office/drawing/2014/main" id="{F7CDBFDF-FA52-6CED-FCA3-02309628509E}"/>
                </a:ext>
              </a:extLst>
            </p:cNvPr>
            <p:cNvSpPr/>
            <p:nvPr/>
          </p:nvSpPr>
          <p:spPr>
            <a:xfrm>
              <a:off x="4002325" y="1069900"/>
              <a:ext cx="256850" cy="772850"/>
            </a:xfrm>
            <a:custGeom>
              <a:avLst/>
              <a:gdLst/>
              <a:ahLst/>
              <a:cxnLst/>
              <a:rect l="l" t="t" r="r" b="b"/>
              <a:pathLst>
                <a:path w="10274" h="30914" extrusionOk="0">
                  <a:moveTo>
                    <a:pt x="0" y="0"/>
                  </a:moveTo>
                  <a:cubicBezTo>
                    <a:pt x="0" y="0"/>
                    <a:pt x="3456" y="280"/>
                    <a:pt x="6001" y="4226"/>
                  </a:cubicBezTo>
                  <a:cubicBezTo>
                    <a:pt x="8546" y="8172"/>
                    <a:pt x="10273" y="27761"/>
                    <a:pt x="9923" y="30913"/>
                  </a:cubicBezTo>
                  <a:lnTo>
                    <a:pt x="8756" y="30446"/>
                  </a:lnTo>
                  <a:cubicBezTo>
                    <a:pt x="8756" y="30446"/>
                    <a:pt x="7682" y="7448"/>
                    <a:pt x="4460" y="4039"/>
                  </a:cubicBezTo>
                  <a:cubicBezTo>
                    <a:pt x="1495" y="911"/>
                    <a:pt x="304" y="1168"/>
                    <a:pt x="304" y="1168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24;p49">
              <a:extLst>
                <a:ext uri="{FF2B5EF4-FFF2-40B4-BE49-F238E27FC236}">
                  <a16:creationId xmlns:a16="http://schemas.microsoft.com/office/drawing/2014/main" id="{A7DDE0CE-088F-4F87-960F-D20AD4E55727}"/>
                </a:ext>
              </a:extLst>
            </p:cNvPr>
            <p:cNvSpPr/>
            <p:nvPr/>
          </p:nvSpPr>
          <p:spPr>
            <a:xfrm>
              <a:off x="4075275" y="1811125"/>
              <a:ext cx="322225" cy="331650"/>
            </a:xfrm>
            <a:custGeom>
              <a:avLst/>
              <a:gdLst/>
              <a:ahLst/>
              <a:cxnLst/>
              <a:rect l="l" t="t" r="r" b="b"/>
              <a:pathLst>
                <a:path w="12889" h="13266" extrusionOk="0">
                  <a:moveTo>
                    <a:pt x="6145" y="0"/>
                  </a:moveTo>
                  <a:cubicBezTo>
                    <a:pt x="5033" y="0"/>
                    <a:pt x="3956" y="463"/>
                    <a:pt x="3176" y="1288"/>
                  </a:cubicBezTo>
                  <a:cubicBezTo>
                    <a:pt x="1" y="4486"/>
                    <a:pt x="281" y="12845"/>
                    <a:pt x="281" y="13195"/>
                  </a:cubicBezTo>
                  <a:lnTo>
                    <a:pt x="1612" y="13148"/>
                  </a:lnTo>
                  <a:cubicBezTo>
                    <a:pt x="1612" y="13078"/>
                    <a:pt x="1332" y="5023"/>
                    <a:pt x="4110" y="2221"/>
                  </a:cubicBezTo>
                  <a:cubicBezTo>
                    <a:pt x="4650" y="1636"/>
                    <a:pt x="5408" y="1333"/>
                    <a:pt x="6194" y="1333"/>
                  </a:cubicBezTo>
                  <a:cubicBezTo>
                    <a:pt x="6223" y="1333"/>
                    <a:pt x="6252" y="1333"/>
                    <a:pt x="6281" y="1334"/>
                  </a:cubicBezTo>
                  <a:cubicBezTo>
                    <a:pt x="10367" y="1451"/>
                    <a:pt x="10951" y="5187"/>
                    <a:pt x="11371" y="10860"/>
                  </a:cubicBezTo>
                  <a:cubicBezTo>
                    <a:pt x="11441" y="11654"/>
                    <a:pt x="11488" y="12471"/>
                    <a:pt x="11581" y="13265"/>
                  </a:cubicBezTo>
                  <a:lnTo>
                    <a:pt x="12889" y="13125"/>
                  </a:lnTo>
                  <a:cubicBezTo>
                    <a:pt x="12819" y="12355"/>
                    <a:pt x="12749" y="11537"/>
                    <a:pt x="12702" y="10767"/>
                  </a:cubicBezTo>
                  <a:cubicBezTo>
                    <a:pt x="12329" y="5794"/>
                    <a:pt x="11908" y="167"/>
                    <a:pt x="6305" y="3"/>
                  </a:cubicBezTo>
                  <a:cubicBezTo>
                    <a:pt x="6251" y="1"/>
                    <a:pt x="6198" y="0"/>
                    <a:pt x="614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25;p49">
              <a:extLst>
                <a:ext uri="{FF2B5EF4-FFF2-40B4-BE49-F238E27FC236}">
                  <a16:creationId xmlns:a16="http://schemas.microsoft.com/office/drawing/2014/main" id="{F00842BF-CC16-2833-71E0-ABF89E7B5528}"/>
                </a:ext>
              </a:extLst>
            </p:cNvPr>
            <p:cNvSpPr/>
            <p:nvPr/>
          </p:nvSpPr>
          <p:spPr>
            <a:xfrm>
              <a:off x="3485750" y="1113675"/>
              <a:ext cx="239325" cy="577875"/>
            </a:xfrm>
            <a:custGeom>
              <a:avLst/>
              <a:gdLst/>
              <a:ahLst/>
              <a:cxnLst/>
              <a:rect l="l" t="t" r="r" b="b"/>
              <a:pathLst>
                <a:path w="9573" h="23115" extrusionOk="0">
                  <a:moveTo>
                    <a:pt x="9573" y="0"/>
                  </a:moveTo>
                  <a:lnTo>
                    <a:pt x="9573" y="0"/>
                  </a:lnTo>
                  <a:cubicBezTo>
                    <a:pt x="6608" y="1308"/>
                    <a:pt x="4133" y="3526"/>
                    <a:pt x="2475" y="6328"/>
                  </a:cubicBezTo>
                  <a:cubicBezTo>
                    <a:pt x="0" y="10484"/>
                    <a:pt x="911" y="23115"/>
                    <a:pt x="911" y="23115"/>
                  </a:cubicBezTo>
                  <a:lnTo>
                    <a:pt x="2078" y="22998"/>
                  </a:lnTo>
                  <a:cubicBezTo>
                    <a:pt x="2078" y="22998"/>
                    <a:pt x="1448" y="12165"/>
                    <a:pt x="3129" y="7705"/>
                  </a:cubicBezTo>
                  <a:cubicBezTo>
                    <a:pt x="4810" y="3246"/>
                    <a:pt x="9293" y="1168"/>
                    <a:pt x="9293" y="1168"/>
                  </a:cubicBezTo>
                  <a:lnTo>
                    <a:pt x="957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26;p49">
              <a:extLst>
                <a:ext uri="{FF2B5EF4-FFF2-40B4-BE49-F238E27FC236}">
                  <a16:creationId xmlns:a16="http://schemas.microsoft.com/office/drawing/2014/main" id="{0B066F37-BBBD-34EF-7BA9-684531DDBE4E}"/>
                </a:ext>
              </a:extLst>
            </p:cNvPr>
            <p:cNvSpPr/>
            <p:nvPr/>
          </p:nvSpPr>
          <p:spPr>
            <a:xfrm>
              <a:off x="3417450" y="1676950"/>
              <a:ext cx="215400" cy="216000"/>
            </a:xfrm>
            <a:custGeom>
              <a:avLst/>
              <a:gdLst/>
              <a:ahLst/>
              <a:cxnLst/>
              <a:rect l="l" t="t" r="r" b="b"/>
              <a:pathLst>
                <a:path w="8616" h="8640" extrusionOk="0">
                  <a:moveTo>
                    <a:pt x="8616" y="3713"/>
                  </a:moveTo>
                  <a:cubicBezTo>
                    <a:pt x="8592" y="7005"/>
                    <a:pt x="4623" y="8639"/>
                    <a:pt x="2312" y="6304"/>
                  </a:cubicBezTo>
                  <a:cubicBezTo>
                    <a:pt x="0" y="3969"/>
                    <a:pt x="1658" y="0"/>
                    <a:pt x="4927" y="24"/>
                  </a:cubicBezTo>
                  <a:cubicBezTo>
                    <a:pt x="6958" y="24"/>
                    <a:pt x="8616" y="1681"/>
                    <a:pt x="8616" y="371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27;p49">
              <a:extLst>
                <a:ext uri="{FF2B5EF4-FFF2-40B4-BE49-F238E27FC236}">
                  <a16:creationId xmlns:a16="http://schemas.microsoft.com/office/drawing/2014/main" id="{5CD7E950-533E-75C5-684B-A6510A0F1D9B}"/>
                </a:ext>
              </a:extLst>
            </p:cNvPr>
            <p:cNvSpPr/>
            <p:nvPr/>
          </p:nvSpPr>
          <p:spPr>
            <a:xfrm>
              <a:off x="3498575" y="1738225"/>
              <a:ext cx="73000" cy="73000"/>
            </a:xfrm>
            <a:custGeom>
              <a:avLst/>
              <a:gdLst/>
              <a:ahLst/>
              <a:cxnLst/>
              <a:rect l="l" t="t" r="r" b="b"/>
              <a:pathLst>
                <a:path w="2920" h="2920" extrusionOk="0">
                  <a:moveTo>
                    <a:pt x="2919" y="1262"/>
                  </a:moveTo>
                  <a:cubicBezTo>
                    <a:pt x="2919" y="2359"/>
                    <a:pt x="1565" y="2919"/>
                    <a:pt x="795" y="2126"/>
                  </a:cubicBezTo>
                  <a:cubicBezTo>
                    <a:pt x="1" y="1332"/>
                    <a:pt x="561" y="1"/>
                    <a:pt x="1682" y="1"/>
                  </a:cubicBezTo>
                  <a:cubicBezTo>
                    <a:pt x="2359" y="1"/>
                    <a:pt x="2919" y="561"/>
                    <a:pt x="2919" y="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28;p49">
              <a:extLst>
                <a:ext uri="{FF2B5EF4-FFF2-40B4-BE49-F238E27FC236}">
                  <a16:creationId xmlns:a16="http://schemas.microsoft.com/office/drawing/2014/main" id="{CAA42E82-D956-7F58-BACD-DD0AE57D8B2D}"/>
                </a:ext>
              </a:extLst>
            </p:cNvPr>
            <p:cNvSpPr/>
            <p:nvPr/>
          </p:nvSpPr>
          <p:spPr>
            <a:xfrm>
              <a:off x="3722725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34" y="1"/>
                  </a:moveTo>
                  <a:cubicBezTo>
                    <a:pt x="561" y="1"/>
                    <a:pt x="211" y="258"/>
                    <a:pt x="71" y="631"/>
                  </a:cubicBezTo>
                  <a:cubicBezTo>
                    <a:pt x="24" y="725"/>
                    <a:pt x="0" y="865"/>
                    <a:pt x="0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8" y="1915"/>
                    <a:pt x="981" y="1915"/>
                  </a:cubicBezTo>
                  <a:cubicBezTo>
                    <a:pt x="1098" y="1915"/>
                    <a:pt x="1238" y="1892"/>
                    <a:pt x="1331" y="1822"/>
                  </a:cubicBezTo>
                  <a:cubicBezTo>
                    <a:pt x="1682" y="1682"/>
                    <a:pt x="1915" y="1332"/>
                    <a:pt x="1915" y="935"/>
                  </a:cubicBezTo>
                  <a:lnTo>
                    <a:pt x="1892" y="701"/>
                  </a:lnTo>
                  <a:cubicBezTo>
                    <a:pt x="1845" y="538"/>
                    <a:pt x="1752" y="374"/>
                    <a:pt x="1635" y="258"/>
                  </a:cubicBezTo>
                  <a:lnTo>
                    <a:pt x="1425" y="118"/>
                  </a:lnTo>
                  <a:cubicBezTo>
                    <a:pt x="1261" y="48"/>
                    <a:pt x="1098" y="1"/>
                    <a:pt x="9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29;p49">
              <a:extLst>
                <a:ext uri="{FF2B5EF4-FFF2-40B4-BE49-F238E27FC236}">
                  <a16:creationId xmlns:a16="http://schemas.microsoft.com/office/drawing/2014/main" id="{FEF008F8-5784-C470-0380-FFF50735AAFF}"/>
                </a:ext>
              </a:extLst>
            </p:cNvPr>
            <p:cNvSpPr/>
            <p:nvPr/>
          </p:nvSpPr>
          <p:spPr>
            <a:xfrm>
              <a:off x="3879750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57" y="1"/>
                  </a:moveTo>
                  <a:cubicBezTo>
                    <a:pt x="560" y="1"/>
                    <a:pt x="210" y="258"/>
                    <a:pt x="94" y="631"/>
                  </a:cubicBezTo>
                  <a:cubicBezTo>
                    <a:pt x="23" y="725"/>
                    <a:pt x="0" y="865"/>
                    <a:pt x="23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7" y="1915"/>
                    <a:pt x="981" y="1915"/>
                  </a:cubicBezTo>
                  <a:cubicBezTo>
                    <a:pt x="1121" y="1915"/>
                    <a:pt x="1238" y="1892"/>
                    <a:pt x="1354" y="1822"/>
                  </a:cubicBezTo>
                  <a:cubicBezTo>
                    <a:pt x="1471" y="1799"/>
                    <a:pt x="1564" y="1705"/>
                    <a:pt x="1658" y="1612"/>
                  </a:cubicBezTo>
                  <a:cubicBezTo>
                    <a:pt x="1821" y="1425"/>
                    <a:pt x="1915" y="1192"/>
                    <a:pt x="1915" y="935"/>
                  </a:cubicBezTo>
                  <a:cubicBezTo>
                    <a:pt x="1915" y="865"/>
                    <a:pt x="1891" y="771"/>
                    <a:pt x="1891" y="701"/>
                  </a:cubicBezTo>
                  <a:cubicBezTo>
                    <a:pt x="1845" y="538"/>
                    <a:pt x="1751" y="374"/>
                    <a:pt x="1634" y="258"/>
                  </a:cubicBezTo>
                  <a:cubicBezTo>
                    <a:pt x="1564" y="211"/>
                    <a:pt x="1494" y="164"/>
                    <a:pt x="1424" y="118"/>
                  </a:cubicBezTo>
                  <a:cubicBezTo>
                    <a:pt x="1284" y="48"/>
                    <a:pt x="1121" y="1"/>
                    <a:pt x="9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30;p49">
              <a:extLst>
                <a:ext uri="{FF2B5EF4-FFF2-40B4-BE49-F238E27FC236}">
                  <a16:creationId xmlns:a16="http://schemas.microsoft.com/office/drawing/2014/main" id="{DD7BFB36-B57E-22CE-7D45-D7D13BC91287}"/>
                </a:ext>
              </a:extLst>
            </p:cNvPr>
            <p:cNvSpPr/>
            <p:nvPr/>
          </p:nvSpPr>
          <p:spPr>
            <a:xfrm>
              <a:off x="3703450" y="608750"/>
              <a:ext cx="80000" cy="38575"/>
            </a:xfrm>
            <a:custGeom>
              <a:avLst/>
              <a:gdLst/>
              <a:ahLst/>
              <a:cxnLst/>
              <a:rect l="l" t="t" r="r" b="b"/>
              <a:pathLst>
                <a:path w="3200" h="1543" extrusionOk="0">
                  <a:moveTo>
                    <a:pt x="1618" y="1"/>
                  </a:moveTo>
                  <a:cubicBezTo>
                    <a:pt x="1608" y="1"/>
                    <a:pt x="1598" y="1"/>
                    <a:pt x="1589" y="1"/>
                  </a:cubicBezTo>
                  <a:cubicBezTo>
                    <a:pt x="491" y="24"/>
                    <a:pt x="1" y="1542"/>
                    <a:pt x="1" y="1542"/>
                  </a:cubicBezTo>
                  <a:cubicBezTo>
                    <a:pt x="491" y="1262"/>
                    <a:pt x="1028" y="1052"/>
                    <a:pt x="1589" y="888"/>
                  </a:cubicBezTo>
                  <a:cubicBezTo>
                    <a:pt x="1723" y="877"/>
                    <a:pt x="1859" y="871"/>
                    <a:pt x="1995" y="871"/>
                  </a:cubicBezTo>
                  <a:cubicBezTo>
                    <a:pt x="2403" y="871"/>
                    <a:pt x="2814" y="923"/>
                    <a:pt x="3200" y="1028"/>
                  </a:cubicBezTo>
                  <a:cubicBezTo>
                    <a:pt x="3200" y="1028"/>
                    <a:pt x="2492" y="1"/>
                    <a:pt x="16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31;p49">
              <a:extLst>
                <a:ext uri="{FF2B5EF4-FFF2-40B4-BE49-F238E27FC236}">
                  <a16:creationId xmlns:a16="http://schemas.microsoft.com/office/drawing/2014/main" id="{57D78F35-A3BA-5097-CF17-C230DD9FC809}"/>
                </a:ext>
              </a:extLst>
            </p:cNvPr>
            <p:cNvSpPr/>
            <p:nvPr/>
          </p:nvSpPr>
          <p:spPr>
            <a:xfrm>
              <a:off x="3865150" y="608750"/>
              <a:ext cx="80575" cy="38575"/>
            </a:xfrm>
            <a:custGeom>
              <a:avLst/>
              <a:gdLst/>
              <a:ahLst/>
              <a:cxnLst/>
              <a:rect l="l" t="t" r="r" b="b"/>
              <a:pathLst>
                <a:path w="3223" h="1543" extrusionOk="0">
                  <a:moveTo>
                    <a:pt x="1582" y="1"/>
                  </a:moveTo>
                  <a:cubicBezTo>
                    <a:pt x="708" y="1"/>
                    <a:pt x="0" y="1028"/>
                    <a:pt x="0" y="1028"/>
                  </a:cubicBezTo>
                  <a:cubicBezTo>
                    <a:pt x="381" y="913"/>
                    <a:pt x="762" y="867"/>
                    <a:pt x="1143" y="867"/>
                  </a:cubicBezTo>
                  <a:cubicBezTo>
                    <a:pt x="1299" y="867"/>
                    <a:pt x="1455" y="875"/>
                    <a:pt x="1611" y="888"/>
                  </a:cubicBezTo>
                  <a:cubicBezTo>
                    <a:pt x="2172" y="1052"/>
                    <a:pt x="2709" y="1262"/>
                    <a:pt x="3222" y="1542"/>
                  </a:cubicBezTo>
                  <a:cubicBezTo>
                    <a:pt x="3222" y="1542"/>
                    <a:pt x="2732" y="24"/>
                    <a:pt x="1611" y="1"/>
                  </a:cubicBezTo>
                  <a:cubicBezTo>
                    <a:pt x="1602" y="1"/>
                    <a:pt x="1592" y="1"/>
                    <a:pt x="158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32;p49">
              <a:extLst>
                <a:ext uri="{FF2B5EF4-FFF2-40B4-BE49-F238E27FC236}">
                  <a16:creationId xmlns:a16="http://schemas.microsoft.com/office/drawing/2014/main" id="{E7FD2559-6022-5297-9A81-8A1D858028C0}"/>
                </a:ext>
              </a:extLst>
            </p:cNvPr>
            <p:cNvSpPr/>
            <p:nvPr/>
          </p:nvSpPr>
          <p:spPr>
            <a:xfrm>
              <a:off x="3777000" y="842825"/>
              <a:ext cx="138950" cy="67750"/>
            </a:xfrm>
            <a:custGeom>
              <a:avLst/>
              <a:gdLst/>
              <a:ahLst/>
              <a:cxnLst/>
              <a:rect l="l" t="t" r="r" b="b"/>
              <a:pathLst>
                <a:path w="5558" h="2710" extrusionOk="0">
                  <a:moveTo>
                    <a:pt x="5558" y="1"/>
                  </a:moveTo>
                  <a:lnTo>
                    <a:pt x="5558" y="1"/>
                  </a:lnTo>
                  <a:cubicBezTo>
                    <a:pt x="5558" y="1"/>
                    <a:pt x="3970" y="981"/>
                    <a:pt x="2382" y="981"/>
                  </a:cubicBezTo>
                  <a:cubicBezTo>
                    <a:pt x="2305" y="986"/>
                    <a:pt x="2228" y="988"/>
                    <a:pt x="2151" y="988"/>
                  </a:cubicBezTo>
                  <a:cubicBezTo>
                    <a:pt x="1392" y="988"/>
                    <a:pt x="658" y="781"/>
                    <a:pt x="1" y="421"/>
                  </a:cubicBezTo>
                  <a:lnTo>
                    <a:pt x="1" y="421"/>
                  </a:lnTo>
                  <a:cubicBezTo>
                    <a:pt x="1" y="421"/>
                    <a:pt x="188" y="2709"/>
                    <a:pt x="2709" y="2709"/>
                  </a:cubicBezTo>
                  <a:cubicBezTo>
                    <a:pt x="2720" y="2709"/>
                    <a:pt x="2730" y="2709"/>
                    <a:pt x="2741" y="2709"/>
                  </a:cubicBezTo>
                  <a:cubicBezTo>
                    <a:pt x="5210" y="2709"/>
                    <a:pt x="5558" y="1"/>
                    <a:pt x="5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33;p49">
              <a:extLst>
                <a:ext uri="{FF2B5EF4-FFF2-40B4-BE49-F238E27FC236}">
                  <a16:creationId xmlns:a16="http://schemas.microsoft.com/office/drawing/2014/main" id="{8C5B794E-484F-785A-5DE6-5F0448E2A68E}"/>
                </a:ext>
              </a:extLst>
            </p:cNvPr>
            <p:cNvSpPr/>
            <p:nvPr/>
          </p:nvSpPr>
          <p:spPr>
            <a:xfrm>
              <a:off x="3791025" y="639550"/>
              <a:ext cx="52550" cy="178525"/>
            </a:xfrm>
            <a:custGeom>
              <a:avLst/>
              <a:gdLst/>
              <a:ahLst/>
              <a:cxnLst/>
              <a:rect l="l" t="t" r="r" b="b"/>
              <a:pathLst>
                <a:path w="2102" h="7141" extrusionOk="0">
                  <a:moveTo>
                    <a:pt x="1188" y="0"/>
                  </a:moveTo>
                  <a:cubicBezTo>
                    <a:pt x="1122" y="0"/>
                    <a:pt x="1051" y="60"/>
                    <a:pt x="1051" y="147"/>
                  </a:cubicBezTo>
                  <a:cubicBezTo>
                    <a:pt x="1051" y="1011"/>
                    <a:pt x="1261" y="1874"/>
                    <a:pt x="1238" y="2762"/>
                  </a:cubicBezTo>
                  <a:cubicBezTo>
                    <a:pt x="1238" y="3532"/>
                    <a:pt x="1074" y="4256"/>
                    <a:pt x="771" y="4933"/>
                  </a:cubicBezTo>
                  <a:cubicBezTo>
                    <a:pt x="514" y="5423"/>
                    <a:pt x="0" y="5914"/>
                    <a:pt x="234" y="6497"/>
                  </a:cubicBezTo>
                  <a:cubicBezTo>
                    <a:pt x="447" y="6995"/>
                    <a:pt x="958" y="7141"/>
                    <a:pt x="1458" y="7141"/>
                  </a:cubicBezTo>
                  <a:cubicBezTo>
                    <a:pt x="1615" y="7141"/>
                    <a:pt x="1770" y="7127"/>
                    <a:pt x="1915" y="7104"/>
                  </a:cubicBezTo>
                  <a:cubicBezTo>
                    <a:pt x="2102" y="7058"/>
                    <a:pt x="2078" y="6824"/>
                    <a:pt x="1891" y="6801"/>
                  </a:cubicBezTo>
                  <a:cubicBezTo>
                    <a:pt x="1494" y="6778"/>
                    <a:pt x="1028" y="6824"/>
                    <a:pt x="724" y="6521"/>
                  </a:cubicBezTo>
                  <a:cubicBezTo>
                    <a:pt x="444" y="6217"/>
                    <a:pt x="607" y="5937"/>
                    <a:pt x="794" y="5657"/>
                  </a:cubicBezTo>
                  <a:cubicBezTo>
                    <a:pt x="1121" y="5143"/>
                    <a:pt x="1354" y="4606"/>
                    <a:pt x="1494" y="4022"/>
                  </a:cubicBezTo>
                  <a:cubicBezTo>
                    <a:pt x="1611" y="3415"/>
                    <a:pt x="1658" y="2808"/>
                    <a:pt x="1611" y="2201"/>
                  </a:cubicBezTo>
                  <a:cubicBezTo>
                    <a:pt x="1588" y="1477"/>
                    <a:pt x="1471" y="777"/>
                    <a:pt x="1284" y="77"/>
                  </a:cubicBezTo>
                  <a:cubicBezTo>
                    <a:pt x="1267" y="23"/>
                    <a:pt x="1228" y="0"/>
                    <a:pt x="118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34;p49">
              <a:extLst>
                <a:ext uri="{FF2B5EF4-FFF2-40B4-BE49-F238E27FC236}">
                  <a16:creationId xmlns:a16="http://schemas.microsoft.com/office/drawing/2014/main" id="{8A756A3F-8A8C-C500-454D-C80E2C7F2187}"/>
                </a:ext>
              </a:extLst>
            </p:cNvPr>
            <p:cNvSpPr/>
            <p:nvPr/>
          </p:nvSpPr>
          <p:spPr>
            <a:xfrm>
              <a:off x="3941025" y="3308975"/>
              <a:ext cx="455325" cy="220100"/>
            </a:xfrm>
            <a:custGeom>
              <a:avLst/>
              <a:gdLst/>
              <a:ahLst/>
              <a:cxnLst/>
              <a:rect l="l" t="t" r="r" b="b"/>
              <a:pathLst>
                <a:path w="18213" h="8804" extrusionOk="0">
                  <a:moveTo>
                    <a:pt x="17465" y="1"/>
                  </a:moveTo>
                  <a:cubicBezTo>
                    <a:pt x="13473" y="421"/>
                    <a:pt x="6818" y="818"/>
                    <a:pt x="1" y="1028"/>
                  </a:cubicBezTo>
                  <a:lnTo>
                    <a:pt x="701" y="8803"/>
                  </a:lnTo>
                  <a:lnTo>
                    <a:pt x="18212" y="8219"/>
                  </a:lnTo>
                  <a:lnTo>
                    <a:pt x="17465" y="1"/>
                  </a:lnTo>
                  <a:close/>
                </a:path>
              </a:pathLst>
            </a:custGeom>
            <a:solidFill>
              <a:srgbClr val="499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35;p49">
              <a:extLst>
                <a:ext uri="{FF2B5EF4-FFF2-40B4-BE49-F238E27FC236}">
                  <a16:creationId xmlns:a16="http://schemas.microsoft.com/office/drawing/2014/main" id="{CD109A69-239F-8566-04D5-1EB894532626}"/>
                </a:ext>
              </a:extLst>
            </p:cNvPr>
            <p:cNvSpPr/>
            <p:nvPr/>
          </p:nvSpPr>
          <p:spPr>
            <a:xfrm>
              <a:off x="3439625" y="3331175"/>
              <a:ext cx="443050" cy="197900"/>
            </a:xfrm>
            <a:custGeom>
              <a:avLst/>
              <a:gdLst/>
              <a:ahLst/>
              <a:cxnLst/>
              <a:rect l="l" t="t" r="r" b="b"/>
              <a:pathLst>
                <a:path w="17722" h="7916" extrusionOk="0">
                  <a:moveTo>
                    <a:pt x="1" y="0"/>
                  </a:moveTo>
                  <a:lnTo>
                    <a:pt x="47" y="7331"/>
                  </a:lnTo>
                  <a:lnTo>
                    <a:pt x="17722" y="7915"/>
                  </a:lnTo>
                  <a:lnTo>
                    <a:pt x="17722" y="7915"/>
                  </a:lnTo>
                  <a:lnTo>
                    <a:pt x="17558" y="210"/>
                  </a:lnTo>
                  <a:cubicBezTo>
                    <a:pt x="15028" y="262"/>
                    <a:pt x="12519" y="291"/>
                    <a:pt x="10159" y="291"/>
                  </a:cubicBezTo>
                  <a:cubicBezTo>
                    <a:pt x="6138" y="291"/>
                    <a:pt x="2546" y="206"/>
                    <a:pt x="1" y="0"/>
                  </a:cubicBezTo>
                  <a:close/>
                </a:path>
              </a:pathLst>
            </a:custGeom>
            <a:solidFill>
              <a:srgbClr val="499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36;p49">
              <a:extLst>
                <a:ext uri="{FF2B5EF4-FFF2-40B4-BE49-F238E27FC236}">
                  <a16:creationId xmlns:a16="http://schemas.microsoft.com/office/drawing/2014/main" id="{407E1DF2-DF8E-F30A-0344-01975C7DD5ED}"/>
                </a:ext>
              </a:extLst>
            </p:cNvPr>
            <p:cNvSpPr/>
            <p:nvPr/>
          </p:nvSpPr>
          <p:spPr>
            <a:xfrm>
              <a:off x="4082275" y="615750"/>
              <a:ext cx="99425" cy="191500"/>
            </a:xfrm>
            <a:custGeom>
              <a:avLst/>
              <a:gdLst/>
              <a:ahLst/>
              <a:cxnLst/>
              <a:rect l="l" t="t" r="r" b="b"/>
              <a:pathLst>
                <a:path w="3977" h="7660" extrusionOk="0">
                  <a:moveTo>
                    <a:pt x="1053" y="0"/>
                  </a:moveTo>
                  <a:cubicBezTo>
                    <a:pt x="618" y="0"/>
                    <a:pt x="304" y="71"/>
                    <a:pt x="304" y="71"/>
                  </a:cubicBezTo>
                  <a:cubicBezTo>
                    <a:pt x="304" y="71"/>
                    <a:pt x="887" y="5616"/>
                    <a:pt x="27" y="7653"/>
                  </a:cubicBezTo>
                  <a:lnTo>
                    <a:pt x="27" y="7653"/>
                  </a:lnTo>
                  <a:cubicBezTo>
                    <a:pt x="1975" y="7154"/>
                    <a:pt x="3411" y="5503"/>
                    <a:pt x="3643" y="3504"/>
                  </a:cubicBezTo>
                  <a:cubicBezTo>
                    <a:pt x="3976" y="440"/>
                    <a:pt x="2136" y="0"/>
                    <a:pt x="1053" y="0"/>
                  </a:cubicBezTo>
                  <a:close/>
                  <a:moveTo>
                    <a:pt x="27" y="7653"/>
                  </a:moveTo>
                  <a:cubicBezTo>
                    <a:pt x="18" y="7655"/>
                    <a:pt x="10" y="7657"/>
                    <a:pt x="1" y="7659"/>
                  </a:cubicBezTo>
                  <a:lnTo>
                    <a:pt x="24" y="7659"/>
                  </a:lnTo>
                  <a:cubicBezTo>
                    <a:pt x="25" y="7657"/>
                    <a:pt x="26" y="7655"/>
                    <a:pt x="27" y="7653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37;p49">
              <a:extLst>
                <a:ext uri="{FF2B5EF4-FFF2-40B4-BE49-F238E27FC236}">
                  <a16:creationId xmlns:a16="http://schemas.microsoft.com/office/drawing/2014/main" id="{59C74BFA-25CA-AD82-12DA-5519EF91A7D2}"/>
                </a:ext>
              </a:extLst>
            </p:cNvPr>
            <p:cNvSpPr/>
            <p:nvPr/>
          </p:nvSpPr>
          <p:spPr>
            <a:xfrm>
              <a:off x="3517850" y="653950"/>
              <a:ext cx="105075" cy="160525"/>
            </a:xfrm>
            <a:custGeom>
              <a:avLst/>
              <a:gdLst/>
              <a:ahLst/>
              <a:cxnLst/>
              <a:rect l="l" t="t" r="r" b="b"/>
              <a:pathLst>
                <a:path w="4203" h="6421" extrusionOk="0">
                  <a:moveTo>
                    <a:pt x="2190" y="1"/>
                  </a:moveTo>
                  <a:cubicBezTo>
                    <a:pt x="1279" y="1"/>
                    <a:pt x="427" y="475"/>
                    <a:pt x="234" y="1462"/>
                  </a:cubicBezTo>
                  <a:cubicBezTo>
                    <a:pt x="0" y="2699"/>
                    <a:pt x="817" y="4287"/>
                    <a:pt x="1611" y="5174"/>
                  </a:cubicBezTo>
                  <a:cubicBezTo>
                    <a:pt x="2195" y="5805"/>
                    <a:pt x="3993" y="6272"/>
                    <a:pt x="4063" y="6342"/>
                  </a:cubicBezTo>
                  <a:cubicBezTo>
                    <a:pt x="4128" y="6406"/>
                    <a:pt x="4164" y="6421"/>
                    <a:pt x="4183" y="6421"/>
                  </a:cubicBezTo>
                  <a:cubicBezTo>
                    <a:pt x="4198" y="6421"/>
                    <a:pt x="4203" y="6412"/>
                    <a:pt x="4203" y="6412"/>
                  </a:cubicBezTo>
                  <a:cubicBezTo>
                    <a:pt x="2895" y="2232"/>
                    <a:pt x="2755" y="388"/>
                    <a:pt x="2755" y="61"/>
                  </a:cubicBezTo>
                  <a:cubicBezTo>
                    <a:pt x="2568" y="21"/>
                    <a:pt x="2378" y="1"/>
                    <a:pt x="219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38;p49">
              <a:extLst>
                <a:ext uri="{FF2B5EF4-FFF2-40B4-BE49-F238E27FC236}">
                  <a16:creationId xmlns:a16="http://schemas.microsoft.com/office/drawing/2014/main" id="{C3C9EC58-718E-9A2C-7E81-FD1E01CFF89A}"/>
                </a:ext>
              </a:extLst>
            </p:cNvPr>
            <p:cNvSpPr/>
            <p:nvPr/>
          </p:nvSpPr>
          <p:spPr>
            <a:xfrm>
              <a:off x="3546450" y="237925"/>
              <a:ext cx="579050" cy="464275"/>
            </a:xfrm>
            <a:custGeom>
              <a:avLst/>
              <a:gdLst/>
              <a:ahLst/>
              <a:cxnLst/>
              <a:rect l="l" t="t" r="r" b="b"/>
              <a:pathLst>
                <a:path w="23162" h="18571" extrusionOk="0">
                  <a:moveTo>
                    <a:pt x="9238" y="0"/>
                  </a:moveTo>
                  <a:cubicBezTo>
                    <a:pt x="8995" y="0"/>
                    <a:pt x="8748" y="62"/>
                    <a:pt x="8522" y="195"/>
                  </a:cubicBezTo>
                  <a:cubicBezTo>
                    <a:pt x="7635" y="615"/>
                    <a:pt x="7075" y="1526"/>
                    <a:pt x="7051" y="2530"/>
                  </a:cubicBezTo>
                  <a:cubicBezTo>
                    <a:pt x="6888" y="2156"/>
                    <a:pt x="6748" y="1806"/>
                    <a:pt x="6584" y="1526"/>
                  </a:cubicBezTo>
                  <a:cubicBezTo>
                    <a:pt x="6350" y="1125"/>
                    <a:pt x="5845" y="872"/>
                    <a:pt x="5361" y="872"/>
                  </a:cubicBezTo>
                  <a:cubicBezTo>
                    <a:pt x="5027" y="872"/>
                    <a:pt x="4702" y="992"/>
                    <a:pt x="4483" y="1269"/>
                  </a:cubicBezTo>
                  <a:cubicBezTo>
                    <a:pt x="3993" y="1829"/>
                    <a:pt x="3666" y="2506"/>
                    <a:pt x="3549" y="3230"/>
                  </a:cubicBezTo>
                  <a:cubicBezTo>
                    <a:pt x="3456" y="3137"/>
                    <a:pt x="3386" y="3043"/>
                    <a:pt x="3292" y="2950"/>
                  </a:cubicBezTo>
                  <a:cubicBezTo>
                    <a:pt x="3077" y="2711"/>
                    <a:pt x="2734" y="2582"/>
                    <a:pt x="2393" y="2582"/>
                  </a:cubicBezTo>
                  <a:cubicBezTo>
                    <a:pt x="2068" y="2582"/>
                    <a:pt x="1746" y="2699"/>
                    <a:pt x="1541" y="2950"/>
                  </a:cubicBezTo>
                  <a:cubicBezTo>
                    <a:pt x="0" y="4841"/>
                    <a:pt x="70" y="8273"/>
                    <a:pt x="1425" y="10305"/>
                  </a:cubicBezTo>
                  <a:cubicBezTo>
                    <a:pt x="1518" y="10445"/>
                    <a:pt x="1658" y="10561"/>
                    <a:pt x="1821" y="10631"/>
                  </a:cubicBezTo>
                  <a:cubicBezTo>
                    <a:pt x="1051" y="12616"/>
                    <a:pt x="607" y="14787"/>
                    <a:pt x="1214" y="16865"/>
                  </a:cubicBezTo>
                  <a:cubicBezTo>
                    <a:pt x="1332" y="17244"/>
                    <a:pt x="1675" y="17447"/>
                    <a:pt x="2020" y="17447"/>
                  </a:cubicBezTo>
                  <a:cubicBezTo>
                    <a:pt x="2293" y="17447"/>
                    <a:pt x="2567" y="17320"/>
                    <a:pt x="2732" y="17052"/>
                  </a:cubicBezTo>
                  <a:cubicBezTo>
                    <a:pt x="3596" y="15861"/>
                    <a:pt x="4250" y="14531"/>
                    <a:pt x="4693" y="13106"/>
                  </a:cubicBezTo>
                  <a:cubicBezTo>
                    <a:pt x="5137" y="11542"/>
                    <a:pt x="5324" y="10258"/>
                    <a:pt x="6047" y="8857"/>
                  </a:cubicBezTo>
                  <a:cubicBezTo>
                    <a:pt x="7308" y="9651"/>
                    <a:pt x="8873" y="10048"/>
                    <a:pt x="10437" y="10235"/>
                  </a:cubicBezTo>
                  <a:cubicBezTo>
                    <a:pt x="11277" y="10328"/>
                    <a:pt x="12095" y="10375"/>
                    <a:pt x="12935" y="10398"/>
                  </a:cubicBezTo>
                  <a:cubicBezTo>
                    <a:pt x="14219" y="10421"/>
                    <a:pt x="13659" y="10421"/>
                    <a:pt x="14570" y="11238"/>
                  </a:cubicBezTo>
                  <a:cubicBezTo>
                    <a:pt x="16157" y="12663"/>
                    <a:pt x="18095" y="13200"/>
                    <a:pt x="18235" y="15698"/>
                  </a:cubicBezTo>
                  <a:cubicBezTo>
                    <a:pt x="18305" y="16677"/>
                    <a:pt x="19552" y="18571"/>
                    <a:pt x="20469" y="18571"/>
                  </a:cubicBezTo>
                  <a:cubicBezTo>
                    <a:pt x="20777" y="18571"/>
                    <a:pt x="21048" y="18357"/>
                    <a:pt x="21224" y="17823"/>
                  </a:cubicBezTo>
                  <a:cubicBezTo>
                    <a:pt x="22648" y="13433"/>
                    <a:pt x="23162" y="10491"/>
                    <a:pt x="21878" y="8297"/>
                  </a:cubicBezTo>
                  <a:cubicBezTo>
                    <a:pt x="20944" y="6709"/>
                    <a:pt x="19636" y="4771"/>
                    <a:pt x="17838" y="4094"/>
                  </a:cubicBezTo>
                  <a:cubicBezTo>
                    <a:pt x="17395" y="3253"/>
                    <a:pt x="16601" y="2670"/>
                    <a:pt x="15667" y="2506"/>
                  </a:cubicBezTo>
                  <a:cubicBezTo>
                    <a:pt x="14653" y="2330"/>
                    <a:pt x="13847" y="1092"/>
                    <a:pt x="12758" y="1092"/>
                  </a:cubicBezTo>
                  <a:cubicBezTo>
                    <a:pt x="12693" y="1092"/>
                    <a:pt x="12628" y="1096"/>
                    <a:pt x="12562" y="1105"/>
                  </a:cubicBezTo>
                  <a:cubicBezTo>
                    <a:pt x="11978" y="1152"/>
                    <a:pt x="11418" y="1386"/>
                    <a:pt x="10997" y="1806"/>
                  </a:cubicBezTo>
                  <a:cubicBezTo>
                    <a:pt x="10834" y="1432"/>
                    <a:pt x="10647" y="1059"/>
                    <a:pt x="10460" y="685"/>
                  </a:cubicBezTo>
                  <a:cubicBezTo>
                    <a:pt x="10196" y="249"/>
                    <a:pt x="9724" y="0"/>
                    <a:pt x="9238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4" descr="best Icon 4512061">
            <a:extLst>
              <a:ext uri="{FF2B5EF4-FFF2-40B4-BE49-F238E27FC236}">
                <a16:creationId xmlns:a16="http://schemas.microsoft.com/office/drawing/2014/main" id="{BB46C2F7-9860-89E0-015F-51AB8CAB7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810" y="4237010"/>
            <a:ext cx="318607" cy="31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1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02;p42">
            <a:extLst>
              <a:ext uri="{FF2B5EF4-FFF2-40B4-BE49-F238E27FC236}">
                <a16:creationId xmlns:a16="http://schemas.microsoft.com/office/drawing/2014/main" id="{494E68CD-DC43-7935-9627-9538B5325A3D}"/>
              </a:ext>
            </a:extLst>
          </p:cNvPr>
          <p:cNvSpPr txBox="1">
            <a:spLocks/>
          </p:cNvSpPr>
          <p:nvPr/>
        </p:nvSpPr>
        <p:spPr>
          <a:xfrm>
            <a:off x="411061" y="47048"/>
            <a:ext cx="8321878" cy="525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4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WEB PAGE</a:t>
            </a:r>
            <a:endParaRPr lang="en-US" sz="18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7E0672-54F6-0093-F1A7-3FAA018ACB12}"/>
              </a:ext>
            </a:extLst>
          </p:cNvPr>
          <p:cNvSpPr txBox="1"/>
          <p:nvPr/>
        </p:nvSpPr>
        <p:spPr>
          <a:xfrm>
            <a:off x="1465226" y="1834789"/>
            <a:ext cx="536894" cy="286232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</a:t>
            </a:r>
          </a:p>
          <a:p>
            <a:pPr algn="ctr"/>
            <a:r>
              <a:rPr lang="en-US" sz="2000" b="1" dirty="0"/>
              <a:t>T</a:t>
            </a:r>
          </a:p>
          <a:p>
            <a:pPr algn="ctr"/>
            <a:r>
              <a:rPr lang="en-US" sz="2000" b="1" dirty="0"/>
              <a:t>R</a:t>
            </a:r>
          </a:p>
          <a:p>
            <a:pPr algn="ctr"/>
            <a:r>
              <a:rPr lang="en-US" sz="2000" b="1" dirty="0"/>
              <a:t>E</a:t>
            </a:r>
          </a:p>
          <a:p>
            <a:pPr algn="ctr"/>
            <a:r>
              <a:rPr lang="en-US" sz="2000" b="1" dirty="0"/>
              <a:t>A</a:t>
            </a:r>
          </a:p>
          <a:p>
            <a:pPr algn="ctr"/>
            <a:r>
              <a:rPr lang="en-US" sz="2000" b="1" dirty="0"/>
              <a:t>M</a:t>
            </a:r>
          </a:p>
          <a:p>
            <a:pPr algn="ctr"/>
            <a:r>
              <a:rPr lang="en-US" sz="2000" b="1" dirty="0"/>
              <a:t>L</a:t>
            </a:r>
          </a:p>
          <a:p>
            <a:pPr algn="ctr"/>
            <a:r>
              <a:rPr lang="en-US" sz="2000" b="1" dirty="0"/>
              <a:t>I</a:t>
            </a:r>
          </a:p>
          <a:p>
            <a:pPr algn="ctr"/>
            <a:r>
              <a:rPr lang="en-US" sz="2000" b="1" dirty="0"/>
              <a:t>T</a:t>
            </a:r>
          </a:p>
        </p:txBody>
      </p:sp>
      <p:grpSp>
        <p:nvGrpSpPr>
          <p:cNvPr id="57" name="Google Shape;798;p64">
            <a:extLst>
              <a:ext uri="{FF2B5EF4-FFF2-40B4-BE49-F238E27FC236}">
                <a16:creationId xmlns:a16="http://schemas.microsoft.com/office/drawing/2014/main" id="{50290F11-38EF-29D2-089D-7280130DB01B}"/>
              </a:ext>
            </a:extLst>
          </p:cNvPr>
          <p:cNvGrpSpPr/>
          <p:nvPr/>
        </p:nvGrpSpPr>
        <p:grpSpPr>
          <a:xfrm>
            <a:off x="536895" y="315860"/>
            <a:ext cx="2340528" cy="2143108"/>
            <a:chOff x="4195962" y="812731"/>
            <a:chExt cx="4338518" cy="3791512"/>
          </a:xfrm>
        </p:grpSpPr>
        <p:grpSp>
          <p:nvGrpSpPr>
            <p:cNvPr id="58" name="Google Shape;799;p64">
              <a:extLst>
                <a:ext uri="{FF2B5EF4-FFF2-40B4-BE49-F238E27FC236}">
                  <a16:creationId xmlns:a16="http://schemas.microsoft.com/office/drawing/2014/main" id="{88799FC2-8F4B-F4BB-82CD-C34335B6845E}"/>
                </a:ext>
              </a:extLst>
            </p:cNvPr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7266" name="Google Shape;800;p64">
                <a:extLst>
                  <a:ext uri="{FF2B5EF4-FFF2-40B4-BE49-F238E27FC236}">
                    <a16:creationId xmlns:a16="http://schemas.microsoft.com/office/drawing/2014/main" id="{62C23136-1E55-9184-A426-B6322729A70B}"/>
                  </a:ext>
                </a:extLst>
              </p:cNvPr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7" name="Google Shape;801;p64">
                <a:extLst>
                  <a:ext uri="{FF2B5EF4-FFF2-40B4-BE49-F238E27FC236}">
                    <a16:creationId xmlns:a16="http://schemas.microsoft.com/office/drawing/2014/main" id="{72362B28-FBF7-6D6F-2B46-AE9AF5A26EEE}"/>
                  </a:ext>
                </a:extLst>
              </p:cNvPr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8" name="Google Shape;802;p64">
                <a:extLst>
                  <a:ext uri="{FF2B5EF4-FFF2-40B4-BE49-F238E27FC236}">
                    <a16:creationId xmlns:a16="http://schemas.microsoft.com/office/drawing/2014/main" id="{56553E02-516A-653E-4253-4E96BC7D3734}"/>
                  </a:ext>
                </a:extLst>
              </p:cNvPr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9" name="Google Shape;803;p64">
                <a:extLst>
                  <a:ext uri="{FF2B5EF4-FFF2-40B4-BE49-F238E27FC236}">
                    <a16:creationId xmlns:a16="http://schemas.microsoft.com/office/drawing/2014/main" id="{5BE215D3-A918-CE12-6155-0B4CC1CA9BF3}"/>
                  </a:ext>
                </a:extLst>
              </p:cNvPr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0" name="Google Shape;804;p64">
                <a:extLst>
                  <a:ext uri="{FF2B5EF4-FFF2-40B4-BE49-F238E27FC236}">
                    <a16:creationId xmlns:a16="http://schemas.microsoft.com/office/drawing/2014/main" id="{5F72DCEF-ABF2-AC8E-641D-49DEED17F997}"/>
                  </a:ext>
                </a:extLst>
              </p:cNvPr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1" name="Google Shape;805;p64">
                <a:extLst>
                  <a:ext uri="{FF2B5EF4-FFF2-40B4-BE49-F238E27FC236}">
                    <a16:creationId xmlns:a16="http://schemas.microsoft.com/office/drawing/2014/main" id="{9FF77906-9817-CBF8-D770-E694B9E8A72A}"/>
                  </a:ext>
                </a:extLst>
              </p:cNvPr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2" name="Google Shape;806;p64">
                <a:extLst>
                  <a:ext uri="{FF2B5EF4-FFF2-40B4-BE49-F238E27FC236}">
                    <a16:creationId xmlns:a16="http://schemas.microsoft.com/office/drawing/2014/main" id="{BD1DF390-8B2C-85A7-2B5A-48BC51ED838B}"/>
                  </a:ext>
                </a:extLst>
              </p:cNvPr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3" name="Google Shape;807;p64">
                <a:extLst>
                  <a:ext uri="{FF2B5EF4-FFF2-40B4-BE49-F238E27FC236}">
                    <a16:creationId xmlns:a16="http://schemas.microsoft.com/office/drawing/2014/main" id="{A348A3DB-C357-9A08-DA86-62F4317E05F5}"/>
                  </a:ext>
                </a:extLst>
              </p:cNvPr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4" name="Google Shape;808;p64">
                <a:extLst>
                  <a:ext uri="{FF2B5EF4-FFF2-40B4-BE49-F238E27FC236}">
                    <a16:creationId xmlns:a16="http://schemas.microsoft.com/office/drawing/2014/main" id="{46BBBE93-5AFE-0643-BF4A-4FF35B7ED9BC}"/>
                  </a:ext>
                </a:extLst>
              </p:cNvPr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5" name="Google Shape;809;p64">
                <a:extLst>
                  <a:ext uri="{FF2B5EF4-FFF2-40B4-BE49-F238E27FC236}">
                    <a16:creationId xmlns:a16="http://schemas.microsoft.com/office/drawing/2014/main" id="{C2EFA480-4597-2335-3B67-4AC8E7FAE870}"/>
                  </a:ext>
                </a:extLst>
              </p:cNvPr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6" name="Google Shape;810;p64">
                <a:extLst>
                  <a:ext uri="{FF2B5EF4-FFF2-40B4-BE49-F238E27FC236}">
                    <a16:creationId xmlns:a16="http://schemas.microsoft.com/office/drawing/2014/main" id="{E597DAFE-3E7B-2594-9C0E-B552708F0EB8}"/>
                  </a:ext>
                </a:extLst>
              </p:cNvPr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7" name="Google Shape;811;p64">
                <a:extLst>
                  <a:ext uri="{FF2B5EF4-FFF2-40B4-BE49-F238E27FC236}">
                    <a16:creationId xmlns:a16="http://schemas.microsoft.com/office/drawing/2014/main" id="{326E0FA8-09DA-11AF-4160-43DEF093290A}"/>
                  </a:ext>
                </a:extLst>
              </p:cNvPr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8" name="Google Shape;812;p64">
                <a:extLst>
                  <a:ext uri="{FF2B5EF4-FFF2-40B4-BE49-F238E27FC236}">
                    <a16:creationId xmlns:a16="http://schemas.microsoft.com/office/drawing/2014/main" id="{23AC05EF-3C30-7B4C-74FF-3AFEF563B9A8}"/>
                  </a:ext>
                </a:extLst>
              </p:cNvPr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9" name="Google Shape;813;p64">
                <a:extLst>
                  <a:ext uri="{FF2B5EF4-FFF2-40B4-BE49-F238E27FC236}">
                    <a16:creationId xmlns:a16="http://schemas.microsoft.com/office/drawing/2014/main" id="{9F177CB4-7E23-951D-6FC5-AD6C77B47753}"/>
                  </a:ext>
                </a:extLst>
              </p:cNvPr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0" name="Google Shape;814;p64">
                <a:extLst>
                  <a:ext uri="{FF2B5EF4-FFF2-40B4-BE49-F238E27FC236}">
                    <a16:creationId xmlns:a16="http://schemas.microsoft.com/office/drawing/2014/main" id="{FD62E3E2-58A8-D057-36F8-5DCEBB7A64F5}"/>
                  </a:ext>
                </a:extLst>
              </p:cNvPr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1" name="Google Shape;815;p64">
                <a:extLst>
                  <a:ext uri="{FF2B5EF4-FFF2-40B4-BE49-F238E27FC236}">
                    <a16:creationId xmlns:a16="http://schemas.microsoft.com/office/drawing/2014/main" id="{16A8C660-C63C-C815-8511-87466B762714}"/>
                  </a:ext>
                </a:extLst>
              </p:cNvPr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2" name="Google Shape;816;p64">
                <a:extLst>
                  <a:ext uri="{FF2B5EF4-FFF2-40B4-BE49-F238E27FC236}">
                    <a16:creationId xmlns:a16="http://schemas.microsoft.com/office/drawing/2014/main" id="{45472C99-69AE-83EA-2727-35DA929E0EF8}"/>
                  </a:ext>
                </a:extLst>
              </p:cNvPr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3" name="Google Shape;817;p64">
                <a:extLst>
                  <a:ext uri="{FF2B5EF4-FFF2-40B4-BE49-F238E27FC236}">
                    <a16:creationId xmlns:a16="http://schemas.microsoft.com/office/drawing/2014/main" id="{BDF4E414-397C-A145-1051-ABC45A7FABF4}"/>
                  </a:ext>
                </a:extLst>
              </p:cNvPr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4" name="Google Shape;818;p64">
                <a:extLst>
                  <a:ext uri="{FF2B5EF4-FFF2-40B4-BE49-F238E27FC236}">
                    <a16:creationId xmlns:a16="http://schemas.microsoft.com/office/drawing/2014/main" id="{FFC1610F-A371-46B5-1950-20F8F734ACF3}"/>
                  </a:ext>
                </a:extLst>
              </p:cNvPr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5" name="Google Shape;819;p64">
                <a:extLst>
                  <a:ext uri="{FF2B5EF4-FFF2-40B4-BE49-F238E27FC236}">
                    <a16:creationId xmlns:a16="http://schemas.microsoft.com/office/drawing/2014/main" id="{50A0B49F-92CD-4A65-01D9-6C4C28B8659E}"/>
                  </a:ext>
                </a:extLst>
              </p:cNvPr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6" name="Google Shape;820;p64">
                <a:extLst>
                  <a:ext uri="{FF2B5EF4-FFF2-40B4-BE49-F238E27FC236}">
                    <a16:creationId xmlns:a16="http://schemas.microsoft.com/office/drawing/2014/main" id="{ACB94FCB-ADD6-7D2E-474A-E4EAD3B0517E}"/>
                  </a:ext>
                </a:extLst>
              </p:cNvPr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821;p64">
              <a:extLst>
                <a:ext uri="{FF2B5EF4-FFF2-40B4-BE49-F238E27FC236}">
                  <a16:creationId xmlns:a16="http://schemas.microsoft.com/office/drawing/2014/main" id="{4963D3A6-C2CC-4C33-B035-8B3C6A252B10}"/>
                </a:ext>
              </a:extLst>
            </p:cNvPr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7224" name="Google Shape;822;p64">
                <a:extLst>
                  <a:ext uri="{FF2B5EF4-FFF2-40B4-BE49-F238E27FC236}">
                    <a16:creationId xmlns:a16="http://schemas.microsoft.com/office/drawing/2014/main" id="{14DA400C-71E7-F29A-FB11-35E2F6FB87F8}"/>
                  </a:ext>
                </a:extLst>
              </p:cNvPr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5" name="Google Shape;823;p64">
                <a:extLst>
                  <a:ext uri="{FF2B5EF4-FFF2-40B4-BE49-F238E27FC236}">
                    <a16:creationId xmlns:a16="http://schemas.microsoft.com/office/drawing/2014/main" id="{E9B58A27-D136-EA8D-E2BF-622198BC4CE5}"/>
                  </a:ext>
                </a:extLst>
              </p:cNvPr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6" name="Google Shape;824;p64">
                <a:extLst>
                  <a:ext uri="{FF2B5EF4-FFF2-40B4-BE49-F238E27FC236}">
                    <a16:creationId xmlns:a16="http://schemas.microsoft.com/office/drawing/2014/main" id="{4DDF6440-F628-4576-72AB-C19A218E79D1}"/>
                  </a:ext>
                </a:extLst>
              </p:cNvPr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rgbClr val="336C7E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7" name="Google Shape;825;p64">
                <a:extLst>
                  <a:ext uri="{FF2B5EF4-FFF2-40B4-BE49-F238E27FC236}">
                    <a16:creationId xmlns:a16="http://schemas.microsoft.com/office/drawing/2014/main" id="{84EA240D-D106-B0CB-C9BD-498796AB19ED}"/>
                  </a:ext>
                </a:extLst>
              </p:cNvPr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rgbClr val="336C7E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8" name="Google Shape;826;p64">
                <a:extLst>
                  <a:ext uri="{FF2B5EF4-FFF2-40B4-BE49-F238E27FC236}">
                    <a16:creationId xmlns:a16="http://schemas.microsoft.com/office/drawing/2014/main" id="{9342E809-945E-4DFC-2B54-0CC510FA1A3D}"/>
                  </a:ext>
                </a:extLst>
              </p:cNvPr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9" name="Google Shape;827;p64">
                <a:extLst>
                  <a:ext uri="{FF2B5EF4-FFF2-40B4-BE49-F238E27FC236}">
                    <a16:creationId xmlns:a16="http://schemas.microsoft.com/office/drawing/2014/main" id="{02B4B19D-16EA-084D-CDE6-9DA07B50FC2A}"/>
                  </a:ext>
                </a:extLst>
              </p:cNvPr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0" name="Google Shape;828;p64">
                <a:extLst>
                  <a:ext uri="{FF2B5EF4-FFF2-40B4-BE49-F238E27FC236}">
                    <a16:creationId xmlns:a16="http://schemas.microsoft.com/office/drawing/2014/main" id="{FF10E5DA-1CBC-3F10-6C40-DD8CA8BFED5A}"/>
                  </a:ext>
                </a:extLst>
              </p:cNvPr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1" name="Google Shape;829;p64">
                <a:extLst>
                  <a:ext uri="{FF2B5EF4-FFF2-40B4-BE49-F238E27FC236}">
                    <a16:creationId xmlns:a16="http://schemas.microsoft.com/office/drawing/2014/main" id="{7E13B73B-E79E-7E53-889F-EA5DCF991284}"/>
                  </a:ext>
                </a:extLst>
              </p:cNvPr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rgbClr val="499F77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2" name="Google Shape;830;p64">
                <a:extLst>
                  <a:ext uri="{FF2B5EF4-FFF2-40B4-BE49-F238E27FC236}">
                    <a16:creationId xmlns:a16="http://schemas.microsoft.com/office/drawing/2014/main" id="{6F3D68BD-ABA5-5FD7-3591-461856CFC70C}"/>
                  </a:ext>
                </a:extLst>
              </p:cNvPr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3" name="Google Shape;831;p64">
                <a:extLst>
                  <a:ext uri="{FF2B5EF4-FFF2-40B4-BE49-F238E27FC236}">
                    <a16:creationId xmlns:a16="http://schemas.microsoft.com/office/drawing/2014/main" id="{4749231A-AC83-FAE6-F6E9-B323AE14F20D}"/>
                  </a:ext>
                </a:extLst>
              </p:cNvPr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4" name="Google Shape;832;p64">
                <a:extLst>
                  <a:ext uri="{FF2B5EF4-FFF2-40B4-BE49-F238E27FC236}">
                    <a16:creationId xmlns:a16="http://schemas.microsoft.com/office/drawing/2014/main" id="{8556BFF6-ED15-2FA8-80E8-53F0D75A151D}"/>
                  </a:ext>
                </a:extLst>
              </p:cNvPr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5" name="Google Shape;833;p64">
                <a:extLst>
                  <a:ext uri="{FF2B5EF4-FFF2-40B4-BE49-F238E27FC236}">
                    <a16:creationId xmlns:a16="http://schemas.microsoft.com/office/drawing/2014/main" id="{53270E42-9FB4-D6A2-ECCD-9F39ACEFE430}"/>
                  </a:ext>
                </a:extLst>
              </p:cNvPr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6" name="Google Shape;834;p64">
                <a:extLst>
                  <a:ext uri="{FF2B5EF4-FFF2-40B4-BE49-F238E27FC236}">
                    <a16:creationId xmlns:a16="http://schemas.microsoft.com/office/drawing/2014/main" id="{3722EE07-8A16-13EA-35A6-33F65828B759}"/>
                  </a:ext>
                </a:extLst>
              </p:cNvPr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7" name="Google Shape;835;p64">
                <a:extLst>
                  <a:ext uri="{FF2B5EF4-FFF2-40B4-BE49-F238E27FC236}">
                    <a16:creationId xmlns:a16="http://schemas.microsoft.com/office/drawing/2014/main" id="{A5E77CD4-CD8D-0FFA-1D3C-1F527826A6D9}"/>
                  </a:ext>
                </a:extLst>
              </p:cNvPr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8" name="Google Shape;836;p64">
                <a:extLst>
                  <a:ext uri="{FF2B5EF4-FFF2-40B4-BE49-F238E27FC236}">
                    <a16:creationId xmlns:a16="http://schemas.microsoft.com/office/drawing/2014/main" id="{D6C6C534-7E03-EE4C-19D8-56E36F4DD822}"/>
                  </a:ext>
                </a:extLst>
              </p:cNvPr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9" name="Google Shape;837;p64">
                <a:extLst>
                  <a:ext uri="{FF2B5EF4-FFF2-40B4-BE49-F238E27FC236}">
                    <a16:creationId xmlns:a16="http://schemas.microsoft.com/office/drawing/2014/main" id="{ED1C3B3B-180B-927A-8E84-618DAAD5CFEF}"/>
                  </a:ext>
                </a:extLst>
              </p:cNvPr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0" name="Google Shape;838;p64">
                <a:extLst>
                  <a:ext uri="{FF2B5EF4-FFF2-40B4-BE49-F238E27FC236}">
                    <a16:creationId xmlns:a16="http://schemas.microsoft.com/office/drawing/2014/main" id="{8C3AAB79-C790-7A7E-AFBA-74800E300566}"/>
                  </a:ext>
                </a:extLst>
              </p:cNvPr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1" name="Google Shape;839;p64">
                <a:extLst>
                  <a:ext uri="{FF2B5EF4-FFF2-40B4-BE49-F238E27FC236}">
                    <a16:creationId xmlns:a16="http://schemas.microsoft.com/office/drawing/2014/main" id="{845644F5-53E5-6F9A-46A3-B3FBD5E2119C}"/>
                  </a:ext>
                </a:extLst>
              </p:cNvPr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2" name="Google Shape;840;p64">
                <a:extLst>
                  <a:ext uri="{FF2B5EF4-FFF2-40B4-BE49-F238E27FC236}">
                    <a16:creationId xmlns:a16="http://schemas.microsoft.com/office/drawing/2014/main" id="{0CA205B2-7D5A-9B91-1CCF-347C9529164A}"/>
                  </a:ext>
                </a:extLst>
              </p:cNvPr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3" name="Google Shape;841;p64">
                <a:extLst>
                  <a:ext uri="{FF2B5EF4-FFF2-40B4-BE49-F238E27FC236}">
                    <a16:creationId xmlns:a16="http://schemas.microsoft.com/office/drawing/2014/main" id="{823B3CCF-B26B-D71E-4D1D-8A458AC2AFE4}"/>
                  </a:ext>
                </a:extLst>
              </p:cNvPr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4" name="Google Shape;842;p64">
                <a:extLst>
                  <a:ext uri="{FF2B5EF4-FFF2-40B4-BE49-F238E27FC236}">
                    <a16:creationId xmlns:a16="http://schemas.microsoft.com/office/drawing/2014/main" id="{5977AA83-6A4F-32A1-EE1B-23A9743E50CA}"/>
                  </a:ext>
                </a:extLst>
              </p:cNvPr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5" name="Google Shape;843;p64">
                <a:extLst>
                  <a:ext uri="{FF2B5EF4-FFF2-40B4-BE49-F238E27FC236}">
                    <a16:creationId xmlns:a16="http://schemas.microsoft.com/office/drawing/2014/main" id="{C6AC1734-C936-3EF4-472D-ACE0DD1DB787}"/>
                  </a:ext>
                </a:extLst>
              </p:cNvPr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6" name="Google Shape;844;p64">
                <a:extLst>
                  <a:ext uri="{FF2B5EF4-FFF2-40B4-BE49-F238E27FC236}">
                    <a16:creationId xmlns:a16="http://schemas.microsoft.com/office/drawing/2014/main" id="{EFD30155-B91C-2AC0-21C5-FDDEBC53F4FC}"/>
                  </a:ext>
                </a:extLst>
              </p:cNvPr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7" name="Google Shape;845;p64">
                <a:extLst>
                  <a:ext uri="{FF2B5EF4-FFF2-40B4-BE49-F238E27FC236}">
                    <a16:creationId xmlns:a16="http://schemas.microsoft.com/office/drawing/2014/main" id="{03D3C782-88C0-15C4-A775-4D22A45B1FB6}"/>
                  </a:ext>
                </a:extLst>
              </p:cNvPr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8" name="Google Shape;846;p64">
                <a:extLst>
                  <a:ext uri="{FF2B5EF4-FFF2-40B4-BE49-F238E27FC236}">
                    <a16:creationId xmlns:a16="http://schemas.microsoft.com/office/drawing/2014/main" id="{03C2BFA7-46A4-BEE0-813C-98C955909F9A}"/>
                  </a:ext>
                </a:extLst>
              </p:cNvPr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9" name="Google Shape;847;p64">
                <a:extLst>
                  <a:ext uri="{FF2B5EF4-FFF2-40B4-BE49-F238E27FC236}">
                    <a16:creationId xmlns:a16="http://schemas.microsoft.com/office/drawing/2014/main" id="{A4CBF0E8-2356-92E5-8AF2-EB6BA2B01BFD}"/>
                  </a:ext>
                </a:extLst>
              </p:cNvPr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0" name="Google Shape;848;p64">
                <a:extLst>
                  <a:ext uri="{FF2B5EF4-FFF2-40B4-BE49-F238E27FC236}">
                    <a16:creationId xmlns:a16="http://schemas.microsoft.com/office/drawing/2014/main" id="{B0434A69-92AC-242B-AE03-056E3AE93504}"/>
                  </a:ext>
                </a:extLst>
              </p:cNvPr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1" name="Google Shape;849;p64">
                <a:extLst>
                  <a:ext uri="{FF2B5EF4-FFF2-40B4-BE49-F238E27FC236}">
                    <a16:creationId xmlns:a16="http://schemas.microsoft.com/office/drawing/2014/main" id="{556BFA64-E40E-F601-53D1-BF62E4EFE866}"/>
                  </a:ext>
                </a:extLst>
              </p:cNvPr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2" name="Google Shape;850;p64">
                <a:extLst>
                  <a:ext uri="{FF2B5EF4-FFF2-40B4-BE49-F238E27FC236}">
                    <a16:creationId xmlns:a16="http://schemas.microsoft.com/office/drawing/2014/main" id="{C7C57F96-35B3-55F8-F97C-9861CF5E6762}"/>
                  </a:ext>
                </a:extLst>
              </p:cNvPr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3" name="Google Shape;851;p64">
                <a:extLst>
                  <a:ext uri="{FF2B5EF4-FFF2-40B4-BE49-F238E27FC236}">
                    <a16:creationId xmlns:a16="http://schemas.microsoft.com/office/drawing/2014/main" id="{CE604C47-F8A7-9C40-386A-458EEE47E975}"/>
                  </a:ext>
                </a:extLst>
              </p:cNvPr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4" name="Google Shape;852;p64">
                <a:extLst>
                  <a:ext uri="{FF2B5EF4-FFF2-40B4-BE49-F238E27FC236}">
                    <a16:creationId xmlns:a16="http://schemas.microsoft.com/office/drawing/2014/main" id="{AF0A257C-87B8-5D43-188A-E4F3951779AC}"/>
                  </a:ext>
                </a:extLst>
              </p:cNvPr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5" name="Google Shape;853;p64">
                <a:extLst>
                  <a:ext uri="{FF2B5EF4-FFF2-40B4-BE49-F238E27FC236}">
                    <a16:creationId xmlns:a16="http://schemas.microsoft.com/office/drawing/2014/main" id="{BE700B13-84A4-BF78-5685-7B29C462FD87}"/>
                  </a:ext>
                </a:extLst>
              </p:cNvPr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6" name="Google Shape;854;p64">
                <a:extLst>
                  <a:ext uri="{FF2B5EF4-FFF2-40B4-BE49-F238E27FC236}">
                    <a16:creationId xmlns:a16="http://schemas.microsoft.com/office/drawing/2014/main" id="{120D5E2B-6283-8A1E-0303-390A40E836BE}"/>
                  </a:ext>
                </a:extLst>
              </p:cNvPr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7" name="Google Shape;855;p64">
                <a:extLst>
                  <a:ext uri="{FF2B5EF4-FFF2-40B4-BE49-F238E27FC236}">
                    <a16:creationId xmlns:a16="http://schemas.microsoft.com/office/drawing/2014/main" id="{1B7B51EC-3E97-1999-E407-A50D6FB85F9E}"/>
                  </a:ext>
                </a:extLst>
              </p:cNvPr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8" name="Google Shape;856;p64">
                <a:extLst>
                  <a:ext uri="{FF2B5EF4-FFF2-40B4-BE49-F238E27FC236}">
                    <a16:creationId xmlns:a16="http://schemas.microsoft.com/office/drawing/2014/main" id="{CA0CAC13-9A0D-8840-EACF-37D24AF17257}"/>
                  </a:ext>
                </a:extLst>
              </p:cNvPr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9" name="Google Shape;857;p64">
                <a:extLst>
                  <a:ext uri="{FF2B5EF4-FFF2-40B4-BE49-F238E27FC236}">
                    <a16:creationId xmlns:a16="http://schemas.microsoft.com/office/drawing/2014/main" id="{71573479-DF43-E3F1-9674-4682E13466AB}"/>
                  </a:ext>
                </a:extLst>
              </p:cNvPr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0" name="Google Shape;858;p64">
                <a:extLst>
                  <a:ext uri="{FF2B5EF4-FFF2-40B4-BE49-F238E27FC236}">
                    <a16:creationId xmlns:a16="http://schemas.microsoft.com/office/drawing/2014/main" id="{C4AA5B82-222F-24D2-D6FA-F4A02722CC28}"/>
                  </a:ext>
                </a:extLst>
              </p:cNvPr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1" name="Google Shape;859;p64">
                <a:extLst>
                  <a:ext uri="{FF2B5EF4-FFF2-40B4-BE49-F238E27FC236}">
                    <a16:creationId xmlns:a16="http://schemas.microsoft.com/office/drawing/2014/main" id="{7E8FFE97-3E25-7EEF-1FC7-7533185AC895}"/>
                  </a:ext>
                </a:extLst>
              </p:cNvPr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2" name="Google Shape;860;p64">
                <a:extLst>
                  <a:ext uri="{FF2B5EF4-FFF2-40B4-BE49-F238E27FC236}">
                    <a16:creationId xmlns:a16="http://schemas.microsoft.com/office/drawing/2014/main" id="{DE31DBDD-228D-13DB-18E6-A77A86A32315}"/>
                  </a:ext>
                </a:extLst>
              </p:cNvPr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3" name="Google Shape;861;p64">
                <a:extLst>
                  <a:ext uri="{FF2B5EF4-FFF2-40B4-BE49-F238E27FC236}">
                    <a16:creationId xmlns:a16="http://schemas.microsoft.com/office/drawing/2014/main" id="{B899ADBA-786C-0BC8-E2AF-071FB3176598}"/>
                  </a:ext>
                </a:extLst>
              </p:cNvPr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4" name="Google Shape;862;p64">
                <a:extLst>
                  <a:ext uri="{FF2B5EF4-FFF2-40B4-BE49-F238E27FC236}">
                    <a16:creationId xmlns:a16="http://schemas.microsoft.com/office/drawing/2014/main" id="{CA3E4490-2BBF-35CA-021B-8A9C48C6378C}"/>
                  </a:ext>
                </a:extLst>
              </p:cNvPr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5" name="Google Shape;863;p64">
                <a:extLst>
                  <a:ext uri="{FF2B5EF4-FFF2-40B4-BE49-F238E27FC236}">
                    <a16:creationId xmlns:a16="http://schemas.microsoft.com/office/drawing/2014/main" id="{D3C26FBF-4C37-7583-E8AD-C376100FE354}"/>
                  </a:ext>
                </a:extLst>
              </p:cNvPr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" name="Google Shape;864;p64">
              <a:extLst>
                <a:ext uri="{FF2B5EF4-FFF2-40B4-BE49-F238E27FC236}">
                  <a16:creationId xmlns:a16="http://schemas.microsoft.com/office/drawing/2014/main" id="{5A0C8C83-9F27-FB97-C393-D16B847F6AA5}"/>
                </a:ext>
              </a:extLst>
            </p:cNvPr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oogle Shape;865;p64">
              <a:extLst>
                <a:ext uri="{FF2B5EF4-FFF2-40B4-BE49-F238E27FC236}">
                  <a16:creationId xmlns:a16="http://schemas.microsoft.com/office/drawing/2014/main" id="{A454CCEC-7271-BC36-47B2-3BF808EA60E0}"/>
                </a:ext>
              </a:extLst>
            </p:cNvPr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7170" name="Google Shape;866;p64">
                <a:extLst>
                  <a:ext uri="{FF2B5EF4-FFF2-40B4-BE49-F238E27FC236}">
                    <a16:creationId xmlns:a16="http://schemas.microsoft.com/office/drawing/2014/main" id="{59A6856A-7087-D567-B12B-A84F0A287273}"/>
                  </a:ext>
                </a:extLst>
              </p:cNvPr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1" name="Google Shape;867;p64">
                <a:extLst>
                  <a:ext uri="{FF2B5EF4-FFF2-40B4-BE49-F238E27FC236}">
                    <a16:creationId xmlns:a16="http://schemas.microsoft.com/office/drawing/2014/main" id="{01CEF441-3392-8F83-1CB2-1956B57B29A1}"/>
                  </a:ext>
                </a:extLst>
              </p:cNvPr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3" name="Google Shape;868;p64">
                <a:extLst>
                  <a:ext uri="{FF2B5EF4-FFF2-40B4-BE49-F238E27FC236}">
                    <a16:creationId xmlns:a16="http://schemas.microsoft.com/office/drawing/2014/main" id="{06DD76A2-AA7D-0E54-0192-3BB3FA3C112D}"/>
                  </a:ext>
                </a:extLst>
              </p:cNvPr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4" name="Google Shape;869;p64">
                <a:extLst>
                  <a:ext uri="{FF2B5EF4-FFF2-40B4-BE49-F238E27FC236}">
                    <a16:creationId xmlns:a16="http://schemas.microsoft.com/office/drawing/2014/main" id="{9F1C3EC7-1349-847F-4F0A-ABAB2A767871}"/>
                  </a:ext>
                </a:extLst>
              </p:cNvPr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5" name="Google Shape;870;p64">
                <a:extLst>
                  <a:ext uri="{FF2B5EF4-FFF2-40B4-BE49-F238E27FC236}">
                    <a16:creationId xmlns:a16="http://schemas.microsoft.com/office/drawing/2014/main" id="{D46F9140-8A7E-7A9C-7B7F-57778CBC4209}"/>
                  </a:ext>
                </a:extLst>
              </p:cNvPr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6" name="Google Shape;871;p64">
                <a:extLst>
                  <a:ext uri="{FF2B5EF4-FFF2-40B4-BE49-F238E27FC236}">
                    <a16:creationId xmlns:a16="http://schemas.microsoft.com/office/drawing/2014/main" id="{160F6009-C52D-4F8A-7F83-EB60B300C813}"/>
                  </a:ext>
                </a:extLst>
              </p:cNvPr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7" name="Google Shape;872;p64">
                <a:extLst>
                  <a:ext uri="{FF2B5EF4-FFF2-40B4-BE49-F238E27FC236}">
                    <a16:creationId xmlns:a16="http://schemas.microsoft.com/office/drawing/2014/main" id="{9A7D023F-D38D-36D4-75BF-329F0C28BA92}"/>
                  </a:ext>
                </a:extLst>
              </p:cNvPr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8" name="Google Shape;873;p64">
                <a:extLst>
                  <a:ext uri="{FF2B5EF4-FFF2-40B4-BE49-F238E27FC236}">
                    <a16:creationId xmlns:a16="http://schemas.microsoft.com/office/drawing/2014/main" id="{220A9B12-951E-5667-703B-15E4BD02A46C}"/>
                  </a:ext>
                </a:extLst>
              </p:cNvPr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9" name="Google Shape;874;p64">
                <a:extLst>
                  <a:ext uri="{FF2B5EF4-FFF2-40B4-BE49-F238E27FC236}">
                    <a16:creationId xmlns:a16="http://schemas.microsoft.com/office/drawing/2014/main" id="{A8FC7908-1DF7-7C40-B724-B99207FF8929}"/>
                  </a:ext>
                </a:extLst>
              </p:cNvPr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0" name="Google Shape;875;p64">
                <a:extLst>
                  <a:ext uri="{FF2B5EF4-FFF2-40B4-BE49-F238E27FC236}">
                    <a16:creationId xmlns:a16="http://schemas.microsoft.com/office/drawing/2014/main" id="{7B5E27DC-4D2C-5802-AB52-9C285997FB45}"/>
                  </a:ext>
                </a:extLst>
              </p:cNvPr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1" name="Google Shape;876;p64">
                <a:extLst>
                  <a:ext uri="{FF2B5EF4-FFF2-40B4-BE49-F238E27FC236}">
                    <a16:creationId xmlns:a16="http://schemas.microsoft.com/office/drawing/2014/main" id="{F55D5738-2A23-295C-F616-DB142573A945}"/>
                  </a:ext>
                </a:extLst>
              </p:cNvPr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2" name="Google Shape;877;p64">
                <a:extLst>
                  <a:ext uri="{FF2B5EF4-FFF2-40B4-BE49-F238E27FC236}">
                    <a16:creationId xmlns:a16="http://schemas.microsoft.com/office/drawing/2014/main" id="{EC0479FA-C739-296E-72BF-AB0C2569B103}"/>
                  </a:ext>
                </a:extLst>
              </p:cNvPr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3" name="Google Shape;878;p64">
                <a:extLst>
                  <a:ext uri="{FF2B5EF4-FFF2-40B4-BE49-F238E27FC236}">
                    <a16:creationId xmlns:a16="http://schemas.microsoft.com/office/drawing/2014/main" id="{1A646371-84A7-831B-A869-034130B910D2}"/>
                  </a:ext>
                </a:extLst>
              </p:cNvPr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4" name="Google Shape;879;p64">
                <a:extLst>
                  <a:ext uri="{FF2B5EF4-FFF2-40B4-BE49-F238E27FC236}">
                    <a16:creationId xmlns:a16="http://schemas.microsoft.com/office/drawing/2014/main" id="{FEEE93FD-5C12-BC63-9CBD-AFD73818E413}"/>
                  </a:ext>
                </a:extLst>
              </p:cNvPr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5" name="Google Shape;880;p64">
                <a:extLst>
                  <a:ext uri="{FF2B5EF4-FFF2-40B4-BE49-F238E27FC236}">
                    <a16:creationId xmlns:a16="http://schemas.microsoft.com/office/drawing/2014/main" id="{6B91EB47-E7AB-D4C5-DD64-42A9F520B51F}"/>
                  </a:ext>
                </a:extLst>
              </p:cNvPr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6" name="Google Shape;881;p64">
                <a:extLst>
                  <a:ext uri="{FF2B5EF4-FFF2-40B4-BE49-F238E27FC236}">
                    <a16:creationId xmlns:a16="http://schemas.microsoft.com/office/drawing/2014/main" id="{B1EB9BF7-E105-F5FD-8B5A-5C4C516A7E07}"/>
                  </a:ext>
                </a:extLst>
              </p:cNvPr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7" name="Google Shape;882;p64">
                <a:extLst>
                  <a:ext uri="{FF2B5EF4-FFF2-40B4-BE49-F238E27FC236}">
                    <a16:creationId xmlns:a16="http://schemas.microsoft.com/office/drawing/2014/main" id="{E163CB7B-C412-82E0-1956-0D46A87FB6A6}"/>
                  </a:ext>
                </a:extLst>
              </p:cNvPr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8" name="Google Shape;883;p64">
                <a:extLst>
                  <a:ext uri="{FF2B5EF4-FFF2-40B4-BE49-F238E27FC236}">
                    <a16:creationId xmlns:a16="http://schemas.microsoft.com/office/drawing/2014/main" id="{CBA5B860-9B5C-EA1F-5E2E-476B29F5E98F}"/>
                  </a:ext>
                </a:extLst>
              </p:cNvPr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9" name="Google Shape;884;p64">
                <a:extLst>
                  <a:ext uri="{FF2B5EF4-FFF2-40B4-BE49-F238E27FC236}">
                    <a16:creationId xmlns:a16="http://schemas.microsoft.com/office/drawing/2014/main" id="{9FCFF8EB-A6BB-72D8-A735-44F601D4DF60}"/>
                  </a:ext>
                </a:extLst>
              </p:cNvPr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0" name="Google Shape;885;p64">
                <a:extLst>
                  <a:ext uri="{FF2B5EF4-FFF2-40B4-BE49-F238E27FC236}">
                    <a16:creationId xmlns:a16="http://schemas.microsoft.com/office/drawing/2014/main" id="{D81596B9-B77C-BC5E-4A88-B63B5BA56FDE}"/>
                  </a:ext>
                </a:extLst>
              </p:cNvPr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1" name="Google Shape;886;p64">
                <a:extLst>
                  <a:ext uri="{FF2B5EF4-FFF2-40B4-BE49-F238E27FC236}">
                    <a16:creationId xmlns:a16="http://schemas.microsoft.com/office/drawing/2014/main" id="{F0360A1A-556D-277B-9854-6FB2E8B3DD01}"/>
                  </a:ext>
                </a:extLst>
              </p:cNvPr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2" name="Google Shape;887;p64">
                <a:extLst>
                  <a:ext uri="{FF2B5EF4-FFF2-40B4-BE49-F238E27FC236}">
                    <a16:creationId xmlns:a16="http://schemas.microsoft.com/office/drawing/2014/main" id="{4002A7F5-5823-872C-80D9-9B0196D40AB3}"/>
                  </a:ext>
                </a:extLst>
              </p:cNvPr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3" name="Google Shape;888;p64">
                <a:extLst>
                  <a:ext uri="{FF2B5EF4-FFF2-40B4-BE49-F238E27FC236}">
                    <a16:creationId xmlns:a16="http://schemas.microsoft.com/office/drawing/2014/main" id="{772AA99D-003B-3EC8-F3B4-A2B6235DB858}"/>
                  </a:ext>
                </a:extLst>
              </p:cNvPr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4" name="Google Shape;889;p64">
                <a:extLst>
                  <a:ext uri="{FF2B5EF4-FFF2-40B4-BE49-F238E27FC236}">
                    <a16:creationId xmlns:a16="http://schemas.microsoft.com/office/drawing/2014/main" id="{62B9CE10-70E3-EA0D-1346-470A640B0159}"/>
                  </a:ext>
                </a:extLst>
              </p:cNvPr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5" name="Google Shape;890;p64">
                <a:extLst>
                  <a:ext uri="{FF2B5EF4-FFF2-40B4-BE49-F238E27FC236}">
                    <a16:creationId xmlns:a16="http://schemas.microsoft.com/office/drawing/2014/main" id="{5EA711C0-7478-DF66-2CF2-6D5ABC6E7C0A}"/>
                  </a:ext>
                </a:extLst>
              </p:cNvPr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6" name="Google Shape;891;p64">
                <a:extLst>
                  <a:ext uri="{FF2B5EF4-FFF2-40B4-BE49-F238E27FC236}">
                    <a16:creationId xmlns:a16="http://schemas.microsoft.com/office/drawing/2014/main" id="{3150113B-9008-99F7-63A5-C2F14439D9AB}"/>
                  </a:ext>
                </a:extLst>
              </p:cNvPr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7" name="Google Shape;892;p64">
                <a:extLst>
                  <a:ext uri="{FF2B5EF4-FFF2-40B4-BE49-F238E27FC236}">
                    <a16:creationId xmlns:a16="http://schemas.microsoft.com/office/drawing/2014/main" id="{BBD4AA78-55BF-94DF-55AC-82323EA2E3A9}"/>
                  </a:ext>
                </a:extLst>
              </p:cNvPr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rgbClr val="499F77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8" name="Google Shape;893;p64">
                <a:extLst>
                  <a:ext uri="{FF2B5EF4-FFF2-40B4-BE49-F238E27FC236}">
                    <a16:creationId xmlns:a16="http://schemas.microsoft.com/office/drawing/2014/main" id="{00254201-8921-9E79-8264-10EC85FC9FB1}"/>
                  </a:ext>
                </a:extLst>
              </p:cNvPr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99F77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9" name="Google Shape;894;p64">
                <a:extLst>
                  <a:ext uri="{FF2B5EF4-FFF2-40B4-BE49-F238E27FC236}">
                    <a16:creationId xmlns:a16="http://schemas.microsoft.com/office/drawing/2014/main" id="{164D6B06-1158-C35C-A82F-6DC584CBC364}"/>
                  </a:ext>
                </a:extLst>
              </p:cNvPr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0" name="Google Shape;895;p64">
                <a:extLst>
                  <a:ext uri="{FF2B5EF4-FFF2-40B4-BE49-F238E27FC236}">
                    <a16:creationId xmlns:a16="http://schemas.microsoft.com/office/drawing/2014/main" id="{56E1067F-EA5E-16A8-0A98-2BD8D97DAD61}"/>
                  </a:ext>
                </a:extLst>
              </p:cNvPr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1" name="Google Shape;896;p64">
                <a:extLst>
                  <a:ext uri="{FF2B5EF4-FFF2-40B4-BE49-F238E27FC236}">
                    <a16:creationId xmlns:a16="http://schemas.microsoft.com/office/drawing/2014/main" id="{2ED69114-9F3C-D08E-C473-BF642FFC7ED1}"/>
                  </a:ext>
                </a:extLst>
              </p:cNvPr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2" name="Google Shape;897;p64">
                <a:extLst>
                  <a:ext uri="{FF2B5EF4-FFF2-40B4-BE49-F238E27FC236}">
                    <a16:creationId xmlns:a16="http://schemas.microsoft.com/office/drawing/2014/main" id="{9BD8BBF4-75ED-EADA-897F-0E409372A89C}"/>
                  </a:ext>
                </a:extLst>
              </p:cNvPr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3" name="Google Shape;898;p64">
                <a:extLst>
                  <a:ext uri="{FF2B5EF4-FFF2-40B4-BE49-F238E27FC236}">
                    <a16:creationId xmlns:a16="http://schemas.microsoft.com/office/drawing/2014/main" id="{83F5B1FE-1BD7-DD8B-3BC8-161C7EAB6865}"/>
                  </a:ext>
                </a:extLst>
              </p:cNvPr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4" name="Google Shape;899;p64">
                <a:extLst>
                  <a:ext uri="{FF2B5EF4-FFF2-40B4-BE49-F238E27FC236}">
                    <a16:creationId xmlns:a16="http://schemas.microsoft.com/office/drawing/2014/main" id="{E56BFC33-CB85-6D55-A151-FE9E043A39CE}"/>
                  </a:ext>
                </a:extLst>
              </p:cNvPr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5" name="Google Shape;900;p64">
                <a:extLst>
                  <a:ext uri="{FF2B5EF4-FFF2-40B4-BE49-F238E27FC236}">
                    <a16:creationId xmlns:a16="http://schemas.microsoft.com/office/drawing/2014/main" id="{0C7D82AF-3008-7BAF-4E3A-8A56925CEE64}"/>
                  </a:ext>
                </a:extLst>
              </p:cNvPr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6" name="Google Shape;901;p64">
                <a:extLst>
                  <a:ext uri="{FF2B5EF4-FFF2-40B4-BE49-F238E27FC236}">
                    <a16:creationId xmlns:a16="http://schemas.microsoft.com/office/drawing/2014/main" id="{B0A2D65F-CD55-6E9F-BDAA-95E6EC8CEBBD}"/>
                  </a:ext>
                </a:extLst>
              </p:cNvPr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7" name="Google Shape;902;p64">
                <a:extLst>
                  <a:ext uri="{FF2B5EF4-FFF2-40B4-BE49-F238E27FC236}">
                    <a16:creationId xmlns:a16="http://schemas.microsoft.com/office/drawing/2014/main" id="{E6C664E2-4FFF-901A-76A7-75BD8475851E}"/>
                  </a:ext>
                </a:extLst>
              </p:cNvPr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8" name="Google Shape;903;p64">
                <a:extLst>
                  <a:ext uri="{FF2B5EF4-FFF2-40B4-BE49-F238E27FC236}">
                    <a16:creationId xmlns:a16="http://schemas.microsoft.com/office/drawing/2014/main" id="{012E7EF3-4FC9-219C-F342-618353CA9363}"/>
                  </a:ext>
                </a:extLst>
              </p:cNvPr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9" name="Google Shape;904;p64">
                <a:extLst>
                  <a:ext uri="{FF2B5EF4-FFF2-40B4-BE49-F238E27FC236}">
                    <a16:creationId xmlns:a16="http://schemas.microsoft.com/office/drawing/2014/main" id="{659FA902-E162-C7F8-A8FA-2CE37A6CDD09}"/>
                  </a:ext>
                </a:extLst>
              </p:cNvPr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0" name="Google Shape;905;p64">
                <a:extLst>
                  <a:ext uri="{FF2B5EF4-FFF2-40B4-BE49-F238E27FC236}">
                    <a16:creationId xmlns:a16="http://schemas.microsoft.com/office/drawing/2014/main" id="{F7422135-0F97-E134-F3F2-AE2361BA555C}"/>
                  </a:ext>
                </a:extLst>
              </p:cNvPr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1" name="Google Shape;906;p64">
                <a:extLst>
                  <a:ext uri="{FF2B5EF4-FFF2-40B4-BE49-F238E27FC236}">
                    <a16:creationId xmlns:a16="http://schemas.microsoft.com/office/drawing/2014/main" id="{6C65DAFB-0F97-EEF6-3139-F9D17A31AA16}"/>
                  </a:ext>
                </a:extLst>
              </p:cNvPr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2" name="Google Shape;907;p64">
                <a:extLst>
                  <a:ext uri="{FF2B5EF4-FFF2-40B4-BE49-F238E27FC236}">
                    <a16:creationId xmlns:a16="http://schemas.microsoft.com/office/drawing/2014/main" id="{9F0F21C4-8FDE-B0AE-4235-6D23A9351DD2}"/>
                  </a:ext>
                </a:extLst>
              </p:cNvPr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3" name="Google Shape;908;p64">
                <a:extLst>
                  <a:ext uri="{FF2B5EF4-FFF2-40B4-BE49-F238E27FC236}">
                    <a16:creationId xmlns:a16="http://schemas.microsoft.com/office/drawing/2014/main" id="{B0379513-524F-B880-54BA-A0F5C92FC827}"/>
                  </a:ext>
                </a:extLst>
              </p:cNvPr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4" name="Google Shape;909;p64">
                <a:extLst>
                  <a:ext uri="{FF2B5EF4-FFF2-40B4-BE49-F238E27FC236}">
                    <a16:creationId xmlns:a16="http://schemas.microsoft.com/office/drawing/2014/main" id="{8B6354D4-0829-6C00-17F2-BE81E2F47584}"/>
                  </a:ext>
                </a:extLst>
              </p:cNvPr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5" name="Google Shape;910;p64">
                <a:extLst>
                  <a:ext uri="{FF2B5EF4-FFF2-40B4-BE49-F238E27FC236}">
                    <a16:creationId xmlns:a16="http://schemas.microsoft.com/office/drawing/2014/main" id="{F2BAFD0A-4000-BDCB-3976-87743EE55026}"/>
                  </a:ext>
                </a:extLst>
              </p:cNvPr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6" name="Google Shape;911;p64">
                <a:extLst>
                  <a:ext uri="{FF2B5EF4-FFF2-40B4-BE49-F238E27FC236}">
                    <a16:creationId xmlns:a16="http://schemas.microsoft.com/office/drawing/2014/main" id="{C474E094-B58C-564F-9851-463A6DCAFC88}"/>
                  </a:ext>
                </a:extLst>
              </p:cNvPr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tx1">
                    <a:lumMod val="50000"/>
                  </a:schemeClr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7" name="Google Shape;912;p64">
                <a:extLst>
                  <a:ext uri="{FF2B5EF4-FFF2-40B4-BE49-F238E27FC236}">
                    <a16:creationId xmlns:a16="http://schemas.microsoft.com/office/drawing/2014/main" id="{6171F793-7FAB-2473-F08B-C97380BDE9ED}"/>
                  </a:ext>
                </a:extLst>
              </p:cNvPr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8" name="Google Shape;913;p64">
                <a:extLst>
                  <a:ext uri="{FF2B5EF4-FFF2-40B4-BE49-F238E27FC236}">
                    <a16:creationId xmlns:a16="http://schemas.microsoft.com/office/drawing/2014/main" id="{A661BF81-6D0D-20C9-C363-E74749BD40F2}"/>
                  </a:ext>
                </a:extLst>
              </p:cNvPr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9" name="Google Shape;914;p64">
                <a:extLst>
                  <a:ext uri="{FF2B5EF4-FFF2-40B4-BE49-F238E27FC236}">
                    <a16:creationId xmlns:a16="http://schemas.microsoft.com/office/drawing/2014/main" id="{C0A828D2-DC53-EFC3-D650-7DAF1DEB58CD}"/>
                  </a:ext>
                </a:extLst>
              </p:cNvPr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tx1">
                    <a:lumMod val="50000"/>
                  </a:schemeClr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0" name="Google Shape;915;p64">
                <a:extLst>
                  <a:ext uri="{FF2B5EF4-FFF2-40B4-BE49-F238E27FC236}">
                    <a16:creationId xmlns:a16="http://schemas.microsoft.com/office/drawing/2014/main" id="{A15D8FC0-D996-02B2-E94A-1953E4B5D389}"/>
                  </a:ext>
                </a:extLst>
              </p:cNvPr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chemeClr val="tx1">
                    <a:lumMod val="50000"/>
                  </a:schemeClr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1" name="Google Shape;916;p64">
                <a:extLst>
                  <a:ext uri="{FF2B5EF4-FFF2-40B4-BE49-F238E27FC236}">
                    <a16:creationId xmlns:a16="http://schemas.microsoft.com/office/drawing/2014/main" id="{70DA82E2-F0E6-C691-6D01-DEDFCF9978AB}"/>
                  </a:ext>
                </a:extLst>
              </p:cNvPr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tx1">
                    <a:lumMod val="50000"/>
                  </a:schemeClr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2" name="Google Shape;917;p64">
                <a:extLst>
                  <a:ext uri="{FF2B5EF4-FFF2-40B4-BE49-F238E27FC236}">
                    <a16:creationId xmlns:a16="http://schemas.microsoft.com/office/drawing/2014/main" id="{2FCC724E-EBE0-D1CA-4D57-CA244CE9F046}"/>
                  </a:ext>
                </a:extLst>
              </p:cNvPr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tx1">
                    <a:lumMod val="50000"/>
                  </a:schemeClr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3" name="Google Shape;918;p64">
                <a:extLst>
                  <a:ext uri="{FF2B5EF4-FFF2-40B4-BE49-F238E27FC236}">
                    <a16:creationId xmlns:a16="http://schemas.microsoft.com/office/drawing/2014/main" id="{289BA910-9AEA-9B35-58EF-2C1B2CF68C01}"/>
                  </a:ext>
                </a:extLst>
              </p:cNvPr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tx1">
                    <a:lumMod val="50000"/>
                  </a:schemeClr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" name="Google Shape;919;p64">
              <a:extLst>
                <a:ext uri="{FF2B5EF4-FFF2-40B4-BE49-F238E27FC236}">
                  <a16:creationId xmlns:a16="http://schemas.microsoft.com/office/drawing/2014/main" id="{1AE229FC-5585-4B67-9EAC-1816DCB1E8B5}"/>
                </a:ext>
              </a:extLst>
            </p:cNvPr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921;p64">
              <a:extLst>
                <a:ext uri="{FF2B5EF4-FFF2-40B4-BE49-F238E27FC236}">
                  <a16:creationId xmlns:a16="http://schemas.microsoft.com/office/drawing/2014/main" id="{A7DE9A49-7D0D-FE3D-EC64-E9057914B60B}"/>
                </a:ext>
              </a:extLst>
            </p:cNvPr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922;p64">
              <a:extLst>
                <a:ext uri="{FF2B5EF4-FFF2-40B4-BE49-F238E27FC236}">
                  <a16:creationId xmlns:a16="http://schemas.microsoft.com/office/drawing/2014/main" id="{5557A583-79DA-7F74-491B-B6100896D433}"/>
                </a:ext>
              </a:extLst>
            </p:cNvPr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5011CB1-3B5F-9680-BA43-F38C6A882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276" y="524980"/>
            <a:ext cx="5794457" cy="434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85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2035225" y="1468315"/>
            <a:ext cx="50736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8200+ </a:t>
            </a:r>
            <a:r>
              <a:rPr lang="en" b="0" dirty="0"/>
              <a:t>Doctors</a:t>
            </a:r>
            <a:endParaRPr b="0" dirty="0"/>
          </a:p>
        </p:txBody>
      </p:sp>
      <p:sp>
        <p:nvSpPr>
          <p:cNvPr id="339" name="Google Shape;339;p44"/>
          <p:cNvSpPr txBox="1">
            <a:spLocks noGrp="1"/>
          </p:cNvSpPr>
          <p:nvPr>
            <p:ph type="subTitle" idx="1"/>
          </p:nvPr>
        </p:nvSpPr>
        <p:spPr>
          <a:xfrm>
            <a:off x="1291905" y="2448776"/>
            <a:ext cx="6283353" cy="5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Delhi, Mumbai, and Bangalore number of specialties, and doctors</a:t>
            </a:r>
            <a:endParaRPr dirty="0"/>
          </a:p>
        </p:txBody>
      </p:sp>
      <p:sp>
        <p:nvSpPr>
          <p:cNvPr id="340" name="Google Shape;340;p44"/>
          <p:cNvSpPr txBox="1">
            <a:spLocks noGrp="1"/>
          </p:cNvSpPr>
          <p:nvPr>
            <p:ph type="title" idx="2"/>
          </p:nvPr>
        </p:nvSpPr>
        <p:spPr>
          <a:xfrm>
            <a:off x="2035225" y="2861340"/>
            <a:ext cx="50736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30+ </a:t>
            </a:r>
            <a:r>
              <a:rPr lang="en-US" b="0" dirty="0"/>
              <a:t>specialties</a:t>
            </a:r>
            <a:endParaRPr b="0" dirty="0"/>
          </a:p>
        </p:txBody>
      </p:sp>
      <p:sp>
        <p:nvSpPr>
          <p:cNvPr id="342" name="Google Shape;342;p44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 b="1"/>
              <a:t>NUMBERS</a:t>
            </a:r>
            <a:endParaRPr b="1"/>
          </a:p>
        </p:txBody>
      </p:sp>
      <p:cxnSp>
        <p:nvCxnSpPr>
          <p:cNvPr id="343" name="Google Shape;343;p44"/>
          <p:cNvCxnSpPr/>
          <p:nvPr/>
        </p:nvCxnSpPr>
        <p:spPr>
          <a:xfrm>
            <a:off x="2779256" y="2332666"/>
            <a:ext cx="3554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44"/>
          <p:cNvCxnSpPr/>
          <p:nvPr/>
        </p:nvCxnSpPr>
        <p:spPr>
          <a:xfrm>
            <a:off x="2794950" y="3738216"/>
            <a:ext cx="3554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oogle Shape;831;p46">
            <a:extLst>
              <a:ext uri="{FF2B5EF4-FFF2-40B4-BE49-F238E27FC236}">
                <a16:creationId xmlns:a16="http://schemas.microsoft.com/office/drawing/2014/main" id="{7DF1A952-C4BE-28C2-4669-68451E546FEF}"/>
              </a:ext>
            </a:extLst>
          </p:cNvPr>
          <p:cNvGrpSpPr/>
          <p:nvPr/>
        </p:nvGrpSpPr>
        <p:grpSpPr>
          <a:xfrm>
            <a:off x="7112075" y="405340"/>
            <a:ext cx="1484973" cy="4332819"/>
            <a:chOff x="2908125" y="238100"/>
            <a:chExt cx="1790850" cy="5225300"/>
          </a:xfrm>
        </p:grpSpPr>
        <p:sp>
          <p:nvSpPr>
            <p:cNvPr id="6" name="Google Shape;832;p46">
              <a:extLst>
                <a:ext uri="{FF2B5EF4-FFF2-40B4-BE49-F238E27FC236}">
                  <a16:creationId xmlns:a16="http://schemas.microsoft.com/office/drawing/2014/main" id="{2CB8A035-A207-724F-24E2-B498CFBCBC9F}"/>
                </a:ext>
              </a:extLst>
            </p:cNvPr>
            <p:cNvSpPr/>
            <p:nvPr/>
          </p:nvSpPr>
          <p:spPr>
            <a:xfrm>
              <a:off x="3192700" y="5133000"/>
              <a:ext cx="744050" cy="330400"/>
            </a:xfrm>
            <a:custGeom>
              <a:avLst/>
              <a:gdLst/>
              <a:ahLst/>
              <a:cxnLst/>
              <a:rect l="l" t="t" r="r" b="b"/>
              <a:pathLst>
                <a:path w="29762" h="13216" extrusionOk="0">
                  <a:moveTo>
                    <a:pt x="17698" y="1"/>
                  </a:moveTo>
                  <a:cubicBezTo>
                    <a:pt x="17698" y="1"/>
                    <a:pt x="17979" y="3123"/>
                    <a:pt x="12299" y="5986"/>
                  </a:cubicBezTo>
                  <a:cubicBezTo>
                    <a:pt x="10398" y="6925"/>
                    <a:pt x="8403" y="7653"/>
                    <a:pt x="6361" y="8169"/>
                  </a:cubicBezTo>
                  <a:cubicBezTo>
                    <a:pt x="1550" y="9460"/>
                    <a:pt x="1" y="13215"/>
                    <a:pt x="1" y="13215"/>
                  </a:cubicBezTo>
                  <a:lnTo>
                    <a:pt x="29762" y="11901"/>
                  </a:lnTo>
                  <a:lnTo>
                    <a:pt x="29738" y="6315"/>
                  </a:lnTo>
                  <a:lnTo>
                    <a:pt x="29691" y="400"/>
                  </a:lnTo>
                  <a:lnTo>
                    <a:pt x="17698" y="1"/>
                  </a:lnTo>
                  <a:close/>
                </a:path>
              </a:pathLst>
            </a:custGeom>
            <a:solidFill>
              <a:srgbClr val="F3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3;p46">
              <a:extLst>
                <a:ext uri="{FF2B5EF4-FFF2-40B4-BE49-F238E27FC236}">
                  <a16:creationId xmlns:a16="http://schemas.microsoft.com/office/drawing/2014/main" id="{B6CB1443-29C8-D325-53BF-DE0F2C426AAE}"/>
                </a:ext>
              </a:extLst>
            </p:cNvPr>
            <p:cNvSpPr/>
            <p:nvPr/>
          </p:nvSpPr>
          <p:spPr>
            <a:xfrm>
              <a:off x="3192700" y="5282650"/>
              <a:ext cx="744050" cy="180750"/>
            </a:xfrm>
            <a:custGeom>
              <a:avLst/>
              <a:gdLst/>
              <a:ahLst/>
              <a:cxnLst/>
              <a:rect l="l" t="t" r="r" b="b"/>
              <a:pathLst>
                <a:path w="29762" h="7230" extrusionOk="0">
                  <a:moveTo>
                    <a:pt x="12299" y="0"/>
                  </a:moveTo>
                  <a:cubicBezTo>
                    <a:pt x="10398" y="939"/>
                    <a:pt x="8403" y="1667"/>
                    <a:pt x="6361" y="2183"/>
                  </a:cubicBezTo>
                  <a:cubicBezTo>
                    <a:pt x="1550" y="3474"/>
                    <a:pt x="1" y="7229"/>
                    <a:pt x="1" y="7229"/>
                  </a:cubicBezTo>
                  <a:lnTo>
                    <a:pt x="29762" y="5915"/>
                  </a:lnTo>
                  <a:lnTo>
                    <a:pt x="29738" y="329"/>
                  </a:lnTo>
                  <a:cubicBezTo>
                    <a:pt x="27039" y="1268"/>
                    <a:pt x="22932" y="3309"/>
                    <a:pt x="15890" y="4248"/>
                  </a:cubicBezTo>
                  <a:cubicBezTo>
                    <a:pt x="15092" y="2723"/>
                    <a:pt x="13661" y="1221"/>
                    <a:pt x="12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4;p46">
              <a:extLst>
                <a:ext uri="{FF2B5EF4-FFF2-40B4-BE49-F238E27FC236}">
                  <a16:creationId xmlns:a16="http://schemas.microsoft.com/office/drawing/2014/main" id="{29A4BED6-C754-08A1-54F5-B024B85E9ACB}"/>
                </a:ext>
              </a:extLst>
            </p:cNvPr>
            <p:cNvSpPr/>
            <p:nvPr/>
          </p:nvSpPr>
          <p:spPr>
            <a:xfrm>
              <a:off x="3520700" y="2446150"/>
              <a:ext cx="587400" cy="2779600"/>
            </a:xfrm>
            <a:custGeom>
              <a:avLst/>
              <a:gdLst/>
              <a:ahLst/>
              <a:cxnLst/>
              <a:rect l="l" t="t" r="r" b="b"/>
              <a:pathLst>
                <a:path w="23496" h="111184" extrusionOk="0">
                  <a:moveTo>
                    <a:pt x="23495" y="1"/>
                  </a:moveTo>
                  <a:lnTo>
                    <a:pt x="3545" y="1503"/>
                  </a:lnTo>
                  <a:cubicBezTo>
                    <a:pt x="3545" y="1503"/>
                    <a:pt x="3005" y="6197"/>
                    <a:pt x="2277" y="12886"/>
                  </a:cubicBezTo>
                  <a:cubicBezTo>
                    <a:pt x="822" y="26124"/>
                    <a:pt x="1" y="48163"/>
                    <a:pt x="142" y="56144"/>
                  </a:cubicBezTo>
                  <a:cubicBezTo>
                    <a:pt x="376" y="68161"/>
                    <a:pt x="2019" y="107850"/>
                    <a:pt x="2019" y="107850"/>
                  </a:cubicBezTo>
                  <a:lnTo>
                    <a:pt x="19810" y="111183"/>
                  </a:lnTo>
                  <a:cubicBezTo>
                    <a:pt x="19810" y="111183"/>
                    <a:pt x="19670" y="67222"/>
                    <a:pt x="19224" y="57129"/>
                  </a:cubicBezTo>
                  <a:cubicBezTo>
                    <a:pt x="19716" y="50065"/>
                    <a:pt x="21477" y="26547"/>
                    <a:pt x="22580" y="11994"/>
                  </a:cubicBezTo>
                  <a:cubicBezTo>
                    <a:pt x="23120" y="4953"/>
                    <a:pt x="23495" y="1"/>
                    <a:pt x="23495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5;p46">
              <a:extLst>
                <a:ext uri="{FF2B5EF4-FFF2-40B4-BE49-F238E27FC236}">
                  <a16:creationId xmlns:a16="http://schemas.microsoft.com/office/drawing/2014/main" id="{1360F8FF-E051-6C77-AFC5-0530F6AB49EE}"/>
                </a:ext>
              </a:extLst>
            </p:cNvPr>
            <p:cNvSpPr/>
            <p:nvPr/>
          </p:nvSpPr>
          <p:spPr>
            <a:xfrm>
              <a:off x="3871600" y="5104850"/>
              <a:ext cx="744050" cy="328625"/>
            </a:xfrm>
            <a:custGeom>
              <a:avLst/>
              <a:gdLst/>
              <a:ahLst/>
              <a:cxnLst/>
              <a:rect l="l" t="t" r="r" b="b"/>
              <a:pathLst>
                <a:path w="29762" h="13145" extrusionOk="0">
                  <a:moveTo>
                    <a:pt x="16571" y="0"/>
                  </a:moveTo>
                  <a:lnTo>
                    <a:pt x="16571" y="0"/>
                  </a:lnTo>
                  <a:cubicBezTo>
                    <a:pt x="16571" y="0"/>
                    <a:pt x="17134" y="3099"/>
                    <a:pt x="11689" y="5962"/>
                  </a:cubicBezTo>
                  <a:cubicBezTo>
                    <a:pt x="9858" y="6901"/>
                    <a:pt x="7910" y="7628"/>
                    <a:pt x="5915" y="8145"/>
                  </a:cubicBezTo>
                  <a:cubicBezTo>
                    <a:pt x="1221" y="9412"/>
                    <a:pt x="0" y="13144"/>
                    <a:pt x="0" y="13144"/>
                  </a:cubicBezTo>
                  <a:lnTo>
                    <a:pt x="29762" y="11853"/>
                  </a:lnTo>
                  <a:lnTo>
                    <a:pt x="29222" y="6291"/>
                  </a:lnTo>
                  <a:lnTo>
                    <a:pt x="28659" y="399"/>
                  </a:lnTo>
                  <a:lnTo>
                    <a:pt x="1657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36;p46">
              <a:extLst>
                <a:ext uri="{FF2B5EF4-FFF2-40B4-BE49-F238E27FC236}">
                  <a16:creationId xmlns:a16="http://schemas.microsoft.com/office/drawing/2014/main" id="{67324350-6224-D81A-240A-33164FBAD8BA}"/>
                </a:ext>
              </a:extLst>
            </p:cNvPr>
            <p:cNvSpPr/>
            <p:nvPr/>
          </p:nvSpPr>
          <p:spPr>
            <a:xfrm>
              <a:off x="3871600" y="5253875"/>
              <a:ext cx="744050" cy="179600"/>
            </a:xfrm>
            <a:custGeom>
              <a:avLst/>
              <a:gdLst/>
              <a:ahLst/>
              <a:cxnLst/>
              <a:rect l="l" t="t" r="r" b="b"/>
              <a:pathLst>
                <a:path w="29762" h="7184" extrusionOk="0">
                  <a:moveTo>
                    <a:pt x="11689" y="1"/>
                  </a:moveTo>
                  <a:cubicBezTo>
                    <a:pt x="9858" y="940"/>
                    <a:pt x="7910" y="1667"/>
                    <a:pt x="5915" y="2184"/>
                  </a:cubicBezTo>
                  <a:cubicBezTo>
                    <a:pt x="1221" y="3451"/>
                    <a:pt x="0" y="7183"/>
                    <a:pt x="0" y="7183"/>
                  </a:cubicBezTo>
                  <a:lnTo>
                    <a:pt x="29762" y="5892"/>
                  </a:lnTo>
                  <a:lnTo>
                    <a:pt x="29222" y="330"/>
                  </a:lnTo>
                  <a:cubicBezTo>
                    <a:pt x="26593" y="1245"/>
                    <a:pt x="22673" y="3287"/>
                    <a:pt x="15679" y="4226"/>
                  </a:cubicBezTo>
                  <a:cubicBezTo>
                    <a:pt x="14740" y="2700"/>
                    <a:pt x="13168" y="1198"/>
                    <a:pt x="116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37;p46">
              <a:extLst>
                <a:ext uri="{FF2B5EF4-FFF2-40B4-BE49-F238E27FC236}">
                  <a16:creationId xmlns:a16="http://schemas.microsoft.com/office/drawing/2014/main" id="{7D7056A5-13FE-E645-BAC7-596D886B9423}"/>
                </a:ext>
              </a:extLst>
            </p:cNvPr>
            <p:cNvSpPr/>
            <p:nvPr/>
          </p:nvSpPr>
          <p:spPr>
            <a:xfrm>
              <a:off x="4002450" y="2427975"/>
              <a:ext cx="674225" cy="2769025"/>
            </a:xfrm>
            <a:custGeom>
              <a:avLst/>
              <a:gdLst/>
              <a:ahLst/>
              <a:cxnLst/>
              <a:rect l="l" t="t" r="r" b="b"/>
              <a:pathLst>
                <a:path w="26969" h="110761" extrusionOk="0">
                  <a:moveTo>
                    <a:pt x="20655" y="0"/>
                  </a:moveTo>
                  <a:lnTo>
                    <a:pt x="775" y="1502"/>
                  </a:lnTo>
                  <a:cubicBezTo>
                    <a:pt x="775" y="1502"/>
                    <a:pt x="634" y="6173"/>
                    <a:pt x="517" y="12839"/>
                  </a:cubicBezTo>
                  <a:cubicBezTo>
                    <a:pt x="235" y="26030"/>
                    <a:pt x="0" y="47013"/>
                    <a:pt x="869" y="54969"/>
                  </a:cubicBezTo>
                  <a:cubicBezTo>
                    <a:pt x="2183" y="66916"/>
                    <a:pt x="8802" y="107451"/>
                    <a:pt x="8802" y="107451"/>
                  </a:cubicBezTo>
                  <a:lnTo>
                    <a:pt x="26969" y="110760"/>
                  </a:lnTo>
                  <a:cubicBezTo>
                    <a:pt x="26969" y="110760"/>
                    <a:pt x="22861" y="66963"/>
                    <a:pt x="21500" y="56894"/>
                  </a:cubicBezTo>
                  <a:cubicBezTo>
                    <a:pt x="21359" y="49876"/>
                    <a:pt x="21031" y="26452"/>
                    <a:pt x="20819" y="11947"/>
                  </a:cubicBezTo>
                  <a:cubicBezTo>
                    <a:pt x="20725" y="4929"/>
                    <a:pt x="20655" y="0"/>
                    <a:pt x="206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38;p46">
              <a:extLst>
                <a:ext uri="{FF2B5EF4-FFF2-40B4-BE49-F238E27FC236}">
                  <a16:creationId xmlns:a16="http://schemas.microsoft.com/office/drawing/2014/main" id="{74973963-8529-D5C2-AFE2-E70F00048A63}"/>
                </a:ext>
              </a:extLst>
            </p:cNvPr>
            <p:cNvSpPr/>
            <p:nvPr/>
          </p:nvSpPr>
          <p:spPr>
            <a:xfrm>
              <a:off x="4005975" y="3086325"/>
              <a:ext cx="528125" cy="305750"/>
            </a:xfrm>
            <a:custGeom>
              <a:avLst/>
              <a:gdLst/>
              <a:ahLst/>
              <a:cxnLst/>
              <a:rect l="l" t="t" r="r" b="b"/>
              <a:pathLst>
                <a:path w="21125" h="12230" extrusionOk="0">
                  <a:moveTo>
                    <a:pt x="20983" y="1"/>
                  </a:moveTo>
                  <a:lnTo>
                    <a:pt x="0" y="494"/>
                  </a:lnTo>
                  <a:lnTo>
                    <a:pt x="0" y="12229"/>
                  </a:lnTo>
                  <a:lnTo>
                    <a:pt x="21124" y="11948"/>
                  </a:lnTo>
                  <a:cubicBezTo>
                    <a:pt x="21124" y="4906"/>
                    <a:pt x="20983" y="1"/>
                    <a:pt x="2098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39;p46">
              <a:extLst>
                <a:ext uri="{FF2B5EF4-FFF2-40B4-BE49-F238E27FC236}">
                  <a16:creationId xmlns:a16="http://schemas.microsoft.com/office/drawing/2014/main" id="{9A511171-B269-109A-C7C9-412D4FD6E494}"/>
                </a:ext>
              </a:extLst>
            </p:cNvPr>
            <p:cNvSpPr/>
            <p:nvPr/>
          </p:nvSpPr>
          <p:spPr>
            <a:xfrm>
              <a:off x="3752475" y="319075"/>
              <a:ext cx="624950" cy="1124375"/>
            </a:xfrm>
            <a:custGeom>
              <a:avLst/>
              <a:gdLst/>
              <a:ahLst/>
              <a:cxnLst/>
              <a:rect l="l" t="t" r="r" b="b"/>
              <a:pathLst>
                <a:path w="24998" h="44975" extrusionOk="0">
                  <a:moveTo>
                    <a:pt x="11317" y="0"/>
                  </a:moveTo>
                  <a:cubicBezTo>
                    <a:pt x="6609" y="0"/>
                    <a:pt x="3498" y="1785"/>
                    <a:pt x="1691" y="5446"/>
                  </a:cubicBezTo>
                  <a:cubicBezTo>
                    <a:pt x="564" y="7723"/>
                    <a:pt x="1" y="10234"/>
                    <a:pt x="48" y="12769"/>
                  </a:cubicBezTo>
                  <a:cubicBezTo>
                    <a:pt x="24" y="15234"/>
                    <a:pt x="329" y="17675"/>
                    <a:pt x="893" y="20092"/>
                  </a:cubicBezTo>
                  <a:cubicBezTo>
                    <a:pt x="1268" y="21524"/>
                    <a:pt x="1714" y="22956"/>
                    <a:pt x="2630" y="24200"/>
                  </a:cubicBezTo>
                  <a:cubicBezTo>
                    <a:pt x="3874" y="25913"/>
                    <a:pt x="5540" y="26899"/>
                    <a:pt x="7770" y="26922"/>
                  </a:cubicBezTo>
                  <a:cubicBezTo>
                    <a:pt x="8263" y="26922"/>
                    <a:pt x="8756" y="26946"/>
                    <a:pt x="9225" y="26969"/>
                  </a:cubicBezTo>
                  <a:cubicBezTo>
                    <a:pt x="9240" y="26968"/>
                    <a:pt x="9255" y="26967"/>
                    <a:pt x="9269" y="26967"/>
                  </a:cubicBezTo>
                  <a:cubicBezTo>
                    <a:pt x="9483" y="26967"/>
                    <a:pt x="9649" y="27125"/>
                    <a:pt x="9671" y="27345"/>
                  </a:cubicBezTo>
                  <a:cubicBezTo>
                    <a:pt x="9812" y="28565"/>
                    <a:pt x="9929" y="29786"/>
                    <a:pt x="10046" y="31006"/>
                  </a:cubicBezTo>
                  <a:cubicBezTo>
                    <a:pt x="10093" y="31335"/>
                    <a:pt x="9859" y="31640"/>
                    <a:pt x="9530" y="31664"/>
                  </a:cubicBezTo>
                  <a:cubicBezTo>
                    <a:pt x="8896" y="31804"/>
                    <a:pt x="8263" y="31922"/>
                    <a:pt x="7629" y="32086"/>
                  </a:cubicBezTo>
                  <a:cubicBezTo>
                    <a:pt x="7371" y="32133"/>
                    <a:pt x="7183" y="32391"/>
                    <a:pt x="7253" y="32673"/>
                  </a:cubicBezTo>
                  <a:cubicBezTo>
                    <a:pt x="7324" y="33072"/>
                    <a:pt x="7418" y="33471"/>
                    <a:pt x="7535" y="33870"/>
                  </a:cubicBezTo>
                  <a:cubicBezTo>
                    <a:pt x="8427" y="36733"/>
                    <a:pt x="9600" y="39503"/>
                    <a:pt x="11032" y="42132"/>
                  </a:cubicBezTo>
                  <a:cubicBezTo>
                    <a:pt x="11502" y="42953"/>
                    <a:pt x="12088" y="43704"/>
                    <a:pt x="12769" y="44338"/>
                  </a:cubicBezTo>
                  <a:cubicBezTo>
                    <a:pt x="13199" y="44757"/>
                    <a:pt x="13448" y="44974"/>
                    <a:pt x="13667" y="44974"/>
                  </a:cubicBezTo>
                  <a:cubicBezTo>
                    <a:pt x="13913" y="44974"/>
                    <a:pt x="14120" y="44699"/>
                    <a:pt x="14506" y="44127"/>
                  </a:cubicBezTo>
                  <a:cubicBezTo>
                    <a:pt x="14741" y="43775"/>
                    <a:pt x="14975" y="43423"/>
                    <a:pt x="15187" y="43070"/>
                  </a:cubicBezTo>
                  <a:cubicBezTo>
                    <a:pt x="17815" y="38916"/>
                    <a:pt x="21007" y="35137"/>
                    <a:pt x="24645" y="31828"/>
                  </a:cubicBezTo>
                  <a:cubicBezTo>
                    <a:pt x="24716" y="31757"/>
                    <a:pt x="24786" y="31687"/>
                    <a:pt x="24857" y="31593"/>
                  </a:cubicBezTo>
                  <a:cubicBezTo>
                    <a:pt x="24997" y="31382"/>
                    <a:pt x="24927" y="31147"/>
                    <a:pt x="24692" y="31124"/>
                  </a:cubicBezTo>
                  <a:cubicBezTo>
                    <a:pt x="23824" y="30983"/>
                    <a:pt x="23589" y="30396"/>
                    <a:pt x="23495" y="29692"/>
                  </a:cubicBezTo>
                  <a:cubicBezTo>
                    <a:pt x="23378" y="28941"/>
                    <a:pt x="23308" y="28166"/>
                    <a:pt x="23214" y="27415"/>
                  </a:cubicBezTo>
                  <a:cubicBezTo>
                    <a:pt x="22768" y="24059"/>
                    <a:pt x="22322" y="20703"/>
                    <a:pt x="21852" y="17346"/>
                  </a:cubicBezTo>
                  <a:cubicBezTo>
                    <a:pt x="21477" y="14717"/>
                    <a:pt x="21148" y="12065"/>
                    <a:pt x="20468" y="9483"/>
                  </a:cubicBezTo>
                  <a:cubicBezTo>
                    <a:pt x="19951" y="7371"/>
                    <a:pt x="19106" y="5352"/>
                    <a:pt x="17980" y="3498"/>
                  </a:cubicBezTo>
                  <a:cubicBezTo>
                    <a:pt x="17088" y="2090"/>
                    <a:pt x="15726" y="1057"/>
                    <a:pt x="14154" y="541"/>
                  </a:cubicBezTo>
                  <a:cubicBezTo>
                    <a:pt x="13309" y="236"/>
                    <a:pt x="12417" y="48"/>
                    <a:pt x="11502" y="1"/>
                  </a:cubicBezTo>
                  <a:cubicBezTo>
                    <a:pt x="11440" y="0"/>
                    <a:pt x="11379" y="0"/>
                    <a:pt x="1131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40;p46">
              <a:extLst>
                <a:ext uri="{FF2B5EF4-FFF2-40B4-BE49-F238E27FC236}">
                  <a16:creationId xmlns:a16="http://schemas.microsoft.com/office/drawing/2014/main" id="{088D2EA8-B087-61D0-FE07-1DA7C8357762}"/>
                </a:ext>
              </a:extLst>
            </p:cNvPr>
            <p:cNvSpPr/>
            <p:nvPr/>
          </p:nvSpPr>
          <p:spPr>
            <a:xfrm>
              <a:off x="3737225" y="304500"/>
              <a:ext cx="581525" cy="481375"/>
            </a:xfrm>
            <a:custGeom>
              <a:avLst/>
              <a:gdLst/>
              <a:ahLst/>
              <a:cxnLst/>
              <a:rect l="l" t="t" r="r" b="b"/>
              <a:pathLst>
                <a:path w="23261" h="19255" extrusionOk="0">
                  <a:moveTo>
                    <a:pt x="10978" y="1"/>
                  </a:moveTo>
                  <a:cubicBezTo>
                    <a:pt x="9800" y="1"/>
                    <a:pt x="8624" y="121"/>
                    <a:pt x="7464" y="349"/>
                  </a:cubicBezTo>
                  <a:cubicBezTo>
                    <a:pt x="5563" y="748"/>
                    <a:pt x="3756" y="1406"/>
                    <a:pt x="2207" y="2579"/>
                  </a:cubicBezTo>
                  <a:cubicBezTo>
                    <a:pt x="705" y="3706"/>
                    <a:pt x="1" y="5184"/>
                    <a:pt x="353" y="7039"/>
                  </a:cubicBezTo>
                  <a:cubicBezTo>
                    <a:pt x="611" y="8470"/>
                    <a:pt x="1503" y="9292"/>
                    <a:pt x="3028" y="9480"/>
                  </a:cubicBezTo>
                  <a:cubicBezTo>
                    <a:pt x="3714" y="9559"/>
                    <a:pt x="4411" y="9607"/>
                    <a:pt x="5111" y="9607"/>
                  </a:cubicBezTo>
                  <a:cubicBezTo>
                    <a:pt x="5441" y="9607"/>
                    <a:pt x="5772" y="9596"/>
                    <a:pt x="6103" y="9573"/>
                  </a:cubicBezTo>
                  <a:cubicBezTo>
                    <a:pt x="6690" y="9527"/>
                    <a:pt x="7277" y="9527"/>
                    <a:pt x="7863" y="9503"/>
                  </a:cubicBezTo>
                  <a:cubicBezTo>
                    <a:pt x="7923" y="9501"/>
                    <a:pt x="7981" y="9500"/>
                    <a:pt x="8039" y="9500"/>
                  </a:cubicBezTo>
                  <a:cubicBezTo>
                    <a:pt x="9179" y="9500"/>
                    <a:pt x="10099" y="9951"/>
                    <a:pt x="10680" y="11381"/>
                  </a:cubicBezTo>
                  <a:cubicBezTo>
                    <a:pt x="10844" y="11803"/>
                    <a:pt x="10915" y="12273"/>
                    <a:pt x="11055" y="12719"/>
                  </a:cubicBezTo>
                  <a:cubicBezTo>
                    <a:pt x="11102" y="12859"/>
                    <a:pt x="11220" y="12977"/>
                    <a:pt x="11337" y="13047"/>
                  </a:cubicBezTo>
                  <a:cubicBezTo>
                    <a:pt x="11484" y="13104"/>
                    <a:pt x="11635" y="13130"/>
                    <a:pt x="11783" y="13130"/>
                  </a:cubicBezTo>
                  <a:cubicBezTo>
                    <a:pt x="12252" y="13130"/>
                    <a:pt x="12696" y="12865"/>
                    <a:pt x="12910" y="12437"/>
                  </a:cubicBezTo>
                  <a:cubicBezTo>
                    <a:pt x="13027" y="12132"/>
                    <a:pt x="13144" y="11850"/>
                    <a:pt x="13285" y="11592"/>
                  </a:cubicBezTo>
                  <a:cubicBezTo>
                    <a:pt x="13488" y="11165"/>
                    <a:pt x="13927" y="10910"/>
                    <a:pt x="14397" y="10910"/>
                  </a:cubicBezTo>
                  <a:cubicBezTo>
                    <a:pt x="14417" y="10910"/>
                    <a:pt x="14438" y="10910"/>
                    <a:pt x="14459" y="10911"/>
                  </a:cubicBezTo>
                  <a:cubicBezTo>
                    <a:pt x="14999" y="10911"/>
                    <a:pt x="15468" y="11310"/>
                    <a:pt x="15609" y="11827"/>
                  </a:cubicBezTo>
                  <a:cubicBezTo>
                    <a:pt x="15703" y="12179"/>
                    <a:pt x="15773" y="12531"/>
                    <a:pt x="15773" y="12883"/>
                  </a:cubicBezTo>
                  <a:cubicBezTo>
                    <a:pt x="15797" y="13235"/>
                    <a:pt x="15773" y="13610"/>
                    <a:pt x="15773" y="13963"/>
                  </a:cubicBezTo>
                  <a:cubicBezTo>
                    <a:pt x="15632" y="14972"/>
                    <a:pt x="15703" y="16028"/>
                    <a:pt x="15984" y="17014"/>
                  </a:cubicBezTo>
                  <a:cubicBezTo>
                    <a:pt x="16424" y="18463"/>
                    <a:pt x="17541" y="19255"/>
                    <a:pt x="19066" y="19255"/>
                  </a:cubicBezTo>
                  <a:cubicBezTo>
                    <a:pt x="19172" y="19255"/>
                    <a:pt x="19279" y="19251"/>
                    <a:pt x="19388" y="19244"/>
                  </a:cubicBezTo>
                  <a:cubicBezTo>
                    <a:pt x="19974" y="19197"/>
                    <a:pt x="20538" y="19032"/>
                    <a:pt x="21078" y="18798"/>
                  </a:cubicBezTo>
                  <a:cubicBezTo>
                    <a:pt x="21993" y="18469"/>
                    <a:pt x="22650" y="17718"/>
                    <a:pt x="22885" y="16779"/>
                  </a:cubicBezTo>
                  <a:cubicBezTo>
                    <a:pt x="23166" y="15723"/>
                    <a:pt x="23260" y="14643"/>
                    <a:pt x="23166" y="13587"/>
                  </a:cubicBezTo>
                  <a:cubicBezTo>
                    <a:pt x="23026" y="11005"/>
                    <a:pt x="22345" y="8494"/>
                    <a:pt x="21148" y="6194"/>
                  </a:cubicBezTo>
                  <a:cubicBezTo>
                    <a:pt x="20655" y="5278"/>
                    <a:pt x="20068" y="4410"/>
                    <a:pt x="19364" y="3635"/>
                  </a:cubicBezTo>
                  <a:cubicBezTo>
                    <a:pt x="17369" y="1452"/>
                    <a:pt x="14905" y="162"/>
                    <a:pt x="11807" y="21"/>
                  </a:cubicBezTo>
                  <a:cubicBezTo>
                    <a:pt x="11530" y="7"/>
                    <a:pt x="11254" y="1"/>
                    <a:pt x="109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41;p46">
              <a:extLst>
                <a:ext uri="{FF2B5EF4-FFF2-40B4-BE49-F238E27FC236}">
                  <a16:creationId xmlns:a16="http://schemas.microsoft.com/office/drawing/2014/main" id="{64B05279-2D46-BA8E-BB3F-78C0562697F0}"/>
                </a:ext>
              </a:extLst>
            </p:cNvPr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42;p46">
              <a:extLst>
                <a:ext uri="{FF2B5EF4-FFF2-40B4-BE49-F238E27FC236}">
                  <a16:creationId xmlns:a16="http://schemas.microsoft.com/office/drawing/2014/main" id="{94F38365-BD4A-4D1E-F967-C56B2C1120F6}"/>
                </a:ext>
              </a:extLst>
            </p:cNvPr>
            <p:cNvSpPr/>
            <p:nvPr/>
          </p:nvSpPr>
          <p:spPr>
            <a:xfrm>
              <a:off x="3736050" y="238100"/>
              <a:ext cx="559225" cy="339200"/>
            </a:xfrm>
            <a:custGeom>
              <a:avLst/>
              <a:gdLst/>
              <a:ahLst/>
              <a:cxnLst/>
              <a:rect l="l" t="t" r="r" b="b"/>
              <a:pathLst>
                <a:path w="22369" h="13568" extrusionOk="0">
                  <a:moveTo>
                    <a:pt x="17893" y="1"/>
                  </a:moveTo>
                  <a:cubicBezTo>
                    <a:pt x="17683" y="1"/>
                    <a:pt x="17447" y="10"/>
                    <a:pt x="17181" y="24"/>
                  </a:cubicBezTo>
                  <a:cubicBezTo>
                    <a:pt x="15351" y="118"/>
                    <a:pt x="13520" y="283"/>
                    <a:pt x="11689" y="470"/>
                  </a:cubicBezTo>
                  <a:cubicBezTo>
                    <a:pt x="9694" y="635"/>
                    <a:pt x="7723" y="869"/>
                    <a:pt x="5728" y="1081"/>
                  </a:cubicBezTo>
                  <a:cubicBezTo>
                    <a:pt x="4601" y="1175"/>
                    <a:pt x="3474" y="1362"/>
                    <a:pt x="2371" y="1621"/>
                  </a:cubicBezTo>
                  <a:cubicBezTo>
                    <a:pt x="1644" y="1761"/>
                    <a:pt x="1057" y="2348"/>
                    <a:pt x="893" y="3099"/>
                  </a:cubicBezTo>
                  <a:cubicBezTo>
                    <a:pt x="822" y="3381"/>
                    <a:pt x="799" y="3686"/>
                    <a:pt x="728" y="3991"/>
                  </a:cubicBezTo>
                  <a:cubicBezTo>
                    <a:pt x="376" y="5704"/>
                    <a:pt x="400" y="7465"/>
                    <a:pt x="188" y="9178"/>
                  </a:cubicBezTo>
                  <a:cubicBezTo>
                    <a:pt x="118" y="10352"/>
                    <a:pt x="48" y="11525"/>
                    <a:pt x="24" y="12722"/>
                  </a:cubicBezTo>
                  <a:cubicBezTo>
                    <a:pt x="1" y="13403"/>
                    <a:pt x="165" y="13567"/>
                    <a:pt x="846" y="13567"/>
                  </a:cubicBezTo>
                  <a:cubicBezTo>
                    <a:pt x="1550" y="13567"/>
                    <a:pt x="2254" y="13520"/>
                    <a:pt x="2935" y="13473"/>
                  </a:cubicBezTo>
                  <a:cubicBezTo>
                    <a:pt x="5422" y="13262"/>
                    <a:pt x="7887" y="13051"/>
                    <a:pt x="10375" y="12816"/>
                  </a:cubicBezTo>
                  <a:cubicBezTo>
                    <a:pt x="13755" y="12535"/>
                    <a:pt x="17134" y="12065"/>
                    <a:pt x="20467" y="11408"/>
                  </a:cubicBezTo>
                  <a:cubicBezTo>
                    <a:pt x="22369" y="11009"/>
                    <a:pt x="22275" y="11267"/>
                    <a:pt x="21758" y="9483"/>
                  </a:cubicBezTo>
                  <a:cubicBezTo>
                    <a:pt x="21688" y="9178"/>
                    <a:pt x="21594" y="8897"/>
                    <a:pt x="21524" y="8591"/>
                  </a:cubicBezTo>
                  <a:cubicBezTo>
                    <a:pt x="21007" y="6456"/>
                    <a:pt x="20491" y="4296"/>
                    <a:pt x="19998" y="2160"/>
                  </a:cubicBezTo>
                  <a:cubicBezTo>
                    <a:pt x="19588" y="419"/>
                    <a:pt x="19339" y="1"/>
                    <a:pt x="1789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43;p46">
              <a:extLst>
                <a:ext uri="{FF2B5EF4-FFF2-40B4-BE49-F238E27FC236}">
                  <a16:creationId xmlns:a16="http://schemas.microsoft.com/office/drawing/2014/main" id="{ACE34C95-3DFC-F92C-206A-B3BFF2B964EE}"/>
                </a:ext>
              </a:extLst>
            </p:cNvPr>
            <p:cNvSpPr/>
            <p:nvPr/>
          </p:nvSpPr>
          <p:spPr>
            <a:xfrm>
              <a:off x="3081225" y="1082900"/>
              <a:ext cx="1605425" cy="2088875"/>
            </a:xfrm>
            <a:custGeom>
              <a:avLst/>
              <a:gdLst/>
              <a:ahLst/>
              <a:cxnLst/>
              <a:rect l="l" t="t" r="r" b="b"/>
              <a:pathLst>
                <a:path w="64217" h="83555" extrusionOk="0">
                  <a:moveTo>
                    <a:pt x="50869" y="0"/>
                  </a:moveTo>
                  <a:cubicBezTo>
                    <a:pt x="50437" y="0"/>
                    <a:pt x="50160" y="296"/>
                    <a:pt x="49242" y="1134"/>
                  </a:cubicBezTo>
                  <a:cubicBezTo>
                    <a:pt x="46355" y="3857"/>
                    <a:pt x="43727" y="6861"/>
                    <a:pt x="41426" y="10100"/>
                  </a:cubicBezTo>
                  <a:cubicBezTo>
                    <a:pt x="41004" y="10687"/>
                    <a:pt x="40652" y="11344"/>
                    <a:pt x="40088" y="11837"/>
                  </a:cubicBezTo>
                  <a:cubicBezTo>
                    <a:pt x="39643" y="11626"/>
                    <a:pt x="39502" y="11203"/>
                    <a:pt x="39267" y="10875"/>
                  </a:cubicBezTo>
                  <a:cubicBezTo>
                    <a:pt x="37648" y="8340"/>
                    <a:pt x="36357" y="5617"/>
                    <a:pt x="35418" y="2754"/>
                  </a:cubicBezTo>
                  <a:cubicBezTo>
                    <a:pt x="34967" y="1381"/>
                    <a:pt x="34832" y="1093"/>
                    <a:pt x="33843" y="1093"/>
                  </a:cubicBezTo>
                  <a:cubicBezTo>
                    <a:pt x="33597" y="1093"/>
                    <a:pt x="33299" y="1111"/>
                    <a:pt x="32930" y="1134"/>
                  </a:cubicBezTo>
                  <a:cubicBezTo>
                    <a:pt x="32719" y="1157"/>
                    <a:pt x="32507" y="1157"/>
                    <a:pt x="32296" y="1204"/>
                  </a:cubicBezTo>
                  <a:cubicBezTo>
                    <a:pt x="29949" y="1510"/>
                    <a:pt x="27672" y="2143"/>
                    <a:pt x="25490" y="3082"/>
                  </a:cubicBezTo>
                  <a:cubicBezTo>
                    <a:pt x="22743" y="4326"/>
                    <a:pt x="20162" y="5969"/>
                    <a:pt x="17861" y="7941"/>
                  </a:cubicBezTo>
                  <a:cubicBezTo>
                    <a:pt x="12979" y="11978"/>
                    <a:pt x="8426" y="16320"/>
                    <a:pt x="3779" y="20615"/>
                  </a:cubicBezTo>
                  <a:cubicBezTo>
                    <a:pt x="3615" y="20756"/>
                    <a:pt x="3474" y="20897"/>
                    <a:pt x="3333" y="21061"/>
                  </a:cubicBezTo>
                  <a:cubicBezTo>
                    <a:pt x="2746" y="21648"/>
                    <a:pt x="2394" y="22446"/>
                    <a:pt x="2371" y="23267"/>
                  </a:cubicBezTo>
                  <a:cubicBezTo>
                    <a:pt x="2371" y="24089"/>
                    <a:pt x="2371" y="24910"/>
                    <a:pt x="2371" y="25732"/>
                  </a:cubicBezTo>
                  <a:cubicBezTo>
                    <a:pt x="2371" y="27422"/>
                    <a:pt x="2441" y="29135"/>
                    <a:pt x="2371" y="30801"/>
                  </a:cubicBezTo>
                  <a:cubicBezTo>
                    <a:pt x="2300" y="32280"/>
                    <a:pt x="1925" y="33665"/>
                    <a:pt x="188" y="34228"/>
                  </a:cubicBezTo>
                  <a:cubicBezTo>
                    <a:pt x="0" y="34275"/>
                    <a:pt x="23" y="34627"/>
                    <a:pt x="211" y="34721"/>
                  </a:cubicBezTo>
                  <a:cubicBezTo>
                    <a:pt x="446" y="34839"/>
                    <a:pt x="704" y="34932"/>
                    <a:pt x="962" y="35003"/>
                  </a:cubicBezTo>
                  <a:cubicBezTo>
                    <a:pt x="1585" y="35098"/>
                    <a:pt x="2213" y="35145"/>
                    <a:pt x="2842" y="35145"/>
                  </a:cubicBezTo>
                  <a:cubicBezTo>
                    <a:pt x="3610" y="35145"/>
                    <a:pt x="4379" y="35074"/>
                    <a:pt x="5140" y="34932"/>
                  </a:cubicBezTo>
                  <a:cubicBezTo>
                    <a:pt x="6572" y="34627"/>
                    <a:pt x="7957" y="34228"/>
                    <a:pt x="9318" y="33735"/>
                  </a:cubicBezTo>
                  <a:cubicBezTo>
                    <a:pt x="12158" y="32656"/>
                    <a:pt x="14928" y="31365"/>
                    <a:pt x="17556" y="29863"/>
                  </a:cubicBezTo>
                  <a:cubicBezTo>
                    <a:pt x="17932" y="29651"/>
                    <a:pt x="18307" y="29464"/>
                    <a:pt x="18683" y="29276"/>
                  </a:cubicBezTo>
                  <a:cubicBezTo>
                    <a:pt x="18740" y="29244"/>
                    <a:pt x="18798" y="29230"/>
                    <a:pt x="18853" y="29230"/>
                  </a:cubicBezTo>
                  <a:cubicBezTo>
                    <a:pt x="19005" y="29230"/>
                    <a:pt x="19135" y="29339"/>
                    <a:pt x="19152" y="29511"/>
                  </a:cubicBezTo>
                  <a:cubicBezTo>
                    <a:pt x="19152" y="29816"/>
                    <a:pt x="19129" y="30121"/>
                    <a:pt x="19105" y="30426"/>
                  </a:cubicBezTo>
                  <a:cubicBezTo>
                    <a:pt x="18706" y="33853"/>
                    <a:pt x="18613" y="37280"/>
                    <a:pt x="18049" y="40683"/>
                  </a:cubicBezTo>
                  <a:cubicBezTo>
                    <a:pt x="17650" y="43265"/>
                    <a:pt x="17392" y="45870"/>
                    <a:pt x="17110" y="48475"/>
                  </a:cubicBezTo>
                  <a:cubicBezTo>
                    <a:pt x="16735" y="51879"/>
                    <a:pt x="16383" y="55305"/>
                    <a:pt x="16031" y="58709"/>
                  </a:cubicBezTo>
                  <a:cubicBezTo>
                    <a:pt x="15843" y="60492"/>
                    <a:pt x="15726" y="62276"/>
                    <a:pt x="15538" y="64083"/>
                  </a:cubicBezTo>
                  <a:cubicBezTo>
                    <a:pt x="15092" y="68707"/>
                    <a:pt x="14646" y="73355"/>
                    <a:pt x="14200" y="78002"/>
                  </a:cubicBezTo>
                  <a:cubicBezTo>
                    <a:pt x="14130" y="78612"/>
                    <a:pt x="14083" y="79222"/>
                    <a:pt x="14059" y="79833"/>
                  </a:cubicBezTo>
                  <a:cubicBezTo>
                    <a:pt x="14036" y="80372"/>
                    <a:pt x="14177" y="80560"/>
                    <a:pt x="14763" y="80701"/>
                  </a:cubicBezTo>
                  <a:cubicBezTo>
                    <a:pt x="15444" y="80865"/>
                    <a:pt x="16125" y="81006"/>
                    <a:pt x="16805" y="81124"/>
                  </a:cubicBezTo>
                  <a:cubicBezTo>
                    <a:pt x="20302" y="81781"/>
                    <a:pt x="23847" y="82133"/>
                    <a:pt x="27391" y="82461"/>
                  </a:cubicBezTo>
                  <a:cubicBezTo>
                    <a:pt x="30606" y="82766"/>
                    <a:pt x="33822" y="83142"/>
                    <a:pt x="37061" y="83306"/>
                  </a:cubicBezTo>
                  <a:cubicBezTo>
                    <a:pt x="39770" y="83472"/>
                    <a:pt x="42487" y="83554"/>
                    <a:pt x="45205" y="83554"/>
                  </a:cubicBezTo>
                  <a:cubicBezTo>
                    <a:pt x="49433" y="83554"/>
                    <a:pt x="53665" y="83354"/>
                    <a:pt x="57880" y="82954"/>
                  </a:cubicBezTo>
                  <a:cubicBezTo>
                    <a:pt x="59170" y="82837"/>
                    <a:pt x="60461" y="82766"/>
                    <a:pt x="61752" y="82555"/>
                  </a:cubicBezTo>
                  <a:cubicBezTo>
                    <a:pt x="64146" y="82180"/>
                    <a:pt x="63935" y="82438"/>
                    <a:pt x="63865" y="80208"/>
                  </a:cubicBezTo>
                  <a:cubicBezTo>
                    <a:pt x="63747" y="76429"/>
                    <a:pt x="63513" y="72627"/>
                    <a:pt x="63325" y="68848"/>
                  </a:cubicBezTo>
                  <a:cubicBezTo>
                    <a:pt x="63137" y="64248"/>
                    <a:pt x="62668" y="59647"/>
                    <a:pt x="62715" y="55024"/>
                  </a:cubicBezTo>
                  <a:cubicBezTo>
                    <a:pt x="62715" y="54296"/>
                    <a:pt x="62668" y="53592"/>
                    <a:pt x="62644" y="52864"/>
                  </a:cubicBezTo>
                  <a:cubicBezTo>
                    <a:pt x="62550" y="50095"/>
                    <a:pt x="62386" y="47349"/>
                    <a:pt x="62339" y="44579"/>
                  </a:cubicBezTo>
                  <a:cubicBezTo>
                    <a:pt x="62269" y="40378"/>
                    <a:pt x="62480" y="36176"/>
                    <a:pt x="62715" y="31975"/>
                  </a:cubicBezTo>
                  <a:cubicBezTo>
                    <a:pt x="62949" y="27562"/>
                    <a:pt x="63560" y="23197"/>
                    <a:pt x="63888" y="18808"/>
                  </a:cubicBezTo>
                  <a:cubicBezTo>
                    <a:pt x="64123" y="16202"/>
                    <a:pt x="64217" y="13574"/>
                    <a:pt x="64170" y="10968"/>
                  </a:cubicBezTo>
                  <a:cubicBezTo>
                    <a:pt x="64123" y="10311"/>
                    <a:pt x="64052" y="9631"/>
                    <a:pt x="63935" y="8997"/>
                  </a:cubicBezTo>
                  <a:cubicBezTo>
                    <a:pt x="63653" y="7002"/>
                    <a:pt x="62480" y="5241"/>
                    <a:pt x="60766" y="4185"/>
                  </a:cubicBezTo>
                  <a:cubicBezTo>
                    <a:pt x="58232" y="2495"/>
                    <a:pt x="55439" y="1228"/>
                    <a:pt x="52481" y="406"/>
                  </a:cubicBezTo>
                  <a:cubicBezTo>
                    <a:pt x="51617" y="173"/>
                    <a:pt x="51198" y="0"/>
                    <a:pt x="5086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44;p46">
              <a:extLst>
                <a:ext uri="{FF2B5EF4-FFF2-40B4-BE49-F238E27FC236}">
                  <a16:creationId xmlns:a16="http://schemas.microsoft.com/office/drawing/2014/main" id="{1DE1C33F-A7F9-5E6C-7DE3-930194AAA8FA}"/>
                </a:ext>
              </a:extLst>
            </p:cNvPr>
            <p:cNvSpPr/>
            <p:nvPr/>
          </p:nvSpPr>
          <p:spPr>
            <a:xfrm>
              <a:off x="2927475" y="1162275"/>
              <a:ext cx="792175" cy="865525"/>
            </a:xfrm>
            <a:custGeom>
              <a:avLst/>
              <a:gdLst/>
              <a:ahLst/>
              <a:cxnLst/>
              <a:rect l="l" t="t" r="r" b="b"/>
              <a:pathLst>
                <a:path w="31687" h="34621" extrusionOk="0">
                  <a:moveTo>
                    <a:pt x="25232" y="26124"/>
                  </a:moveTo>
                  <a:cubicBezTo>
                    <a:pt x="25232" y="26124"/>
                    <a:pt x="24645" y="5000"/>
                    <a:pt x="31686" y="1"/>
                  </a:cubicBezTo>
                  <a:cubicBezTo>
                    <a:pt x="31686" y="1"/>
                    <a:pt x="24011" y="2911"/>
                    <a:pt x="12605" y="14952"/>
                  </a:cubicBezTo>
                  <a:cubicBezTo>
                    <a:pt x="12605" y="14952"/>
                    <a:pt x="1" y="28166"/>
                    <a:pt x="6173" y="31405"/>
                  </a:cubicBezTo>
                  <a:cubicBezTo>
                    <a:pt x="12323" y="34621"/>
                    <a:pt x="25232" y="26124"/>
                    <a:pt x="25232" y="2612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45;p46">
              <a:extLst>
                <a:ext uri="{FF2B5EF4-FFF2-40B4-BE49-F238E27FC236}">
                  <a16:creationId xmlns:a16="http://schemas.microsoft.com/office/drawing/2014/main" id="{FEF410A7-9CB5-EEBC-CEC2-9BF9819E5F76}"/>
                </a:ext>
              </a:extLst>
            </p:cNvPr>
            <p:cNvSpPr/>
            <p:nvPr/>
          </p:nvSpPr>
          <p:spPr>
            <a:xfrm>
              <a:off x="3911500" y="1135900"/>
              <a:ext cx="787475" cy="912575"/>
            </a:xfrm>
            <a:custGeom>
              <a:avLst/>
              <a:gdLst/>
              <a:ahLst/>
              <a:cxnLst/>
              <a:rect l="l" t="t" r="r" b="b"/>
              <a:pathLst>
                <a:path w="31499" h="36503" extrusionOk="0">
                  <a:moveTo>
                    <a:pt x="24366" y="1"/>
                  </a:moveTo>
                  <a:cubicBezTo>
                    <a:pt x="23501" y="1"/>
                    <a:pt x="22637" y="204"/>
                    <a:pt x="21852" y="610"/>
                  </a:cubicBezTo>
                  <a:cubicBezTo>
                    <a:pt x="20608" y="1197"/>
                    <a:pt x="19458" y="2018"/>
                    <a:pt x="18496" y="3004"/>
                  </a:cubicBezTo>
                  <a:cubicBezTo>
                    <a:pt x="17745" y="3779"/>
                    <a:pt x="17017" y="4624"/>
                    <a:pt x="16313" y="5469"/>
                  </a:cubicBezTo>
                  <a:cubicBezTo>
                    <a:pt x="14553" y="7675"/>
                    <a:pt x="12956" y="9998"/>
                    <a:pt x="11525" y="12416"/>
                  </a:cubicBezTo>
                  <a:cubicBezTo>
                    <a:pt x="8826" y="16922"/>
                    <a:pt x="6103" y="21429"/>
                    <a:pt x="3286" y="25865"/>
                  </a:cubicBezTo>
                  <a:cubicBezTo>
                    <a:pt x="2395" y="27273"/>
                    <a:pt x="1573" y="28705"/>
                    <a:pt x="728" y="30137"/>
                  </a:cubicBezTo>
                  <a:cubicBezTo>
                    <a:pt x="540" y="30465"/>
                    <a:pt x="376" y="30770"/>
                    <a:pt x="235" y="31122"/>
                  </a:cubicBezTo>
                  <a:cubicBezTo>
                    <a:pt x="0" y="31545"/>
                    <a:pt x="71" y="32061"/>
                    <a:pt x="376" y="32413"/>
                  </a:cubicBezTo>
                  <a:cubicBezTo>
                    <a:pt x="564" y="32672"/>
                    <a:pt x="799" y="32883"/>
                    <a:pt x="1033" y="33094"/>
                  </a:cubicBezTo>
                  <a:cubicBezTo>
                    <a:pt x="2911" y="34690"/>
                    <a:pt x="5141" y="35793"/>
                    <a:pt x="7535" y="36333"/>
                  </a:cubicBezTo>
                  <a:cubicBezTo>
                    <a:pt x="7994" y="36446"/>
                    <a:pt x="8458" y="36502"/>
                    <a:pt x="8917" y="36502"/>
                  </a:cubicBezTo>
                  <a:cubicBezTo>
                    <a:pt x="10173" y="36502"/>
                    <a:pt x="11397" y="36084"/>
                    <a:pt x="12393" y="35277"/>
                  </a:cubicBezTo>
                  <a:cubicBezTo>
                    <a:pt x="13355" y="34526"/>
                    <a:pt x="14271" y="33728"/>
                    <a:pt x="15139" y="32883"/>
                  </a:cubicBezTo>
                  <a:cubicBezTo>
                    <a:pt x="16430" y="31592"/>
                    <a:pt x="17627" y="30184"/>
                    <a:pt x="18707" y="28705"/>
                  </a:cubicBezTo>
                  <a:cubicBezTo>
                    <a:pt x="21195" y="25325"/>
                    <a:pt x="23659" y="21969"/>
                    <a:pt x="26077" y="18565"/>
                  </a:cubicBezTo>
                  <a:cubicBezTo>
                    <a:pt x="27931" y="15984"/>
                    <a:pt x="29480" y="13214"/>
                    <a:pt x="30724" y="10304"/>
                  </a:cubicBezTo>
                  <a:cubicBezTo>
                    <a:pt x="31217" y="9154"/>
                    <a:pt x="31499" y="7933"/>
                    <a:pt x="31499" y="6689"/>
                  </a:cubicBezTo>
                  <a:cubicBezTo>
                    <a:pt x="31499" y="5985"/>
                    <a:pt x="31358" y="5257"/>
                    <a:pt x="31053" y="4600"/>
                  </a:cubicBezTo>
                  <a:cubicBezTo>
                    <a:pt x="30114" y="2582"/>
                    <a:pt x="28377" y="1033"/>
                    <a:pt x="26241" y="328"/>
                  </a:cubicBezTo>
                  <a:cubicBezTo>
                    <a:pt x="25635" y="110"/>
                    <a:pt x="25000" y="1"/>
                    <a:pt x="2436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46;p46">
              <a:extLst>
                <a:ext uri="{FF2B5EF4-FFF2-40B4-BE49-F238E27FC236}">
                  <a16:creationId xmlns:a16="http://schemas.microsoft.com/office/drawing/2014/main" id="{07F3DCEE-B030-6723-4057-4C45F1AC09FB}"/>
                </a:ext>
              </a:extLst>
            </p:cNvPr>
            <p:cNvSpPr/>
            <p:nvPr/>
          </p:nvSpPr>
          <p:spPr>
            <a:xfrm>
              <a:off x="2953875" y="921125"/>
              <a:ext cx="305150" cy="1028925"/>
            </a:xfrm>
            <a:custGeom>
              <a:avLst/>
              <a:gdLst/>
              <a:ahLst/>
              <a:cxnLst/>
              <a:rect l="l" t="t" r="r" b="b"/>
              <a:pathLst>
                <a:path w="12206" h="41157" extrusionOk="0">
                  <a:moveTo>
                    <a:pt x="3310" y="0"/>
                  </a:moveTo>
                  <a:cubicBezTo>
                    <a:pt x="3029" y="0"/>
                    <a:pt x="2817" y="235"/>
                    <a:pt x="2794" y="517"/>
                  </a:cubicBezTo>
                  <a:cubicBezTo>
                    <a:pt x="2723" y="1221"/>
                    <a:pt x="2630" y="1948"/>
                    <a:pt x="2630" y="2653"/>
                  </a:cubicBezTo>
                  <a:cubicBezTo>
                    <a:pt x="2536" y="5117"/>
                    <a:pt x="2324" y="7558"/>
                    <a:pt x="1972" y="9999"/>
                  </a:cubicBezTo>
                  <a:cubicBezTo>
                    <a:pt x="1433" y="14318"/>
                    <a:pt x="775" y="18636"/>
                    <a:pt x="423" y="22979"/>
                  </a:cubicBezTo>
                  <a:cubicBezTo>
                    <a:pt x="165" y="26147"/>
                    <a:pt x="1" y="29316"/>
                    <a:pt x="470" y="32484"/>
                  </a:cubicBezTo>
                  <a:cubicBezTo>
                    <a:pt x="728" y="34573"/>
                    <a:pt x="1409" y="36592"/>
                    <a:pt x="2489" y="38423"/>
                  </a:cubicBezTo>
                  <a:cubicBezTo>
                    <a:pt x="3052" y="39385"/>
                    <a:pt x="3850" y="40159"/>
                    <a:pt x="4836" y="40699"/>
                  </a:cubicBezTo>
                  <a:cubicBezTo>
                    <a:pt x="5367" y="41003"/>
                    <a:pt x="5966" y="41156"/>
                    <a:pt x="6568" y="41156"/>
                  </a:cubicBezTo>
                  <a:cubicBezTo>
                    <a:pt x="7082" y="41156"/>
                    <a:pt x="7599" y="41044"/>
                    <a:pt x="8075" y="40817"/>
                  </a:cubicBezTo>
                  <a:cubicBezTo>
                    <a:pt x="8990" y="40394"/>
                    <a:pt x="9765" y="39737"/>
                    <a:pt x="10305" y="38892"/>
                  </a:cubicBezTo>
                  <a:cubicBezTo>
                    <a:pt x="11337" y="37202"/>
                    <a:pt x="11924" y="35301"/>
                    <a:pt x="12018" y="33353"/>
                  </a:cubicBezTo>
                  <a:cubicBezTo>
                    <a:pt x="12206" y="30161"/>
                    <a:pt x="11994" y="26992"/>
                    <a:pt x="11408" y="23847"/>
                  </a:cubicBezTo>
                  <a:cubicBezTo>
                    <a:pt x="11079" y="21875"/>
                    <a:pt x="10657" y="19927"/>
                    <a:pt x="10422" y="17956"/>
                  </a:cubicBezTo>
                  <a:cubicBezTo>
                    <a:pt x="10046" y="14834"/>
                    <a:pt x="9859" y="11712"/>
                    <a:pt x="9882" y="8591"/>
                  </a:cubicBezTo>
                  <a:cubicBezTo>
                    <a:pt x="9882" y="6032"/>
                    <a:pt x="9788" y="3474"/>
                    <a:pt x="9741" y="916"/>
                  </a:cubicBezTo>
                  <a:cubicBezTo>
                    <a:pt x="9718" y="681"/>
                    <a:pt x="9671" y="470"/>
                    <a:pt x="9600" y="235"/>
                  </a:cubicBezTo>
                  <a:cubicBezTo>
                    <a:pt x="7512" y="0"/>
                    <a:pt x="5399" y="94"/>
                    <a:pt x="331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47;p46">
              <a:extLst>
                <a:ext uri="{FF2B5EF4-FFF2-40B4-BE49-F238E27FC236}">
                  <a16:creationId xmlns:a16="http://schemas.microsoft.com/office/drawing/2014/main" id="{33E3EA7D-D269-92E8-609E-CAA04A6DC3B7}"/>
                </a:ext>
              </a:extLst>
            </p:cNvPr>
            <p:cNvSpPr/>
            <p:nvPr/>
          </p:nvSpPr>
          <p:spPr>
            <a:xfrm>
              <a:off x="3425075" y="1193375"/>
              <a:ext cx="789225" cy="818550"/>
            </a:xfrm>
            <a:custGeom>
              <a:avLst/>
              <a:gdLst/>
              <a:ahLst/>
              <a:cxnLst/>
              <a:rect l="l" t="t" r="r" b="b"/>
              <a:pathLst>
                <a:path w="31569" h="32742" extrusionOk="0">
                  <a:moveTo>
                    <a:pt x="5218" y="0"/>
                  </a:moveTo>
                  <a:cubicBezTo>
                    <a:pt x="5079" y="0"/>
                    <a:pt x="4931" y="72"/>
                    <a:pt x="4741" y="212"/>
                  </a:cubicBezTo>
                  <a:cubicBezTo>
                    <a:pt x="3192" y="1339"/>
                    <a:pt x="1666" y="2465"/>
                    <a:pt x="0" y="3709"/>
                  </a:cubicBezTo>
                  <a:cubicBezTo>
                    <a:pt x="516" y="4414"/>
                    <a:pt x="1901" y="5728"/>
                    <a:pt x="2371" y="6268"/>
                  </a:cubicBezTo>
                  <a:cubicBezTo>
                    <a:pt x="4788" y="9155"/>
                    <a:pt x="5962" y="11549"/>
                    <a:pt x="8074" y="14623"/>
                  </a:cubicBezTo>
                  <a:cubicBezTo>
                    <a:pt x="11008" y="18872"/>
                    <a:pt x="13989" y="23073"/>
                    <a:pt x="17486" y="26922"/>
                  </a:cubicBezTo>
                  <a:cubicBezTo>
                    <a:pt x="19199" y="28870"/>
                    <a:pt x="21265" y="30490"/>
                    <a:pt x="23565" y="31663"/>
                  </a:cubicBezTo>
                  <a:cubicBezTo>
                    <a:pt x="24668" y="32227"/>
                    <a:pt x="25865" y="32579"/>
                    <a:pt x="27109" y="32720"/>
                  </a:cubicBezTo>
                  <a:cubicBezTo>
                    <a:pt x="27274" y="32734"/>
                    <a:pt x="27437" y="32741"/>
                    <a:pt x="27598" y="32741"/>
                  </a:cubicBezTo>
                  <a:cubicBezTo>
                    <a:pt x="28770" y="32741"/>
                    <a:pt x="29834" y="32354"/>
                    <a:pt x="30536" y="31405"/>
                  </a:cubicBezTo>
                  <a:cubicBezTo>
                    <a:pt x="31287" y="30443"/>
                    <a:pt x="31569" y="29222"/>
                    <a:pt x="31334" y="28049"/>
                  </a:cubicBezTo>
                  <a:cubicBezTo>
                    <a:pt x="31005" y="26312"/>
                    <a:pt x="30278" y="24669"/>
                    <a:pt x="29174" y="23308"/>
                  </a:cubicBezTo>
                  <a:cubicBezTo>
                    <a:pt x="28283" y="22205"/>
                    <a:pt x="27414" y="21078"/>
                    <a:pt x="26428" y="20069"/>
                  </a:cubicBezTo>
                  <a:cubicBezTo>
                    <a:pt x="24574" y="18191"/>
                    <a:pt x="22579" y="16478"/>
                    <a:pt x="20467" y="14882"/>
                  </a:cubicBezTo>
                  <a:cubicBezTo>
                    <a:pt x="16735" y="12065"/>
                    <a:pt x="13519" y="8756"/>
                    <a:pt x="10398" y="5376"/>
                  </a:cubicBezTo>
                  <a:cubicBezTo>
                    <a:pt x="8849" y="3709"/>
                    <a:pt x="7346" y="2043"/>
                    <a:pt x="5821" y="400"/>
                  </a:cubicBezTo>
                  <a:cubicBezTo>
                    <a:pt x="5578" y="131"/>
                    <a:pt x="5406" y="0"/>
                    <a:pt x="52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48;p46">
              <a:extLst>
                <a:ext uri="{FF2B5EF4-FFF2-40B4-BE49-F238E27FC236}">
                  <a16:creationId xmlns:a16="http://schemas.microsoft.com/office/drawing/2014/main" id="{947617B3-EB88-D65A-9A7F-7EA74AFC7DAA}"/>
                </a:ext>
              </a:extLst>
            </p:cNvPr>
            <p:cNvSpPr/>
            <p:nvPr/>
          </p:nvSpPr>
          <p:spPr>
            <a:xfrm>
              <a:off x="3913500" y="1072200"/>
              <a:ext cx="480950" cy="384125"/>
            </a:xfrm>
            <a:custGeom>
              <a:avLst/>
              <a:gdLst/>
              <a:ahLst/>
              <a:cxnLst/>
              <a:rect l="l" t="t" r="r" b="b"/>
              <a:pathLst>
                <a:path w="19238" h="15365" extrusionOk="0">
                  <a:moveTo>
                    <a:pt x="17860" y="0"/>
                  </a:moveTo>
                  <a:cubicBezTo>
                    <a:pt x="17461" y="0"/>
                    <a:pt x="17072" y="174"/>
                    <a:pt x="16796" y="482"/>
                  </a:cubicBezTo>
                  <a:cubicBezTo>
                    <a:pt x="16421" y="858"/>
                    <a:pt x="16022" y="1210"/>
                    <a:pt x="15646" y="1562"/>
                  </a:cubicBezTo>
                  <a:cubicBezTo>
                    <a:pt x="12783" y="4308"/>
                    <a:pt x="10177" y="7336"/>
                    <a:pt x="7877" y="10575"/>
                  </a:cubicBezTo>
                  <a:cubicBezTo>
                    <a:pt x="7549" y="11138"/>
                    <a:pt x="7126" y="11608"/>
                    <a:pt x="6633" y="12007"/>
                  </a:cubicBezTo>
                  <a:cubicBezTo>
                    <a:pt x="6375" y="11584"/>
                    <a:pt x="6164" y="11303"/>
                    <a:pt x="6023" y="10974"/>
                  </a:cubicBezTo>
                  <a:cubicBezTo>
                    <a:pt x="5272" y="9425"/>
                    <a:pt x="4521" y="7899"/>
                    <a:pt x="3840" y="6350"/>
                  </a:cubicBezTo>
                  <a:cubicBezTo>
                    <a:pt x="3206" y="4918"/>
                    <a:pt x="2596" y="3510"/>
                    <a:pt x="2033" y="2055"/>
                  </a:cubicBezTo>
                  <a:cubicBezTo>
                    <a:pt x="1879" y="1571"/>
                    <a:pt x="1437" y="1252"/>
                    <a:pt x="938" y="1252"/>
                  </a:cubicBezTo>
                  <a:cubicBezTo>
                    <a:pt x="904" y="1252"/>
                    <a:pt x="870" y="1254"/>
                    <a:pt x="836" y="1257"/>
                  </a:cubicBezTo>
                  <a:cubicBezTo>
                    <a:pt x="803" y="1256"/>
                    <a:pt x="770" y="1255"/>
                    <a:pt x="740" y="1255"/>
                  </a:cubicBezTo>
                  <a:cubicBezTo>
                    <a:pt x="140" y="1255"/>
                    <a:pt x="0" y="1477"/>
                    <a:pt x="179" y="2102"/>
                  </a:cubicBezTo>
                  <a:cubicBezTo>
                    <a:pt x="273" y="2430"/>
                    <a:pt x="413" y="2782"/>
                    <a:pt x="531" y="3111"/>
                  </a:cubicBezTo>
                  <a:cubicBezTo>
                    <a:pt x="2009" y="7101"/>
                    <a:pt x="3864" y="10927"/>
                    <a:pt x="6046" y="14565"/>
                  </a:cubicBezTo>
                  <a:cubicBezTo>
                    <a:pt x="6117" y="14706"/>
                    <a:pt x="6187" y="14847"/>
                    <a:pt x="6281" y="14964"/>
                  </a:cubicBezTo>
                  <a:cubicBezTo>
                    <a:pt x="6470" y="15229"/>
                    <a:pt x="6639" y="15365"/>
                    <a:pt x="6810" y="15365"/>
                  </a:cubicBezTo>
                  <a:cubicBezTo>
                    <a:pt x="6956" y="15365"/>
                    <a:pt x="7104" y="15264"/>
                    <a:pt x="7267" y="15058"/>
                  </a:cubicBezTo>
                  <a:cubicBezTo>
                    <a:pt x="8041" y="14072"/>
                    <a:pt x="8769" y="13063"/>
                    <a:pt x="9497" y="12030"/>
                  </a:cubicBezTo>
                  <a:cubicBezTo>
                    <a:pt x="11985" y="8416"/>
                    <a:pt x="14848" y="5059"/>
                    <a:pt x="17993" y="2008"/>
                  </a:cubicBezTo>
                  <a:cubicBezTo>
                    <a:pt x="18251" y="1750"/>
                    <a:pt x="18510" y="1492"/>
                    <a:pt x="18768" y="1210"/>
                  </a:cubicBezTo>
                  <a:cubicBezTo>
                    <a:pt x="19237" y="670"/>
                    <a:pt x="19120" y="342"/>
                    <a:pt x="18392" y="107"/>
                  </a:cubicBezTo>
                  <a:cubicBezTo>
                    <a:pt x="18219" y="34"/>
                    <a:pt x="18038" y="0"/>
                    <a:pt x="1786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49;p46">
              <a:extLst>
                <a:ext uri="{FF2B5EF4-FFF2-40B4-BE49-F238E27FC236}">
                  <a16:creationId xmlns:a16="http://schemas.microsoft.com/office/drawing/2014/main" id="{0A5DED6A-E653-2F4B-20F7-E0E0AED45055}"/>
                </a:ext>
              </a:extLst>
            </p:cNvPr>
            <p:cNvSpPr/>
            <p:nvPr/>
          </p:nvSpPr>
          <p:spPr>
            <a:xfrm>
              <a:off x="2908125" y="425475"/>
              <a:ext cx="322150" cy="571950"/>
            </a:xfrm>
            <a:custGeom>
              <a:avLst/>
              <a:gdLst/>
              <a:ahLst/>
              <a:cxnLst/>
              <a:rect l="l" t="t" r="r" b="b"/>
              <a:pathLst>
                <a:path w="12886" h="22878" extrusionOk="0">
                  <a:moveTo>
                    <a:pt x="5231" y="1"/>
                  </a:moveTo>
                  <a:cubicBezTo>
                    <a:pt x="5099" y="1"/>
                    <a:pt x="4965" y="51"/>
                    <a:pt x="4859" y="158"/>
                  </a:cubicBezTo>
                  <a:cubicBezTo>
                    <a:pt x="4718" y="298"/>
                    <a:pt x="4600" y="486"/>
                    <a:pt x="4530" y="697"/>
                  </a:cubicBezTo>
                  <a:cubicBezTo>
                    <a:pt x="4342" y="1542"/>
                    <a:pt x="4037" y="2364"/>
                    <a:pt x="4061" y="3256"/>
                  </a:cubicBezTo>
                  <a:cubicBezTo>
                    <a:pt x="4084" y="4077"/>
                    <a:pt x="4037" y="4875"/>
                    <a:pt x="4014" y="5697"/>
                  </a:cubicBezTo>
                  <a:lnTo>
                    <a:pt x="3708" y="5650"/>
                  </a:lnTo>
                  <a:cubicBezTo>
                    <a:pt x="3732" y="4570"/>
                    <a:pt x="3755" y="3490"/>
                    <a:pt x="3755" y="2411"/>
                  </a:cubicBezTo>
                  <a:cubicBezTo>
                    <a:pt x="3755" y="1965"/>
                    <a:pt x="3708" y="1542"/>
                    <a:pt x="3638" y="1120"/>
                  </a:cubicBezTo>
                  <a:cubicBezTo>
                    <a:pt x="3615" y="885"/>
                    <a:pt x="3403" y="721"/>
                    <a:pt x="3169" y="721"/>
                  </a:cubicBezTo>
                  <a:cubicBezTo>
                    <a:pt x="2934" y="721"/>
                    <a:pt x="2746" y="885"/>
                    <a:pt x="2676" y="1096"/>
                  </a:cubicBezTo>
                  <a:cubicBezTo>
                    <a:pt x="2582" y="1284"/>
                    <a:pt x="2488" y="1495"/>
                    <a:pt x="2441" y="1707"/>
                  </a:cubicBezTo>
                  <a:cubicBezTo>
                    <a:pt x="2230" y="2927"/>
                    <a:pt x="1901" y="4148"/>
                    <a:pt x="1972" y="5415"/>
                  </a:cubicBezTo>
                  <a:cubicBezTo>
                    <a:pt x="1995" y="5955"/>
                    <a:pt x="2066" y="6495"/>
                    <a:pt x="1784" y="7058"/>
                  </a:cubicBezTo>
                  <a:cubicBezTo>
                    <a:pt x="1620" y="6706"/>
                    <a:pt x="1549" y="6330"/>
                    <a:pt x="1620" y="5931"/>
                  </a:cubicBezTo>
                  <a:cubicBezTo>
                    <a:pt x="1620" y="5227"/>
                    <a:pt x="1643" y="4523"/>
                    <a:pt x="1643" y="3819"/>
                  </a:cubicBezTo>
                  <a:cubicBezTo>
                    <a:pt x="1643" y="3537"/>
                    <a:pt x="1596" y="3279"/>
                    <a:pt x="1502" y="3021"/>
                  </a:cubicBezTo>
                  <a:cubicBezTo>
                    <a:pt x="1432" y="2880"/>
                    <a:pt x="1291" y="2786"/>
                    <a:pt x="1127" y="2763"/>
                  </a:cubicBezTo>
                  <a:cubicBezTo>
                    <a:pt x="962" y="2763"/>
                    <a:pt x="822" y="2857"/>
                    <a:pt x="728" y="2974"/>
                  </a:cubicBezTo>
                  <a:cubicBezTo>
                    <a:pt x="587" y="3279"/>
                    <a:pt x="469" y="3584"/>
                    <a:pt x="399" y="3913"/>
                  </a:cubicBezTo>
                  <a:cubicBezTo>
                    <a:pt x="188" y="5180"/>
                    <a:pt x="47" y="6495"/>
                    <a:pt x="47" y="7786"/>
                  </a:cubicBezTo>
                  <a:cubicBezTo>
                    <a:pt x="0" y="9499"/>
                    <a:pt x="423" y="11166"/>
                    <a:pt x="1267" y="12644"/>
                  </a:cubicBezTo>
                  <a:cubicBezTo>
                    <a:pt x="1620" y="13278"/>
                    <a:pt x="1995" y="13888"/>
                    <a:pt x="2347" y="14498"/>
                  </a:cubicBezTo>
                  <a:cubicBezTo>
                    <a:pt x="3474" y="16493"/>
                    <a:pt x="4272" y="18559"/>
                    <a:pt x="4037" y="20883"/>
                  </a:cubicBezTo>
                  <a:cubicBezTo>
                    <a:pt x="4014" y="21305"/>
                    <a:pt x="4037" y="21751"/>
                    <a:pt x="4061" y="22173"/>
                  </a:cubicBezTo>
                  <a:cubicBezTo>
                    <a:pt x="4107" y="22643"/>
                    <a:pt x="4342" y="22878"/>
                    <a:pt x="4835" y="22878"/>
                  </a:cubicBezTo>
                  <a:cubicBezTo>
                    <a:pt x="5398" y="22878"/>
                    <a:pt x="5962" y="22878"/>
                    <a:pt x="6548" y="22854"/>
                  </a:cubicBezTo>
                  <a:cubicBezTo>
                    <a:pt x="8074" y="22807"/>
                    <a:pt x="9623" y="22784"/>
                    <a:pt x="11172" y="22737"/>
                  </a:cubicBezTo>
                  <a:cubicBezTo>
                    <a:pt x="11783" y="22713"/>
                    <a:pt x="11994" y="22502"/>
                    <a:pt x="12111" y="21962"/>
                  </a:cubicBezTo>
                  <a:cubicBezTo>
                    <a:pt x="12182" y="21657"/>
                    <a:pt x="12228" y="21329"/>
                    <a:pt x="12228" y="21000"/>
                  </a:cubicBezTo>
                  <a:cubicBezTo>
                    <a:pt x="12322" y="19803"/>
                    <a:pt x="12463" y="18629"/>
                    <a:pt x="12581" y="17432"/>
                  </a:cubicBezTo>
                  <a:cubicBezTo>
                    <a:pt x="12792" y="15390"/>
                    <a:pt x="12886" y="13325"/>
                    <a:pt x="12064" y="11330"/>
                  </a:cubicBezTo>
                  <a:cubicBezTo>
                    <a:pt x="11900" y="10813"/>
                    <a:pt x="11759" y="10274"/>
                    <a:pt x="11642" y="9757"/>
                  </a:cubicBezTo>
                  <a:cubicBezTo>
                    <a:pt x="11407" y="8959"/>
                    <a:pt x="11172" y="8185"/>
                    <a:pt x="10938" y="7410"/>
                  </a:cubicBezTo>
                  <a:cubicBezTo>
                    <a:pt x="10773" y="6941"/>
                    <a:pt x="10679" y="6424"/>
                    <a:pt x="10069" y="6307"/>
                  </a:cubicBezTo>
                  <a:cubicBezTo>
                    <a:pt x="10053" y="6305"/>
                    <a:pt x="10037" y="6304"/>
                    <a:pt x="10021" y="6304"/>
                  </a:cubicBezTo>
                  <a:cubicBezTo>
                    <a:pt x="9671" y="6304"/>
                    <a:pt x="9433" y="6792"/>
                    <a:pt x="9388" y="7645"/>
                  </a:cubicBezTo>
                  <a:cubicBezTo>
                    <a:pt x="9365" y="8396"/>
                    <a:pt x="9365" y="9124"/>
                    <a:pt x="9342" y="9922"/>
                  </a:cubicBezTo>
                  <a:cubicBezTo>
                    <a:pt x="8637" y="9194"/>
                    <a:pt x="8497" y="8959"/>
                    <a:pt x="8426" y="8091"/>
                  </a:cubicBezTo>
                  <a:cubicBezTo>
                    <a:pt x="8309" y="6612"/>
                    <a:pt x="8215" y="5157"/>
                    <a:pt x="8168" y="3702"/>
                  </a:cubicBezTo>
                  <a:cubicBezTo>
                    <a:pt x="8168" y="2998"/>
                    <a:pt x="8074" y="2293"/>
                    <a:pt x="7910" y="1589"/>
                  </a:cubicBezTo>
                  <a:cubicBezTo>
                    <a:pt x="7816" y="1167"/>
                    <a:pt x="7722" y="721"/>
                    <a:pt x="7182" y="604"/>
                  </a:cubicBezTo>
                  <a:cubicBezTo>
                    <a:pt x="7155" y="598"/>
                    <a:pt x="7127" y="595"/>
                    <a:pt x="7101" y="595"/>
                  </a:cubicBezTo>
                  <a:cubicBezTo>
                    <a:pt x="6811" y="595"/>
                    <a:pt x="6586" y="942"/>
                    <a:pt x="6478" y="1566"/>
                  </a:cubicBezTo>
                  <a:cubicBezTo>
                    <a:pt x="6431" y="1941"/>
                    <a:pt x="6408" y="2317"/>
                    <a:pt x="6337" y="2692"/>
                  </a:cubicBezTo>
                  <a:cubicBezTo>
                    <a:pt x="6314" y="2904"/>
                    <a:pt x="6408" y="3162"/>
                    <a:pt x="5962" y="3162"/>
                  </a:cubicBezTo>
                  <a:cubicBezTo>
                    <a:pt x="5938" y="2481"/>
                    <a:pt x="5891" y="1777"/>
                    <a:pt x="5844" y="1096"/>
                  </a:cubicBezTo>
                  <a:cubicBezTo>
                    <a:pt x="5821" y="815"/>
                    <a:pt x="5774" y="557"/>
                    <a:pt x="5704" y="298"/>
                  </a:cubicBezTo>
                  <a:cubicBezTo>
                    <a:pt x="5607" y="105"/>
                    <a:pt x="5420" y="1"/>
                    <a:pt x="523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50;p46">
              <a:extLst>
                <a:ext uri="{FF2B5EF4-FFF2-40B4-BE49-F238E27FC236}">
                  <a16:creationId xmlns:a16="http://schemas.microsoft.com/office/drawing/2014/main" id="{91AC8A41-A027-DA83-08F7-5B5C21876B98}"/>
                </a:ext>
              </a:extLst>
            </p:cNvPr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51;p46">
              <a:extLst>
                <a:ext uri="{FF2B5EF4-FFF2-40B4-BE49-F238E27FC236}">
                  <a16:creationId xmlns:a16="http://schemas.microsoft.com/office/drawing/2014/main" id="{16679850-E2B2-9108-0C2C-BDFDEA37F535}"/>
                </a:ext>
              </a:extLst>
            </p:cNvPr>
            <p:cNvSpPr/>
            <p:nvPr/>
          </p:nvSpPr>
          <p:spPr>
            <a:xfrm>
              <a:off x="3185075" y="967825"/>
              <a:ext cx="461825" cy="408375"/>
            </a:xfrm>
            <a:custGeom>
              <a:avLst/>
              <a:gdLst/>
              <a:ahLst/>
              <a:cxnLst/>
              <a:rect l="l" t="t" r="r" b="b"/>
              <a:pathLst>
                <a:path w="18473" h="16335" extrusionOk="0">
                  <a:moveTo>
                    <a:pt x="7087" y="0"/>
                  </a:moveTo>
                  <a:cubicBezTo>
                    <a:pt x="6619" y="0"/>
                    <a:pt x="6165" y="86"/>
                    <a:pt x="5751" y="362"/>
                  </a:cubicBezTo>
                  <a:cubicBezTo>
                    <a:pt x="5505" y="485"/>
                    <a:pt x="5241" y="554"/>
                    <a:pt x="4959" y="554"/>
                  </a:cubicBezTo>
                  <a:cubicBezTo>
                    <a:pt x="4919" y="554"/>
                    <a:pt x="4877" y="553"/>
                    <a:pt x="4835" y="550"/>
                  </a:cubicBezTo>
                  <a:cubicBezTo>
                    <a:pt x="4796" y="548"/>
                    <a:pt x="4755" y="546"/>
                    <a:pt x="4715" y="546"/>
                  </a:cubicBezTo>
                  <a:cubicBezTo>
                    <a:pt x="4353" y="546"/>
                    <a:pt x="3979" y="641"/>
                    <a:pt x="3662" y="832"/>
                  </a:cubicBezTo>
                  <a:cubicBezTo>
                    <a:pt x="3286" y="1082"/>
                    <a:pt x="2890" y="1144"/>
                    <a:pt x="2480" y="1144"/>
                  </a:cubicBezTo>
                  <a:cubicBezTo>
                    <a:pt x="2274" y="1144"/>
                    <a:pt x="2066" y="1129"/>
                    <a:pt x="1855" y="1113"/>
                  </a:cubicBezTo>
                  <a:cubicBezTo>
                    <a:pt x="1701" y="1089"/>
                    <a:pt x="1541" y="1076"/>
                    <a:pt x="1380" y="1076"/>
                  </a:cubicBezTo>
                  <a:cubicBezTo>
                    <a:pt x="1074" y="1076"/>
                    <a:pt x="762" y="1123"/>
                    <a:pt x="470" y="1231"/>
                  </a:cubicBezTo>
                  <a:cubicBezTo>
                    <a:pt x="71" y="1395"/>
                    <a:pt x="0" y="1935"/>
                    <a:pt x="352" y="2193"/>
                  </a:cubicBezTo>
                  <a:cubicBezTo>
                    <a:pt x="634" y="2404"/>
                    <a:pt x="986" y="2545"/>
                    <a:pt x="1338" y="2592"/>
                  </a:cubicBezTo>
                  <a:cubicBezTo>
                    <a:pt x="2254" y="2803"/>
                    <a:pt x="3122" y="3061"/>
                    <a:pt x="3990" y="3413"/>
                  </a:cubicBezTo>
                  <a:cubicBezTo>
                    <a:pt x="4976" y="3836"/>
                    <a:pt x="5704" y="4446"/>
                    <a:pt x="6056" y="5338"/>
                  </a:cubicBezTo>
                  <a:cubicBezTo>
                    <a:pt x="6690" y="6253"/>
                    <a:pt x="6877" y="7450"/>
                    <a:pt x="7253" y="8507"/>
                  </a:cubicBezTo>
                  <a:cubicBezTo>
                    <a:pt x="7535" y="9352"/>
                    <a:pt x="7887" y="10197"/>
                    <a:pt x="8262" y="11018"/>
                  </a:cubicBezTo>
                  <a:cubicBezTo>
                    <a:pt x="8450" y="11417"/>
                    <a:pt x="8661" y="11793"/>
                    <a:pt x="8896" y="12168"/>
                  </a:cubicBezTo>
                  <a:cubicBezTo>
                    <a:pt x="9882" y="13553"/>
                    <a:pt x="11407" y="14726"/>
                    <a:pt x="12182" y="15689"/>
                  </a:cubicBezTo>
                  <a:cubicBezTo>
                    <a:pt x="12547" y="16130"/>
                    <a:pt x="12737" y="16334"/>
                    <a:pt x="12969" y="16334"/>
                  </a:cubicBezTo>
                  <a:cubicBezTo>
                    <a:pt x="13168" y="16334"/>
                    <a:pt x="13399" y="16182"/>
                    <a:pt x="13801" y="15900"/>
                  </a:cubicBezTo>
                  <a:cubicBezTo>
                    <a:pt x="14459" y="15454"/>
                    <a:pt x="15116" y="14985"/>
                    <a:pt x="15773" y="14492"/>
                  </a:cubicBezTo>
                  <a:cubicBezTo>
                    <a:pt x="16477" y="13975"/>
                    <a:pt x="17158" y="13482"/>
                    <a:pt x="17815" y="12943"/>
                  </a:cubicBezTo>
                  <a:cubicBezTo>
                    <a:pt x="18472" y="12403"/>
                    <a:pt x="18472" y="12309"/>
                    <a:pt x="17909" y="11605"/>
                  </a:cubicBezTo>
                  <a:lnTo>
                    <a:pt x="17932" y="11605"/>
                  </a:lnTo>
                  <a:cubicBezTo>
                    <a:pt x="17345" y="10854"/>
                    <a:pt x="16759" y="10103"/>
                    <a:pt x="16101" y="9398"/>
                  </a:cubicBezTo>
                  <a:cubicBezTo>
                    <a:pt x="15045" y="8295"/>
                    <a:pt x="14341" y="6887"/>
                    <a:pt x="14036" y="5385"/>
                  </a:cubicBezTo>
                  <a:cubicBezTo>
                    <a:pt x="13848" y="4470"/>
                    <a:pt x="13567" y="3578"/>
                    <a:pt x="13332" y="2686"/>
                  </a:cubicBezTo>
                  <a:cubicBezTo>
                    <a:pt x="13121" y="1911"/>
                    <a:pt x="12534" y="1277"/>
                    <a:pt x="11759" y="1019"/>
                  </a:cubicBezTo>
                  <a:cubicBezTo>
                    <a:pt x="10492" y="526"/>
                    <a:pt x="9178" y="198"/>
                    <a:pt x="7840" y="57"/>
                  </a:cubicBezTo>
                  <a:cubicBezTo>
                    <a:pt x="7588" y="24"/>
                    <a:pt x="7335" y="0"/>
                    <a:pt x="70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52;p46">
              <a:extLst>
                <a:ext uri="{FF2B5EF4-FFF2-40B4-BE49-F238E27FC236}">
                  <a16:creationId xmlns:a16="http://schemas.microsoft.com/office/drawing/2014/main" id="{38D88E43-6C21-A66D-6CCD-8323BA9F89C6}"/>
                </a:ext>
              </a:extLst>
            </p:cNvPr>
            <p:cNvSpPr/>
            <p:nvPr/>
          </p:nvSpPr>
          <p:spPr>
            <a:xfrm>
              <a:off x="3811150" y="643575"/>
              <a:ext cx="41700" cy="41675"/>
            </a:xfrm>
            <a:custGeom>
              <a:avLst/>
              <a:gdLst/>
              <a:ahLst/>
              <a:cxnLst/>
              <a:rect l="l" t="t" r="r" b="b"/>
              <a:pathLst>
                <a:path w="1668" h="1667" extrusionOk="0">
                  <a:moveTo>
                    <a:pt x="822" y="1"/>
                  </a:moveTo>
                  <a:cubicBezTo>
                    <a:pt x="611" y="24"/>
                    <a:pt x="400" y="118"/>
                    <a:pt x="236" y="259"/>
                  </a:cubicBezTo>
                  <a:cubicBezTo>
                    <a:pt x="165" y="353"/>
                    <a:pt x="118" y="446"/>
                    <a:pt x="71" y="540"/>
                  </a:cubicBezTo>
                  <a:cubicBezTo>
                    <a:pt x="24" y="634"/>
                    <a:pt x="1" y="752"/>
                    <a:pt x="24" y="845"/>
                  </a:cubicBezTo>
                  <a:lnTo>
                    <a:pt x="48" y="1057"/>
                  </a:lnTo>
                  <a:cubicBezTo>
                    <a:pt x="95" y="1198"/>
                    <a:pt x="165" y="1338"/>
                    <a:pt x="283" y="1432"/>
                  </a:cubicBezTo>
                  <a:lnTo>
                    <a:pt x="447" y="1573"/>
                  </a:lnTo>
                  <a:cubicBezTo>
                    <a:pt x="588" y="1620"/>
                    <a:pt x="729" y="1667"/>
                    <a:pt x="869" y="1667"/>
                  </a:cubicBezTo>
                  <a:cubicBezTo>
                    <a:pt x="963" y="1667"/>
                    <a:pt x="1081" y="1644"/>
                    <a:pt x="1175" y="1597"/>
                  </a:cubicBezTo>
                  <a:cubicBezTo>
                    <a:pt x="1268" y="1550"/>
                    <a:pt x="1362" y="1479"/>
                    <a:pt x="1433" y="1409"/>
                  </a:cubicBezTo>
                  <a:cubicBezTo>
                    <a:pt x="1574" y="1245"/>
                    <a:pt x="1667" y="1033"/>
                    <a:pt x="1667" y="822"/>
                  </a:cubicBezTo>
                  <a:lnTo>
                    <a:pt x="1644" y="611"/>
                  </a:lnTo>
                  <a:cubicBezTo>
                    <a:pt x="1597" y="470"/>
                    <a:pt x="1527" y="353"/>
                    <a:pt x="1409" y="235"/>
                  </a:cubicBezTo>
                  <a:lnTo>
                    <a:pt x="1245" y="118"/>
                  </a:lnTo>
                  <a:cubicBezTo>
                    <a:pt x="1104" y="47"/>
                    <a:pt x="963" y="1"/>
                    <a:pt x="82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53;p46">
              <a:extLst>
                <a:ext uri="{FF2B5EF4-FFF2-40B4-BE49-F238E27FC236}">
                  <a16:creationId xmlns:a16="http://schemas.microsoft.com/office/drawing/2014/main" id="{8942E558-CB17-A909-E5EA-18EDC1738831}"/>
                </a:ext>
              </a:extLst>
            </p:cNvPr>
            <p:cNvSpPr/>
            <p:nvPr/>
          </p:nvSpPr>
          <p:spPr>
            <a:xfrm>
              <a:off x="3807050" y="602500"/>
              <a:ext cx="66325" cy="32300"/>
            </a:xfrm>
            <a:custGeom>
              <a:avLst/>
              <a:gdLst/>
              <a:ahLst/>
              <a:cxnLst/>
              <a:rect l="l" t="t" r="r" b="b"/>
              <a:pathLst>
                <a:path w="2653" h="1292" extrusionOk="0">
                  <a:moveTo>
                    <a:pt x="1339" y="1"/>
                  </a:moveTo>
                  <a:cubicBezTo>
                    <a:pt x="611" y="1"/>
                    <a:pt x="1" y="869"/>
                    <a:pt x="1" y="869"/>
                  </a:cubicBezTo>
                  <a:cubicBezTo>
                    <a:pt x="277" y="761"/>
                    <a:pt x="574" y="714"/>
                    <a:pt x="871" y="714"/>
                  </a:cubicBezTo>
                  <a:cubicBezTo>
                    <a:pt x="1028" y="714"/>
                    <a:pt x="1185" y="727"/>
                    <a:pt x="1339" y="752"/>
                  </a:cubicBezTo>
                  <a:cubicBezTo>
                    <a:pt x="1784" y="869"/>
                    <a:pt x="2230" y="1033"/>
                    <a:pt x="2653" y="1291"/>
                  </a:cubicBezTo>
                  <a:cubicBezTo>
                    <a:pt x="2653" y="1291"/>
                    <a:pt x="2254" y="24"/>
                    <a:pt x="13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54;p46">
              <a:extLst>
                <a:ext uri="{FF2B5EF4-FFF2-40B4-BE49-F238E27FC236}">
                  <a16:creationId xmlns:a16="http://schemas.microsoft.com/office/drawing/2014/main" id="{FB7741FB-7046-EB25-DB8E-B5D74A134C93}"/>
                </a:ext>
              </a:extLst>
            </p:cNvPr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55;p46">
              <a:extLst>
                <a:ext uri="{FF2B5EF4-FFF2-40B4-BE49-F238E27FC236}">
                  <a16:creationId xmlns:a16="http://schemas.microsoft.com/office/drawing/2014/main" id="{0A2F3172-E5E8-CDE3-C12B-B72BEBE844B0}"/>
                </a:ext>
              </a:extLst>
            </p:cNvPr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9"/>
          <p:cNvSpPr txBox="1">
            <a:spLocks noGrp="1"/>
          </p:cNvSpPr>
          <p:nvPr>
            <p:ph type="title"/>
          </p:nvPr>
        </p:nvSpPr>
        <p:spPr>
          <a:xfrm>
            <a:off x="3615655" y="445025"/>
            <a:ext cx="194624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CC917-9A2B-4A74-0B43-172894E46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1" y="1381074"/>
            <a:ext cx="4380506" cy="2897311"/>
          </a:xfrm>
        </p:spPr>
        <p:txBody>
          <a:bodyPr/>
          <a:lstStyle/>
          <a:p>
            <a:pPr algn="just"/>
            <a:r>
              <a:rPr lang="en-IN" sz="1600" b="1" dirty="0">
                <a:solidFill>
                  <a:schemeClr val="tx1">
                    <a:lumMod val="50000"/>
                  </a:schemeClr>
                </a:solidFill>
              </a:rPr>
              <a:t>Web scraping with tools like Selenium and Beautiful Soup using Python</a:t>
            </a:r>
          </a:p>
          <a:p>
            <a:pPr algn="just"/>
            <a:endParaRPr lang="en-US" sz="1600" b="1" dirty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r>
              <a:rPr lang="en-IN" sz="1600" b="1" kern="120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Data Cleaning, encoding, scaling, training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/>
            </a:endParaRPr>
          </a:p>
          <a:p>
            <a:pPr algn="just"/>
            <a:endParaRPr lang="en-US" sz="1600" b="1" dirty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r>
              <a:rPr lang="en-IN" sz="1600" b="1" kern="120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Deploying a machine learning model on real-world data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/>
            </a:endParaRPr>
          </a:p>
          <a:p>
            <a:pPr algn="just"/>
            <a:endParaRPr lang="en-US" sz="1600" b="1" dirty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r>
              <a:rPr lang="en-IN" sz="1600" b="1" kern="120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Creating a web page that links with user input and predicted value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/>
            </a:endParaRPr>
          </a:p>
          <a:p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9" name="Google Shape;311;p42">
            <a:extLst>
              <a:ext uri="{FF2B5EF4-FFF2-40B4-BE49-F238E27FC236}">
                <a16:creationId xmlns:a16="http://schemas.microsoft.com/office/drawing/2014/main" id="{E1999FCD-AEB4-67CF-5FEF-CF3F51F4D7D3}"/>
              </a:ext>
            </a:extLst>
          </p:cNvPr>
          <p:cNvCxnSpPr>
            <a:cxnSpLocks/>
          </p:cNvCxnSpPr>
          <p:nvPr/>
        </p:nvCxnSpPr>
        <p:spPr>
          <a:xfrm>
            <a:off x="3796239" y="1037160"/>
            <a:ext cx="155152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Google Shape;3089;p98">
            <a:extLst>
              <a:ext uri="{FF2B5EF4-FFF2-40B4-BE49-F238E27FC236}">
                <a16:creationId xmlns:a16="http://schemas.microsoft.com/office/drawing/2014/main" id="{04A3C875-88C7-0297-1F20-19815220EFE0}"/>
              </a:ext>
            </a:extLst>
          </p:cNvPr>
          <p:cNvGrpSpPr/>
          <p:nvPr/>
        </p:nvGrpSpPr>
        <p:grpSpPr>
          <a:xfrm>
            <a:off x="5423307" y="1554637"/>
            <a:ext cx="3294875" cy="2034225"/>
            <a:chOff x="2123350" y="2406925"/>
            <a:chExt cx="3294875" cy="2034225"/>
          </a:xfrm>
        </p:grpSpPr>
        <p:sp>
          <p:nvSpPr>
            <p:cNvPr id="12" name="Google Shape;3090;p98">
              <a:extLst>
                <a:ext uri="{FF2B5EF4-FFF2-40B4-BE49-F238E27FC236}">
                  <a16:creationId xmlns:a16="http://schemas.microsoft.com/office/drawing/2014/main" id="{962F2337-CA6A-35F9-EF68-660AE6362C70}"/>
                </a:ext>
              </a:extLst>
            </p:cNvPr>
            <p:cNvSpPr/>
            <p:nvPr/>
          </p:nvSpPr>
          <p:spPr>
            <a:xfrm>
              <a:off x="2123350" y="2488675"/>
              <a:ext cx="3294875" cy="1891600"/>
            </a:xfrm>
            <a:custGeom>
              <a:avLst/>
              <a:gdLst/>
              <a:ahLst/>
              <a:cxnLst/>
              <a:rect l="l" t="t" r="r" b="b"/>
              <a:pathLst>
                <a:path w="131795" h="75664" extrusionOk="0">
                  <a:moveTo>
                    <a:pt x="38976" y="1"/>
                  </a:moveTo>
                  <a:cubicBezTo>
                    <a:pt x="35627" y="1"/>
                    <a:pt x="32278" y="840"/>
                    <a:pt x="29355" y="2478"/>
                  </a:cubicBezTo>
                  <a:cubicBezTo>
                    <a:pt x="24618" y="5079"/>
                    <a:pt x="21082" y="9683"/>
                    <a:pt x="19748" y="14920"/>
                  </a:cubicBezTo>
                  <a:cubicBezTo>
                    <a:pt x="18514" y="19690"/>
                    <a:pt x="19048" y="25027"/>
                    <a:pt x="16512" y="29230"/>
                  </a:cubicBezTo>
                  <a:cubicBezTo>
                    <a:pt x="14845" y="31965"/>
                    <a:pt x="12109" y="33867"/>
                    <a:pt x="9808" y="36068"/>
                  </a:cubicBezTo>
                  <a:cubicBezTo>
                    <a:pt x="4637" y="40938"/>
                    <a:pt x="1335" y="47710"/>
                    <a:pt x="668" y="54782"/>
                  </a:cubicBezTo>
                  <a:cubicBezTo>
                    <a:pt x="1" y="61820"/>
                    <a:pt x="1335" y="69926"/>
                    <a:pt x="5471" y="75663"/>
                  </a:cubicBezTo>
                  <a:lnTo>
                    <a:pt x="128359" y="75663"/>
                  </a:lnTo>
                  <a:cubicBezTo>
                    <a:pt x="131595" y="73228"/>
                    <a:pt x="131795" y="66257"/>
                    <a:pt x="130160" y="62554"/>
                  </a:cubicBezTo>
                  <a:cubicBezTo>
                    <a:pt x="128526" y="58851"/>
                    <a:pt x="125424" y="56049"/>
                    <a:pt x="122555" y="53147"/>
                  </a:cubicBezTo>
                  <a:cubicBezTo>
                    <a:pt x="119719" y="50278"/>
                    <a:pt x="116917" y="47009"/>
                    <a:pt x="116217" y="43040"/>
                  </a:cubicBezTo>
                  <a:cubicBezTo>
                    <a:pt x="115316" y="37836"/>
                    <a:pt x="118085" y="32299"/>
                    <a:pt x="116217" y="27362"/>
                  </a:cubicBezTo>
                  <a:cubicBezTo>
                    <a:pt x="114649" y="23192"/>
                    <a:pt x="110046" y="20791"/>
                    <a:pt x="105576" y="20457"/>
                  </a:cubicBezTo>
                  <a:cubicBezTo>
                    <a:pt x="105107" y="20422"/>
                    <a:pt x="104639" y="20405"/>
                    <a:pt x="104171" y="20405"/>
                  </a:cubicBezTo>
                  <a:cubicBezTo>
                    <a:pt x="100210" y="20405"/>
                    <a:pt x="96285" y="21595"/>
                    <a:pt x="92467" y="22759"/>
                  </a:cubicBezTo>
                  <a:cubicBezTo>
                    <a:pt x="88870" y="23818"/>
                    <a:pt x="85180" y="24854"/>
                    <a:pt x="81494" y="24854"/>
                  </a:cubicBezTo>
                  <a:cubicBezTo>
                    <a:pt x="80771" y="24854"/>
                    <a:pt x="80047" y="24814"/>
                    <a:pt x="79324" y="24727"/>
                  </a:cubicBezTo>
                  <a:cubicBezTo>
                    <a:pt x="72286" y="23860"/>
                    <a:pt x="66615" y="18756"/>
                    <a:pt x="61678" y="13686"/>
                  </a:cubicBezTo>
                  <a:cubicBezTo>
                    <a:pt x="56741" y="8615"/>
                    <a:pt x="51738" y="3111"/>
                    <a:pt x="44999" y="943"/>
                  </a:cubicBezTo>
                  <a:cubicBezTo>
                    <a:pt x="43055" y="312"/>
                    <a:pt x="41015" y="1"/>
                    <a:pt x="38976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91;p98">
              <a:extLst>
                <a:ext uri="{FF2B5EF4-FFF2-40B4-BE49-F238E27FC236}">
                  <a16:creationId xmlns:a16="http://schemas.microsoft.com/office/drawing/2014/main" id="{7B06C846-3685-1E8D-50C5-40C0FC4077C5}"/>
                </a:ext>
              </a:extLst>
            </p:cNvPr>
            <p:cNvSpPr/>
            <p:nvPr/>
          </p:nvSpPr>
          <p:spPr>
            <a:xfrm>
              <a:off x="3745350" y="2406925"/>
              <a:ext cx="857300" cy="588050"/>
            </a:xfrm>
            <a:custGeom>
              <a:avLst/>
              <a:gdLst/>
              <a:ahLst/>
              <a:cxnLst/>
              <a:rect l="l" t="t" r="r" b="b"/>
              <a:pathLst>
                <a:path w="34292" h="23522" extrusionOk="0">
                  <a:moveTo>
                    <a:pt x="13141" y="1"/>
                  </a:moveTo>
                  <a:cubicBezTo>
                    <a:pt x="11364" y="1"/>
                    <a:pt x="9604" y="198"/>
                    <a:pt x="7906" y="711"/>
                  </a:cubicBezTo>
                  <a:cubicBezTo>
                    <a:pt x="4537" y="1711"/>
                    <a:pt x="501" y="4647"/>
                    <a:pt x="234" y="8483"/>
                  </a:cubicBezTo>
                  <a:cubicBezTo>
                    <a:pt x="0" y="12419"/>
                    <a:pt x="1468" y="16489"/>
                    <a:pt x="4470" y="19090"/>
                  </a:cubicBezTo>
                  <a:cubicBezTo>
                    <a:pt x="7372" y="21626"/>
                    <a:pt x="11208" y="22826"/>
                    <a:pt x="15044" y="23293"/>
                  </a:cubicBezTo>
                  <a:cubicBezTo>
                    <a:pt x="16191" y="23440"/>
                    <a:pt x="17358" y="23522"/>
                    <a:pt x="18524" y="23522"/>
                  </a:cubicBezTo>
                  <a:cubicBezTo>
                    <a:pt x="21865" y="23522"/>
                    <a:pt x="25192" y="22848"/>
                    <a:pt x="27987" y="21092"/>
                  </a:cubicBezTo>
                  <a:cubicBezTo>
                    <a:pt x="31756" y="18690"/>
                    <a:pt x="34291" y="13987"/>
                    <a:pt x="33124" y="9684"/>
                  </a:cubicBezTo>
                  <a:cubicBezTo>
                    <a:pt x="32357" y="6782"/>
                    <a:pt x="30088" y="4480"/>
                    <a:pt x="27453" y="3046"/>
                  </a:cubicBezTo>
                  <a:cubicBezTo>
                    <a:pt x="24851" y="1611"/>
                    <a:pt x="21883" y="977"/>
                    <a:pt x="18914" y="544"/>
                  </a:cubicBezTo>
                  <a:cubicBezTo>
                    <a:pt x="17007" y="232"/>
                    <a:pt x="15064" y="1"/>
                    <a:pt x="131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92;p98">
              <a:extLst>
                <a:ext uri="{FF2B5EF4-FFF2-40B4-BE49-F238E27FC236}">
                  <a16:creationId xmlns:a16="http://schemas.microsoft.com/office/drawing/2014/main" id="{FF2F0D8D-DB95-1175-1677-A0B05A4A4006}"/>
                </a:ext>
              </a:extLst>
            </p:cNvPr>
            <p:cNvSpPr/>
            <p:nvPr/>
          </p:nvSpPr>
          <p:spPr>
            <a:xfrm>
              <a:off x="2180050" y="4319375"/>
              <a:ext cx="2312525" cy="121775"/>
            </a:xfrm>
            <a:custGeom>
              <a:avLst/>
              <a:gdLst/>
              <a:ahLst/>
              <a:cxnLst/>
              <a:rect l="l" t="t" r="r" b="b"/>
              <a:pathLst>
                <a:path w="92501" h="4871" extrusionOk="0">
                  <a:moveTo>
                    <a:pt x="2436" y="0"/>
                  </a:moveTo>
                  <a:cubicBezTo>
                    <a:pt x="1068" y="0"/>
                    <a:pt x="1" y="1101"/>
                    <a:pt x="1" y="2435"/>
                  </a:cubicBezTo>
                  <a:cubicBezTo>
                    <a:pt x="1" y="3770"/>
                    <a:pt x="1068" y="4870"/>
                    <a:pt x="2436" y="4870"/>
                  </a:cubicBezTo>
                  <a:lnTo>
                    <a:pt x="92500" y="4870"/>
                  </a:lnTo>
                  <a:cubicBezTo>
                    <a:pt x="91133" y="4870"/>
                    <a:pt x="90065" y="3770"/>
                    <a:pt x="90065" y="2435"/>
                  </a:cubicBezTo>
                  <a:cubicBezTo>
                    <a:pt x="90065" y="1101"/>
                    <a:pt x="91133" y="0"/>
                    <a:pt x="92500" y="0"/>
                  </a:cubicBezTo>
                  <a:close/>
                </a:path>
              </a:pathLst>
            </a:custGeom>
            <a:solidFill>
              <a:srgbClr val="D1D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93;p98">
              <a:extLst>
                <a:ext uri="{FF2B5EF4-FFF2-40B4-BE49-F238E27FC236}">
                  <a16:creationId xmlns:a16="http://schemas.microsoft.com/office/drawing/2014/main" id="{3192DE6B-586D-5F6A-C60A-1F62DE19E8B4}"/>
                </a:ext>
              </a:extLst>
            </p:cNvPr>
            <p:cNvSpPr/>
            <p:nvPr/>
          </p:nvSpPr>
          <p:spPr>
            <a:xfrm>
              <a:off x="4431675" y="4319375"/>
              <a:ext cx="980725" cy="121775"/>
            </a:xfrm>
            <a:custGeom>
              <a:avLst/>
              <a:gdLst/>
              <a:ahLst/>
              <a:cxnLst/>
              <a:rect l="l" t="t" r="r" b="b"/>
              <a:pathLst>
                <a:path w="39229" h="4871" extrusionOk="0">
                  <a:moveTo>
                    <a:pt x="2435" y="0"/>
                  </a:moveTo>
                  <a:cubicBezTo>
                    <a:pt x="1068" y="0"/>
                    <a:pt x="0" y="1101"/>
                    <a:pt x="0" y="2435"/>
                  </a:cubicBezTo>
                  <a:cubicBezTo>
                    <a:pt x="0" y="3770"/>
                    <a:pt x="1068" y="4870"/>
                    <a:pt x="2435" y="4870"/>
                  </a:cubicBezTo>
                  <a:lnTo>
                    <a:pt x="36793" y="4870"/>
                  </a:lnTo>
                  <a:cubicBezTo>
                    <a:pt x="38161" y="4870"/>
                    <a:pt x="39228" y="3770"/>
                    <a:pt x="39228" y="2435"/>
                  </a:cubicBezTo>
                  <a:cubicBezTo>
                    <a:pt x="39228" y="1101"/>
                    <a:pt x="38161" y="0"/>
                    <a:pt x="36793" y="0"/>
                  </a:cubicBezTo>
                  <a:close/>
                </a:path>
              </a:pathLst>
            </a:custGeom>
            <a:solidFill>
              <a:srgbClr val="A3B8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94;p98">
              <a:extLst>
                <a:ext uri="{FF2B5EF4-FFF2-40B4-BE49-F238E27FC236}">
                  <a16:creationId xmlns:a16="http://schemas.microsoft.com/office/drawing/2014/main" id="{A398C695-F256-F6DF-BD6B-3D1BEA9881FD}"/>
                </a:ext>
              </a:extLst>
            </p:cNvPr>
            <p:cNvSpPr/>
            <p:nvPr/>
          </p:nvSpPr>
          <p:spPr>
            <a:xfrm>
              <a:off x="3977175" y="3300300"/>
              <a:ext cx="753900" cy="1019100"/>
            </a:xfrm>
            <a:custGeom>
              <a:avLst/>
              <a:gdLst/>
              <a:ahLst/>
              <a:cxnLst/>
              <a:rect l="l" t="t" r="r" b="b"/>
              <a:pathLst>
                <a:path w="30156" h="40764" extrusionOk="0">
                  <a:moveTo>
                    <a:pt x="12810" y="1"/>
                  </a:moveTo>
                  <a:lnTo>
                    <a:pt x="3370" y="4637"/>
                  </a:lnTo>
                  <a:lnTo>
                    <a:pt x="568" y="16646"/>
                  </a:lnTo>
                  <a:cubicBezTo>
                    <a:pt x="1" y="18981"/>
                    <a:pt x="1201" y="21383"/>
                    <a:pt x="3403" y="22350"/>
                  </a:cubicBezTo>
                  <a:lnTo>
                    <a:pt x="3470" y="22383"/>
                  </a:lnTo>
                  <a:cubicBezTo>
                    <a:pt x="4637" y="22884"/>
                    <a:pt x="5505" y="23918"/>
                    <a:pt x="5805" y="25152"/>
                  </a:cubicBezTo>
                  <a:lnTo>
                    <a:pt x="6105" y="26386"/>
                  </a:lnTo>
                  <a:cubicBezTo>
                    <a:pt x="6739" y="29088"/>
                    <a:pt x="6672" y="31924"/>
                    <a:pt x="5938" y="34625"/>
                  </a:cubicBezTo>
                  <a:lnTo>
                    <a:pt x="4204" y="40763"/>
                  </a:lnTo>
                  <a:lnTo>
                    <a:pt x="30155" y="40763"/>
                  </a:lnTo>
                  <a:cubicBezTo>
                    <a:pt x="29822" y="38095"/>
                    <a:pt x="29121" y="35493"/>
                    <a:pt x="28021" y="33024"/>
                  </a:cubicBezTo>
                  <a:lnTo>
                    <a:pt x="26553" y="29722"/>
                  </a:lnTo>
                  <a:cubicBezTo>
                    <a:pt x="25552" y="27487"/>
                    <a:pt x="25052" y="25019"/>
                    <a:pt x="25052" y="22550"/>
                  </a:cubicBezTo>
                  <a:lnTo>
                    <a:pt x="25052" y="3136"/>
                  </a:lnTo>
                  <a:lnTo>
                    <a:pt x="128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95;p98">
              <a:extLst>
                <a:ext uri="{FF2B5EF4-FFF2-40B4-BE49-F238E27FC236}">
                  <a16:creationId xmlns:a16="http://schemas.microsoft.com/office/drawing/2014/main" id="{0F4739F5-F545-0F6B-57D6-9D6448C23F7B}"/>
                </a:ext>
              </a:extLst>
            </p:cNvPr>
            <p:cNvSpPr/>
            <p:nvPr/>
          </p:nvSpPr>
          <p:spPr>
            <a:xfrm>
              <a:off x="4136450" y="4043325"/>
              <a:ext cx="546250" cy="176250"/>
            </a:xfrm>
            <a:custGeom>
              <a:avLst/>
              <a:gdLst/>
              <a:ahLst/>
              <a:cxnLst/>
              <a:rect l="l" t="t" r="r" b="b"/>
              <a:pathLst>
                <a:path w="21850" h="7050" extrusionOk="0">
                  <a:moveTo>
                    <a:pt x="1" y="1"/>
                  </a:moveTo>
                  <a:lnTo>
                    <a:pt x="1" y="2736"/>
                  </a:lnTo>
                  <a:lnTo>
                    <a:pt x="868" y="3437"/>
                  </a:lnTo>
                  <a:cubicBezTo>
                    <a:pt x="2198" y="4465"/>
                    <a:pt x="3829" y="5022"/>
                    <a:pt x="5479" y="5022"/>
                  </a:cubicBezTo>
                  <a:cubicBezTo>
                    <a:pt x="6023" y="5022"/>
                    <a:pt x="6568" y="4962"/>
                    <a:pt x="7106" y="4838"/>
                  </a:cubicBezTo>
                  <a:lnTo>
                    <a:pt x="7573" y="4738"/>
                  </a:lnTo>
                  <a:lnTo>
                    <a:pt x="8607" y="5805"/>
                  </a:lnTo>
                  <a:cubicBezTo>
                    <a:pt x="9411" y="6609"/>
                    <a:pt x="10468" y="7049"/>
                    <a:pt x="11550" y="7049"/>
                  </a:cubicBezTo>
                  <a:cubicBezTo>
                    <a:pt x="12039" y="7049"/>
                    <a:pt x="12532" y="6959"/>
                    <a:pt x="13010" y="6772"/>
                  </a:cubicBezTo>
                  <a:lnTo>
                    <a:pt x="21850" y="3403"/>
                  </a:lnTo>
                  <a:lnTo>
                    <a:pt x="20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96;p98">
              <a:extLst>
                <a:ext uri="{FF2B5EF4-FFF2-40B4-BE49-F238E27FC236}">
                  <a16:creationId xmlns:a16="http://schemas.microsoft.com/office/drawing/2014/main" id="{7B939A76-2B2C-3438-6B40-A1589884F813}"/>
                </a:ext>
              </a:extLst>
            </p:cNvPr>
            <p:cNvSpPr/>
            <p:nvPr/>
          </p:nvSpPr>
          <p:spPr>
            <a:xfrm>
              <a:off x="4206500" y="3859050"/>
              <a:ext cx="310250" cy="109475"/>
            </a:xfrm>
            <a:custGeom>
              <a:avLst/>
              <a:gdLst/>
              <a:ahLst/>
              <a:cxnLst/>
              <a:rect l="l" t="t" r="r" b="b"/>
              <a:pathLst>
                <a:path w="12410" h="4379" extrusionOk="0">
                  <a:moveTo>
                    <a:pt x="12410" y="0"/>
                  </a:moveTo>
                  <a:lnTo>
                    <a:pt x="12410" y="0"/>
                  </a:lnTo>
                  <a:cubicBezTo>
                    <a:pt x="11609" y="467"/>
                    <a:pt x="10675" y="967"/>
                    <a:pt x="9641" y="1434"/>
                  </a:cubicBezTo>
                  <a:cubicBezTo>
                    <a:pt x="8640" y="1935"/>
                    <a:pt x="7540" y="2402"/>
                    <a:pt x="6439" y="2769"/>
                  </a:cubicBezTo>
                  <a:cubicBezTo>
                    <a:pt x="5305" y="3169"/>
                    <a:pt x="4170" y="3503"/>
                    <a:pt x="3070" y="3736"/>
                  </a:cubicBezTo>
                  <a:cubicBezTo>
                    <a:pt x="1969" y="4003"/>
                    <a:pt x="935" y="4170"/>
                    <a:pt x="1" y="4336"/>
                  </a:cubicBezTo>
                  <a:cubicBezTo>
                    <a:pt x="363" y="4362"/>
                    <a:pt x="745" y="4378"/>
                    <a:pt x="1143" y="4378"/>
                  </a:cubicBezTo>
                  <a:cubicBezTo>
                    <a:pt x="1772" y="4378"/>
                    <a:pt x="2442" y="4339"/>
                    <a:pt x="3136" y="4236"/>
                  </a:cubicBezTo>
                  <a:cubicBezTo>
                    <a:pt x="4304" y="4103"/>
                    <a:pt x="5471" y="3803"/>
                    <a:pt x="6639" y="3402"/>
                  </a:cubicBezTo>
                  <a:cubicBezTo>
                    <a:pt x="7806" y="3002"/>
                    <a:pt x="8907" y="2468"/>
                    <a:pt x="9908" y="1901"/>
                  </a:cubicBezTo>
                  <a:cubicBezTo>
                    <a:pt x="10875" y="1301"/>
                    <a:pt x="11743" y="634"/>
                    <a:pt x="12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97;p98">
              <a:extLst>
                <a:ext uri="{FF2B5EF4-FFF2-40B4-BE49-F238E27FC236}">
                  <a16:creationId xmlns:a16="http://schemas.microsoft.com/office/drawing/2014/main" id="{A8A4DD48-9DA6-5AD8-2E1F-D3C8856DE90C}"/>
                </a:ext>
              </a:extLst>
            </p:cNvPr>
            <p:cNvSpPr/>
            <p:nvPr/>
          </p:nvSpPr>
          <p:spPr>
            <a:xfrm>
              <a:off x="4262375" y="3929925"/>
              <a:ext cx="256875" cy="54500"/>
            </a:xfrm>
            <a:custGeom>
              <a:avLst/>
              <a:gdLst/>
              <a:ahLst/>
              <a:cxnLst/>
              <a:rect l="l" t="t" r="r" b="b"/>
              <a:pathLst>
                <a:path w="10275" h="2180" extrusionOk="0">
                  <a:moveTo>
                    <a:pt x="10275" y="0"/>
                  </a:moveTo>
                  <a:lnTo>
                    <a:pt x="10275" y="0"/>
                  </a:lnTo>
                  <a:cubicBezTo>
                    <a:pt x="8874" y="367"/>
                    <a:pt x="7039" y="868"/>
                    <a:pt x="5204" y="1268"/>
                  </a:cubicBezTo>
                  <a:cubicBezTo>
                    <a:pt x="3336" y="1635"/>
                    <a:pt x="1468" y="1902"/>
                    <a:pt x="1" y="2102"/>
                  </a:cubicBezTo>
                  <a:cubicBezTo>
                    <a:pt x="451" y="2153"/>
                    <a:pt x="945" y="2179"/>
                    <a:pt x="1468" y="2179"/>
                  </a:cubicBezTo>
                  <a:cubicBezTo>
                    <a:pt x="2652" y="2179"/>
                    <a:pt x="3986" y="2046"/>
                    <a:pt x="5305" y="1768"/>
                  </a:cubicBezTo>
                  <a:cubicBezTo>
                    <a:pt x="7173" y="1401"/>
                    <a:pt x="9007" y="701"/>
                    <a:pt x="10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98;p98">
              <a:extLst>
                <a:ext uri="{FF2B5EF4-FFF2-40B4-BE49-F238E27FC236}">
                  <a16:creationId xmlns:a16="http://schemas.microsoft.com/office/drawing/2014/main" id="{B40C00B6-6D2B-939F-B830-42AD928FE5B9}"/>
                </a:ext>
              </a:extLst>
            </p:cNvPr>
            <p:cNvSpPr/>
            <p:nvPr/>
          </p:nvSpPr>
          <p:spPr>
            <a:xfrm>
              <a:off x="4207350" y="4203450"/>
              <a:ext cx="379450" cy="40200"/>
            </a:xfrm>
            <a:custGeom>
              <a:avLst/>
              <a:gdLst/>
              <a:ahLst/>
              <a:cxnLst/>
              <a:rect l="l" t="t" r="r" b="b"/>
              <a:pathLst>
                <a:path w="15178" h="1608" extrusionOk="0">
                  <a:moveTo>
                    <a:pt x="0" y="1"/>
                  </a:moveTo>
                  <a:lnTo>
                    <a:pt x="0" y="1"/>
                  </a:lnTo>
                  <a:cubicBezTo>
                    <a:pt x="1001" y="434"/>
                    <a:pt x="2168" y="801"/>
                    <a:pt x="3469" y="1101"/>
                  </a:cubicBezTo>
                  <a:cubicBezTo>
                    <a:pt x="4737" y="1368"/>
                    <a:pt x="6138" y="1535"/>
                    <a:pt x="7539" y="1602"/>
                  </a:cubicBezTo>
                  <a:cubicBezTo>
                    <a:pt x="7718" y="1606"/>
                    <a:pt x="7897" y="1608"/>
                    <a:pt x="8075" y="1608"/>
                  </a:cubicBezTo>
                  <a:cubicBezTo>
                    <a:pt x="9322" y="1608"/>
                    <a:pt x="10537" y="1506"/>
                    <a:pt x="11675" y="1301"/>
                  </a:cubicBezTo>
                  <a:cubicBezTo>
                    <a:pt x="12976" y="1101"/>
                    <a:pt x="14177" y="768"/>
                    <a:pt x="15178" y="401"/>
                  </a:cubicBezTo>
                  <a:lnTo>
                    <a:pt x="15178" y="401"/>
                  </a:lnTo>
                  <a:cubicBezTo>
                    <a:pt x="14110" y="534"/>
                    <a:pt x="12909" y="668"/>
                    <a:pt x="11608" y="734"/>
                  </a:cubicBezTo>
                  <a:cubicBezTo>
                    <a:pt x="10633" y="809"/>
                    <a:pt x="9620" y="847"/>
                    <a:pt x="8597" y="847"/>
                  </a:cubicBezTo>
                  <a:cubicBezTo>
                    <a:pt x="8256" y="847"/>
                    <a:pt x="7914" y="843"/>
                    <a:pt x="7572" y="834"/>
                  </a:cubicBezTo>
                  <a:cubicBezTo>
                    <a:pt x="6205" y="801"/>
                    <a:pt x="4837" y="668"/>
                    <a:pt x="3536" y="534"/>
                  </a:cubicBezTo>
                  <a:cubicBezTo>
                    <a:pt x="2268" y="367"/>
                    <a:pt x="1068" y="20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99;p98">
              <a:extLst>
                <a:ext uri="{FF2B5EF4-FFF2-40B4-BE49-F238E27FC236}">
                  <a16:creationId xmlns:a16="http://schemas.microsoft.com/office/drawing/2014/main" id="{C23937FB-D7A3-003B-CC3B-E44732BD7AC4}"/>
                </a:ext>
              </a:extLst>
            </p:cNvPr>
            <p:cNvSpPr/>
            <p:nvPr/>
          </p:nvSpPr>
          <p:spPr>
            <a:xfrm>
              <a:off x="4314925" y="4249325"/>
              <a:ext cx="241025" cy="42025"/>
            </a:xfrm>
            <a:custGeom>
              <a:avLst/>
              <a:gdLst/>
              <a:ahLst/>
              <a:cxnLst/>
              <a:rect l="l" t="t" r="r" b="b"/>
              <a:pathLst>
                <a:path w="9641" h="1681" extrusionOk="0">
                  <a:moveTo>
                    <a:pt x="0" y="0"/>
                  </a:moveTo>
                  <a:cubicBezTo>
                    <a:pt x="601" y="334"/>
                    <a:pt x="1335" y="667"/>
                    <a:pt x="2135" y="934"/>
                  </a:cubicBezTo>
                  <a:cubicBezTo>
                    <a:pt x="2936" y="1201"/>
                    <a:pt x="3803" y="1401"/>
                    <a:pt x="4704" y="1535"/>
                  </a:cubicBezTo>
                  <a:cubicBezTo>
                    <a:pt x="5392" y="1637"/>
                    <a:pt x="6080" y="1680"/>
                    <a:pt x="6738" y="1680"/>
                  </a:cubicBezTo>
                  <a:cubicBezTo>
                    <a:pt x="6941" y="1680"/>
                    <a:pt x="7142" y="1676"/>
                    <a:pt x="7339" y="1668"/>
                  </a:cubicBezTo>
                  <a:cubicBezTo>
                    <a:pt x="8206" y="1635"/>
                    <a:pt x="8973" y="1501"/>
                    <a:pt x="9640" y="1334"/>
                  </a:cubicBezTo>
                  <a:cubicBezTo>
                    <a:pt x="8273" y="1334"/>
                    <a:pt x="6505" y="1301"/>
                    <a:pt x="4770" y="1034"/>
                  </a:cubicBezTo>
                  <a:cubicBezTo>
                    <a:pt x="3036" y="801"/>
                    <a:pt x="1301" y="36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00;p98">
              <a:extLst>
                <a:ext uri="{FF2B5EF4-FFF2-40B4-BE49-F238E27FC236}">
                  <a16:creationId xmlns:a16="http://schemas.microsoft.com/office/drawing/2014/main" id="{986F6964-841E-D47A-EDA2-3EE17B508B20}"/>
                </a:ext>
              </a:extLst>
            </p:cNvPr>
            <p:cNvSpPr/>
            <p:nvPr/>
          </p:nvSpPr>
          <p:spPr>
            <a:xfrm>
              <a:off x="4063075" y="3339500"/>
              <a:ext cx="459525" cy="598775"/>
            </a:xfrm>
            <a:custGeom>
              <a:avLst/>
              <a:gdLst/>
              <a:ahLst/>
              <a:cxnLst/>
              <a:rect l="l" t="t" r="r" b="b"/>
              <a:pathLst>
                <a:path w="18381" h="23951" extrusionOk="0">
                  <a:moveTo>
                    <a:pt x="14010" y="0"/>
                  </a:moveTo>
                  <a:lnTo>
                    <a:pt x="3937" y="1101"/>
                  </a:lnTo>
                  <a:cubicBezTo>
                    <a:pt x="2369" y="2402"/>
                    <a:pt x="1101" y="4670"/>
                    <a:pt x="1101" y="4670"/>
                  </a:cubicBezTo>
                  <a:lnTo>
                    <a:pt x="3436" y="5805"/>
                  </a:lnTo>
                  <a:lnTo>
                    <a:pt x="0" y="8840"/>
                  </a:lnTo>
                  <a:cubicBezTo>
                    <a:pt x="1368" y="16512"/>
                    <a:pt x="5338" y="21716"/>
                    <a:pt x="6905" y="23751"/>
                  </a:cubicBezTo>
                  <a:lnTo>
                    <a:pt x="8340" y="23951"/>
                  </a:lnTo>
                  <a:cubicBezTo>
                    <a:pt x="10575" y="22383"/>
                    <a:pt x="16846" y="17213"/>
                    <a:pt x="18047" y="11108"/>
                  </a:cubicBezTo>
                  <a:lnTo>
                    <a:pt x="14611" y="7806"/>
                  </a:lnTo>
                  <a:lnTo>
                    <a:pt x="18380" y="5604"/>
                  </a:lnTo>
                  <a:cubicBezTo>
                    <a:pt x="18113" y="4937"/>
                    <a:pt x="16512" y="1502"/>
                    <a:pt x="140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01;p98">
              <a:extLst>
                <a:ext uri="{FF2B5EF4-FFF2-40B4-BE49-F238E27FC236}">
                  <a16:creationId xmlns:a16="http://schemas.microsoft.com/office/drawing/2014/main" id="{0B113FFF-5B9E-ED83-D84E-0222B8A73B62}"/>
                </a:ext>
              </a:extLst>
            </p:cNvPr>
            <p:cNvSpPr/>
            <p:nvPr/>
          </p:nvSpPr>
          <p:spPr>
            <a:xfrm>
              <a:off x="4183150" y="3151025"/>
              <a:ext cx="115950" cy="193500"/>
            </a:xfrm>
            <a:custGeom>
              <a:avLst/>
              <a:gdLst/>
              <a:ahLst/>
              <a:cxnLst/>
              <a:rect l="l" t="t" r="r" b="b"/>
              <a:pathLst>
                <a:path w="4638" h="7740" extrusionOk="0">
                  <a:moveTo>
                    <a:pt x="4304" y="1"/>
                  </a:moveTo>
                  <a:lnTo>
                    <a:pt x="1" y="5605"/>
                  </a:lnTo>
                  <a:lnTo>
                    <a:pt x="568" y="6972"/>
                  </a:lnTo>
                  <a:lnTo>
                    <a:pt x="901" y="7740"/>
                  </a:lnTo>
                  <a:cubicBezTo>
                    <a:pt x="1735" y="7606"/>
                    <a:pt x="2503" y="7173"/>
                    <a:pt x="3070" y="6572"/>
                  </a:cubicBezTo>
                  <a:cubicBezTo>
                    <a:pt x="3837" y="5738"/>
                    <a:pt x="4271" y="4637"/>
                    <a:pt x="4437" y="3503"/>
                  </a:cubicBezTo>
                  <a:cubicBezTo>
                    <a:pt x="4637" y="2336"/>
                    <a:pt x="4604" y="1135"/>
                    <a:pt x="4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02;p98">
              <a:extLst>
                <a:ext uri="{FF2B5EF4-FFF2-40B4-BE49-F238E27FC236}">
                  <a16:creationId xmlns:a16="http://schemas.microsoft.com/office/drawing/2014/main" id="{1E1999CC-4B99-7872-75E8-9DA066024511}"/>
                </a:ext>
              </a:extLst>
            </p:cNvPr>
            <p:cNvSpPr/>
            <p:nvPr/>
          </p:nvSpPr>
          <p:spPr>
            <a:xfrm>
              <a:off x="4204000" y="3149375"/>
              <a:ext cx="163475" cy="436150"/>
            </a:xfrm>
            <a:custGeom>
              <a:avLst/>
              <a:gdLst/>
              <a:ahLst/>
              <a:cxnLst/>
              <a:rect l="l" t="t" r="r" b="b"/>
              <a:pathLst>
                <a:path w="6539" h="17446" extrusionOk="0">
                  <a:moveTo>
                    <a:pt x="3537" y="0"/>
                  </a:moveTo>
                  <a:lnTo>
                    <a:pt x="3470" y="67"/>
                  </a:lnTo>
                  <a:cubicBezTo>
                    <a:pt x="3770" y="1201"/>
                    <a:pt x="3803" y="2402"/>
                    <a:pt x="3603" y="3569"/>
                  </a:cubicBezTo>
                  <a:cubicBezTo>
                    <a:pt x="3437" y="4703"/>
                    <a:pt x="3003" y="5804"/>
                    <a:pt x="2236" y="6638"/>
                  </a:cubicBezTo>
                  <a:cubicBezTo>
                    <a:pt x="1669" y="7239"/>
                    <a:pt x="901" y="7672"/>
                    <a:pt x="67" y="7806"/>
                  </a:cubicBezTo>
                  <a:lnTo>
                    <a:pt x="668" y="9173"/>
                  </a:lnTo>
                  <a:lnTo>
                    <a:pt x="334" y="11175"/>
                  </a:lnTo>
                  <a:cubicBezTo>
                    <a:pt x="201" y="11875"/>
                    <a:pt x="101" y="12576"/>
                    <a:pt x="34" y="13310"/>
                  </a:cubicBezTo>
                  <a:cubicBezTo>
                    <a:pt x="1" y="14477"/>
                    <a:pt x="34" y="15678"/>
                    <a:pt x="168" y="16879"/>
                  </a:cubicBezTo>
                  <a:cubicBezTo>
                    <a:pt x="1068" y="17146"/>
                    <a:pt x="2036" y="17312"/>
                    <a:pt x="3036" y="17446"/>
                  </a:cubicBezTo>
                  <a:cubicBezTo>
                    <a:pt x="4070" y="17446"/>
                    <a:pt x="5138" y="17379"/>
                    <a:pt x="6172" y="17212"/>
                  </a:cubicBezTo>
                  <a:cubicBezTo>
                    <a:pt x="6439" y="15211"/>
                    <a:pt x="6539" y="13176"/>
                    <a:pt x="6505" y="11141"/>
                  </a:cubicBezTo>
                  <a:lnTo>
                    <a:pt x="6372" y="6805"/>
                  </a:lnTo>
                  <a:lnTo>
                    <a:pt x="5638" y="5070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E9B4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03;p98">
              <a:extLst>
                <a:ext uri="{FF2B5EF4-FFF2-40B4-BE49-F238E27FC236}">
                  <a16:creationId xmlns:a16="http://schemas.microsoft.com/office/drawing/2014/main" id="{07778E6E-C9FA-3F88-C6E2-6400A1955602}"/>
                </a:ext>
              </a:extLst>
            </p:cNvPr>
            <p:cNvSpPr/>
            <p:nvPr/>
          </p:nvSpPr>
          <p:spPr>
            <a:xfrm>
              <a:off x="4199000" y="3482100"/>
              <a:ext cx="80925" cy="103425"/>
            </a:xfrm>
            <a:custGeom>
              <a:avLst/>
              <a:gdLst/>
              <a:ahLst/>
              <a:cxnLst/>
              <a:rect l="l" t="t" r="r" b="b"/>
              <a:pathLst>
                <a:path w="3237" h="4137" extrusionOk="0">
                  <a:moveTo>
                    <a:pt x="234" y="1"/>
                  </a:moveTo>
                  <a:cubicBezTo>
                    <a:pt x="67" y="1301"/>
                    <a:pt x="1" y="2602"/>
                    <a:pt x="1" y="3903"/>
                  </a:cubicBezTo>
                  <a:cubicBezTo>
                    <a:pt x="1068" y="4037"/>
                    <a:pt x="2135" y="4137"/>
                    <a:pt x="3236" y="4137"/>
                  </a:cubicBezTo>
                  <a:cubicBezTo>
                    <a:pt x="2236" y="4003"/>
                    <a:pt x="1268" y="3837"/>
                    <a:pt x="368" y="3570"/>
                  </a:cubicBezTo>
                  <a:cubicBezTo>
                    <a:pt x="234" y="2369"/>
                    <a:pt x="201" y="1168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04;p98">
              <a:extLst>
                <a:ext uri="{FF2B5EF4-FFF2-40B4-BE49-F238E27FC236}">
                  <a16:creationId xmlns:a16="http://schemas.microsoft.com/office/drawing/2014/main" id="{B05087B9-CAFB-659E-A297-C8A15324A75A}"/>
                </a:ext>
              </a:extLst>
            </p:cNvPr>
            <p:cNvSpPr/>
            <p:nvPr/>
          </p:nvSpPr>
          <p:spPr>
            <a:xfrm>
              <a:off x="3374250" y="3936600"/>
              <a:ext cx="92600" cy="41725"/>
            </a:xfrm>
            <a:custGeom>
              <a:avLst/>
              <a:gdLst/>
              <a:ahLst/>
              <a:cxnLst/>
              <a:rect l="l" t="t" r="r" b="b"/>
              <a:pathLst>
                <a:path w="3704" h="1669" extrusionOk="0">
                  <a:moveTo>
                    <a:pt x="0" y="0"/>
                  </a:moveTo>
                  <a:lnTo>
                    <a:pt x="1935" y="801"/>
                  </a:lnTo>
                  <a:lnTo>
                    <a:pt x="3269" y="1668"/>
                  </a:lnTo>
                  <a:lnTo>
                    <a:pt x="3703" y="968"/>
                  </a:lnTo>
                  <a:lnTo>
                    <a:pt x="2836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05;p98">
              <a:extLst>
                <a:ext uri="{FF2B5EF4-FFF2-40B4-BE49-F238E27FC236}">
                  <a16:creationId xmlns:a16="http://schemas.microsoft.com/office/drawing/2014/main" id="{E7065142-046D-0080-39C5-190BC43BF5E8}"/>
                </a:ext>
              </a:extLst>
            </p:cNvPr>
            <p:cNvSpPr/>
            <p:nvPr/>
          </p:nvSpPr>
          <p:spPr>
            <a:xfrm>
              <a:off x="3374250" y="3916575"/>
              <a:ext cx="70900" cy="25050"/>
            </a:xfrm>
            <a:custGeom>
              <a:avLst/>
              <a:gdLst/>
              <a:ahLst/>
              <a:cxnLst/>
              <a:rect l="l" t="t" r="r" b="b"/>
              <a:pathLst>
                <a:path w="2836" h="1002" extrusionOk="0">
                  <a:moveTo>
                    <a:pt x="2269" y="1"/>
                  </a:moveTo>
                  <a:lnTo>
                    <a:pt x="0" y="801"/>
                  </a:lnTo>
                  <a:lnTo>
                    <a:pt x="2836" y="1001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06;p98">
              <a:extLst>
                <a:ext uri="{FF2B5EF4-FFF2-40B4-BE49-F238E27FC236}">
                  <a16:creationId xmlns:a16="http://schemas.microsoft.com/office/drawing/2014/main" id="{62C7EDF1-63C6-0054-B464-5660743652A2}"/>
                </a:ext>
              </a:extLst>
            </p:cNvPr>
            <p:cNvSpPr/>
            <p:nvPr/>
          </p:nvSpPr>
          <p:spPr>
            <a:xfrm>
              <a:off x="4251550" y="3276125"/>
              <a:ext cx="253525" cy="682175"/>
            </a:xfrm>
            <a:custGeom>
              <a:avLst/>
              <a:gdLst/>
              <a:ahLst/>
              <a:cxnLst/>
              <a:rect l="l" t="t" r="r" b="b"/>
              <a:pathLst>
                <a:path w="10141" h="27287" extrusionOk="0">
                  <a:moveTo>
                    <a:pt x="3736" y="0"/>
                  </a:moveTo>
                  <a:lnTo>
                    <a:pt x="4470" y="1735"/>
                  </a:lnTo>
                  <a:lnTo>
                    <a:pt x="4603" y="6071"/>
                  </a:lnTo>
                  <a:cubicBezTo>
                    <a:pt x="4637" y="8106"/>
                    <a:pt x="4537" y="10141"/>
                    <a:pt x="4270" y="12142"/>
                  </a:cubicBezTo>
                  <a:cubicBezTo>
                    <a:pt x="3936" y="14844"/>
                    <a:pt x="3336" y="17513"/>
                    <a:pt x="2435" y="20081"/>
                  </a:cubicBezTo>
                  <a:lnTo>
                    <a:pt x="0" y="27287"/>
                  </a:lnTo>
                  <a:cubicBezTo>
                    <a:pt x="0" y="27287"/>
                    <a:pt x="7572" y="20315"/>
                    <a:pt x="9907" y="13643"/>
                  </a:cubicBezTo>
                  <a:lnTo>
                    <a:pt x="6271" y="10241"/>
                  </a:lnTo>
                  <a:lnTo>
                    <a:pt x="10141" y="8006"/>
                  </a:lnTo>
                  <a:cubicBezTo>
                    <a:pt x="10141" y="8006"/>
                    <a:pt x="8273" y="2269"/>
                    <a:pt x="3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07;p98">
              <a:extLst>
                <a:ext uri="{FF2B5EF4-FFF2-40B4-BE49-F238E27FC236}">
                  <a16:creationId xmlns:a16="http://schemas.microsoft.com/office/drawing/2014/main" id="{1397B8CE-418A-8D66-DC7D-B66AB977E256}"/>
                </a:ext>
              </a:extLst>
            </p:cNvPr>
            <p:cNvSpPr/>
            <p:nvPr/>
          </p:nvSpPr>
          <p:spPr>
            <a:xfrm>
              <a:off x="4082250" y="3325325"/>
              <a:ext cx="169325" cy="632975"/>
            </a:xfrm>
            <a:custGeom>
              <a:avLst/>
              <a:gdLst/>
              <a:ahLst/>
              <a:cxnLst/>
              <a:rect l="l" t="t" r="r" b="b"/>
              <a:pathLst>
                <a:path w="6773" h="25319" extrusionOk="0">
                  <a:moveTo>
                    <a:pt x="4604" y="0"/>
                  </a:moveTo>
                  <a:cubicBezTo>
                    <a:pt x="2536" y="2135"/>
                    <a:pt x="968" y="4904"/>
                    <a:pt x="968" y="4904"/>
                  </a:cubicBezTo>
                  <a:lnTo>
                    <a:pt x="3336" y="6305"/>
                  </a:lnTo>
                  <a:lnTo>
                    <a:pt x="1" y="9507"/>
                  </a:lnTo>
                  <a:cubicBezTo>
                    <a:pt x="1035" y="16779"/>
                    <a:pt x="6772" y="25319"/>
                    <a:pt x="6772" y="25319"/>
                  </a:cubicBezTo>
                  <a:lnTo>
                    <a:pt x="5304" y="17613"/>
                  </a:lnTo>
                  <a:cubicBezTo>
                    <a:pt x="4837" y="15145"/>
                    <a:pt x="4637" y="12676"/>
                    <a:pt x="4671" y="10174"/>
                  </a:cubicBezTo>
                  <a:cubicBezTo>
                    <a:pt x="4671" y="8140"/>
                    <a:pt x="4837" y="6138"/>
                    <a:pt x="5204" y="4137"/>
                  </a:cubicBezTo>
                  <a:lnTo>
                    <a:pt x="5538" y="2135"/>
                  </a:lnTo>
                  <a:lnTo>
                    <a:pt x="4937" y="768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08;p98">
              <a:extLst>
                <a:ext uri="{FF2B5EF4-FFF2-40B4-BE49-F238E27FC236}">
                  <a16:creationId xmlns:a16="http://schemas.microsoft.com/office/drawing/2014/main" id="{A897DA5F-A53E-31EF-691A-B7B8B254BA14}"/>
                </a:ext>
              </a:extLst>
            </p:cNvPr>
            <p:cNvSpPr/>
            <p:nvPr/>
          </p:nvSpPr>
          <p:spPr>
            <a:xfrm>
              <a:off x="4198175" y="3579675"/>
              <a:ext cx="160125" cy="378625"/>
            </a:xfrm>
            <a:custGeom>
              <a:avLst/>
              <a:gdLst/>
              <a:ahLst/>
              <a:cxnLst/>
              <a:rect l="l" t="t" r="r" b="b"/>
              <a:pathLst>
                <a:path w="6405" h="15145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2502"/>
                    <a:pt x="200" y="4971"/>
                    <a:pt x="667" y="7439"/>
                  </a:cubicBezTo>
                  <a:lnTo>
                    <a:pt x="2135" y="15145"/>
                  </a:lnTo>
                  <a:lnTo>
                    <a:pt x="4570" y="7939"/>
                  </a:lnTo>
                  <a:cubicBezTo>
                    <a:pt x="5471" y="5371"/>
                    <a:pt x="6071" y="2702"/>
                    <a:pt x="6405" y="0"/>
                  </a:cubicBezTo>
                  <a:lnTo>
                    <a:pt x="6405" y="0"/>
                  </a:lnTo>
                  <a:cubicBezTo>
                    <a:pt x="5354" y="150"/>
                    <a:pt x="4287" y="226"/>
                    <a:pt x="3219" y="226"/>
                  </a:cubicBezTo>
                  <a:cubicBezTo>
                    <a:pt x="2152" y="226"/>
                    <a:pt x="1084" y="150"/>
                    <a:pt x="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09;p98">
              <a:extLst>
                <a:ext uri="{FF2B5EF4-FFF2-40B4-BE49-F238E27FC236}">
                  <a16:creationId xmlns:a16="http://schemas.microsoft.com/office/drawing/2014/main" id="{4ABA9BA9-71FE-B8AE-02D1-1C3144FD863D}"/>
                </a:ext>
              </a:extLst>
            </p:cNvPr>
            <p:cNvSpPr/>
            <p:nvPr/>
          </p:nvSpPr>
          <p:spPr>
            <a:xfrm>
              <a:off x="4039725" y="2700900"/>
              <a:ext cx="222675" cy="106575"/>
            </a:xfrm>
            <a:custGeom>
              <a:avLst/>
              <a:gdLst/>
              <a:ahLst/>
              <a:cxnLst/>
              <a:rect l="l" t="t" r="r" b="b"/>
              <a:pathLst>
                <a:path w="8907" h="4263" extrusionOk="0">
                  <a:moveTo>
                    <a:pt x="3677" y="1"/>
                  </a:moveTo>
                  <a:cubicBezTo>
                    <a:pt x="3110" y="1"/>
                    <a:pt x="2546" y="71"/>
                    <a:pt x="2002" y="226"/>
                  </a:cubicBezTo>
                  <a:cubicBezTo>
                    <a:pt x="1268" y="426"/>
                    <a:pt x="567" y="793"/>
                    <a:pt x="0" y="1294"/>
                  </a:cubicBezTo>
                  <a:cubicBezTo>
                    <a:pt x="768" y="3028"/>
                    <a:pt x="2536" y="4263"/>
                    <a:pt x="4570" y="4263"/>
                  </a:cubicBezTo>
                  <a:cubicBezTo>
                    <a:pt x="6438" y="4263"/>
                    <a:pt x="8073" y="3262"/>
                    <a:pt x="8907" y="1727"/>
                  </a:cubicBezTo>
                  <a:cubicBezTo>
                    <a:pt x="8073" y="1227"/>
                    <a:pt x="7239" y="793"/>
                    <a:pt x="6305" y="460"/>
                  </a:cubicBezTo>
                  <a:cubicBezTo>
                    <a:pt x="5469" y="174"/>
                    <a:pt x="4570" y="1"/>
                    <a:pt x="3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10;p98">
              <a:extLst>
                <a:ext uri="{FF2B5EF4-FFF2-40B4-BE49-F238E27FC236}">
                  <a16:creationId xmlns:a16="http://schemas.microsoft.com/office/drawing/2014/main" id="{1EB3373C-8C45-E085-DCD4-91546C802304}"/>
                </a:ext>
              </a:extLst>
            </p:cNvPr>
            <p:cNvSpPr/>
            <p:nvPr/>
          </p:nvSpPr>
          <p:spPr>
            <a:xfrm>
              <a:off x="4029725" y="2558100"/>
              <a:ext cx="249350" cy="186000"/>
            </a:xfrm>
            <a:custGeom>
              <a:avLst/>
              <a:gdLst/>
              <a:ahLst/>
              <a:cxnLst/>
              <a:rect l="l" t="t" r="r" b="b"/>
              <a:pathLst>
                <a:path w="9974" h="7440" extrusionOk="0">
                  <a:moveTo>
                    <a:pt x="4970" y="1"/>
                  </a:moveTo>
                  <a:cubicBezTo>
                    <a:pt x="2235" y="1"/>
                    <a:pt x="0" y="2236"/>
                    <a:pt x="0" y="5004"/>
                  </a:cubicBezTo>
                  <a:cubicBezTo>
                    <a:pt x="0" y="5705"/>
                    <a:pt x="134" y="6372"/>
                    <a:pt x="400" y="7006"/>
                  </a:cubicBezTo>
                  <a:cubicBezTo>
                    <a:pt x="967" y="6505"/>
                    <a:pt x="1668" y="6138"/>
                    <a:pt x="2402" y="5938"/>
                  </a:cubicBezTo>
                  <a:cubicBezTo>
                    <a:pt x="2946" y="5783"/>
                    <a:pt x="3510" y="5713"/>
                    <a:pt x="4077" y="5713"/>
                  </a:cubicBezTo>
                  <a:cubicBezTo>
                    <a:pt x="4970" y="5713"/>
                    <a:pt x="5869" y="5886"/>
                    <a:pt x="6705" y="6172"/>
                  </a:cubicBezTo>
                  <a:cubicBezTo>
                    <a:pt x="7639" y="6505"/>
                    <a:pt x="8473" y="6939"/>
                    <a:pt x="9307" y="7439"/>
                  </a:cubicBezTo>
                  <a:cubicBezTo>
                    <a:pt x="9740" y="6739"/>
                    <a:pt x="9974" y="5905"/>
                    <a:pt x="9974" y="5004"/>
                  </a:cubicBezTo>
                  <a:cubicBezTo>
                    <a:pt x="9974" y="2236"/>
                    <a:pt x="7739" y="1"/>
                    <a:pt x="49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11;p98">
              <a:extLst>
                <a:ext uri="{FF2B5EF4-FFF2-40B4-BE49-F238E27FC236}">
                  <a16:creationId xmlns:a16="http://schemas.microsoft.com/office/drawing/2014/main" id="{8FE0B38D-33F5-B6E8-41F7-54328DA789AE}"/>
                </a:ext>
              </a:extLst>
            </p:cNvPr>
            <p:cNvSpPr/>
            <p:nvPr/>
          </p:nvSpPr>
          <p:spPr>
            <a:xfrm>
              <a:off x="3822075" y="2749450"/>
              <a:ext cx="532900" cy="485000"/>
            </a:xfrm>
            <a:custGeom>
              <a:avLst/>
              <a:gdLst/>
              <a:ahLst/>
              <a:cxnLst/>
              <a:rect l="l" t="t" r="r" b="b"/>
              <a:pathLst>
                <a:path w="21316" h="19400" extrusionOk="0">
                  <a:moveTo>
                    <a:pt x="9422" y="0"/>
                  </a:moveTo>
                  <a:cubicBezTo>
                    <a:pt x="8578" y="0"/>
                    <a:pt x="7732" y="104"/>
                    <a:pt x="6905" y="319"/>
                  </a:cubicBezTo>
                  <a:cubicBezTo>
                    <a:pt x="4503" y="953"/>
                    <a:pt x="2335" y="2587"/>
                    <a:pt x="1234" y="4822"/>
                  </a:cubicBezTo>
                  <a:cubicBezTo>
                    <a:pt x="0" y="7224"/>
                    <a:pt x="67" y="10126"/>
                    <a:pt x="934" y="12661"/>
                  </a:cubicBezTo>
                  <a:cubicBezTo>
                    <a:pt x="1835" y="15230"/>
                    <a:pt x="3469" y="17431"/>
                    <a:pt x="5304" y="19399"/>
                  </a:cubicBezTo>
                  <a:cubicBezTo>
                    <a:pt x="10041" y="19133"/>
                    <a:pt x="15211" y="17798"/>
                    <a:pt x="19347" y="15463"/>
                  </a:cubicBezTo>
                  <a:cubicBezTo>
                    <a:pt x="20948" y="12028"/>
                    <a:pt x="21315" y="8025"/>
                    <a:pt x="20348" y="4355"/>
                  </a:cubicBezTo>
                  <a:cubicBezTo>
                    <a:pt x="20014" y="3155"/>
                    <a:pt x="19514" y="1954"/>
                    <a:pt x="18513" y="1186"/>
                  </a:cubicBezTo>
                  <a:cubicBezTo>
                    <a:pt x="17892" y="703"/>
                    <a:pt x="17073" y="452"/>
                    <a:pt x="16261" y="452"/>
                  </a:cubicBezTo>
                  <a:cubicBezTo>
                    <a:pt x="15506" y="452"/>
                    <a:pt x="14756" y="669"/>
                    <a:pt x="14177" y="1120"/>
                  </a:cubicBezTo>
                  <a:cubicBezTo>
                    <a:pt x="12701" y="393"/>
                    <a:pt x="11065" y="0"/>
                    <a:pt x="94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12;p98">
              <a:extLst>
                <a:ext uri="{FF2B5EF4-FFF2-40B4-BE49-F238E27FC236}">
                  <a16:creationId xmlns:a16="http://schemas.microsoft.com/office/drawing/2014/main" id="{D4FB5FE8-909D-228E-2BC2-9F1133204960}"/>
                </a:ext>
              </a:extLst>
            </p:cNvPr>
            <p:cNvSpPr/>
            <p:nvPr/>
          </p:nvSpPr>
          <p:spPr>
            <a:xfrm>
              <a:off x="3932150" y="3248400"/>
              <a:ext cx="25775" cy="27750"/>
            </a:xfrm>
            <a:custGeom>
              <a:avLst/>
              <a:gdLst/>
              <a:ahLst/>
              <a:cxnLst/>
              <a:rect l="l" t="t" r="r" b="b"/>
              <a:pathLst>
                <a:path w="1031" h="1110" extrusionOk="0">
                  <a:moveTo>
                    <a:pt x="385" y="1"/>
                  </a:moveTo>
                  <a:cubicBezTo>
                    <a:pt x="348" y="1"/>
                    <a:pt x="309" y="3"/>
                    <a:pt x="267" y="9"/>
                  </a:cubicBezTo>
                  <a:lnTo>
                    <a:pt x="0" y="642"/>
                  </a:lnTo>
                  <a:lnTo>
                    <a:pt x="734" y="1109"/>
                  </a:lnTo>
                  <a:cubicBezTo>
                    <a:pt x="987" y="794"/>
                    <a:pt x="1030" y="1"/>
                    <a:pt x="385" y="1"/>
                  </a:cubicBezTo>
                  <a:close/>
                </a:path>
              </a:pathLst>
            </a:custGeom>
            <a:solidFill>
              <a:srgbClr val="E0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13;p98">
              <a:extLst>
                <a:ext uri="{FF2B5EF4-FFF2-40B4-BE49-F238E27FC236}">
                  <a16:creationId xmlns:a16="http://schemas.microsoft.com/office/drawing/2014/main" id="{AF841595-8D36-4EE7-8902-6245A61AA602}"/>
                </a:ext>
              </a:extLst>
            </p:cNvPr>
            <p:cNvSpPr/>
            <p:nvPr/>
          </p:nvSpPr>
          <p:spPr>
            <a:xfrm>
              <a:off x="3866275" y="3149225"/>
              <a:ext cx="125950" cy="115975"/>
            </a:xfrm>
            <a:custGeom>
              <a:avLst/>
              <a:gdLst/>
              <a:ahLst/>
              <a:cxnLst/>
              <a:rect l="l" t="t" r="r" b="b"/>
              <a:pathLst>
                <a:path w="5038" h="4639" extrusionOk="0">
                  <a:moveTo>
                    <a:pt x="2551" y="0"/>
                  </a:moveTo>
                  <a:cubicBezTo>
                    <a:pt x="2414" y="0"/>
                    <a:pt x="2275" y="13"/>
                    <a:pt x="2135" y="39"/>
                  </a:cubicBezTo>
                  <a:cubicBezTo>
                    <a:pt x="867" y="240"/>
                    <a:pt x="0" y="1440"/>
                    <a:pt x="234" y="2708"/>
                  </a:cubicBezTo>
                  <a:cubicBezTo>
                    <a:pt x="444" y="3849"/>
                    <a:pt x="1438" y="4639"/>
                    <a:pt x="2535" y="4639"/>
                  </a:cubicBezTo>
                  <a:cubicBezTo>
                    <a:pt x="2657" y="4639"/>
                    <a:pt x="2779" y="4629"/>
                    <a:pt x="2902" y="4609"/>
                  </a:cubicBezTo>
                  <a:cubicBezTo>
                    <a:pt x="4170" y="4376"/>
                    <a:pt x="5037" y="3175"/>
                    <a:pt x="4804" y="1907"/>
                  </a:cubicBezTo>
                  <a:cubicBezTo>
                    <a:pt x="4596" y="783"/>
                    <a:pt x="3629" y="0"/>
                    <a:pt x="2551" y="0"/>
                  </a:cubicBezTo>
                  <a:close/>
                </a:path>
              </a:pathLst>
            </a:custGeom>
            <a:solidFill>
              <a:srgbClr val="DB9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14;p98">
              <a:extLst>
                <a:ext uri="{FF2B5EF4-FFF2-40B4-BE49-F238E27FC236}">
                  <a16:creationId xmlns:a16="http://schemas.microsoft.com/office/drawing/2014/main" id="{901B6831-A62E-D102-B066-514E0B1C93E9}"/>
                </a:ext>
              </a:extLst>
            </p:cNvPr>
            <p:cNvSpPr/>
            <p:nvPr/>
          </p:nvSpPr>
          <p:spPr>
            <a:xfrm>
              <a:off x="3892125" y="3173000"/>
              <a:ext cx="74225" cy="67825"/>
            </a:xfrm>
            <a:custGeom>
              <a:avLst/>
              <a:gdLst/>
              <a:ahLst/>
              <a:cxnLst/>
              <a:rect l="l" t="t" r="r" b="b"/>
              <a:pathLst>
                <a:path w="2969" h="2713" extrusionOk="0">
                  <a:moveTo>
                    <a:pt x="1482" y="1"/>
                  </a:moveTo>
                  <a:cubicBezTo>
                    <a:pt x="1401" y="1"/>
                    <a:pt x="1318" y="8"/>
                    <a:pt x="1234" y="22"/>
                  </a:cubicBezTo>
                  <a:cubicBezTo>
                    <a:pt x="501" y="156"/>
                    <a:pt x="0" y="856"/>
                    <a:pt x="134" y="1590"/>
                  </a:cubicBezTo>
                  <a:cubicBezTo>
                    <a:pt x="252" y="2244"/>
                    <a:pt x="822" y="2713"/>
                    <a:pt x="1463" y="2713"/>
                  </a:cubicBezTo>
                  <a:cubicBezTo>
                    <a:pt x="1542" y="2713"/>
                    <a:pt x="1621" y="2706"/>
                    <a:pt x="1701" y="2691"/>
                  </a:cubicBezTo>
                  <a:cubicBezTo>
                    <a:pt x="2469" y="2558"/>
                    <a:pt x="2969" y="1857"/>
                    <a:pt x="2836" y="1123"/>
                  </a:cubicBezTo>
                  <a:cubicBezTo>
                    <a:pt x="2717" y="469"/>
                    <a:pt x="2148" y="1"/>
                    <a:pt x="1482" y="1"/>
                  </a:cubicBezTo>
                  <a:close/>
                </a:path>
              </a:pathLst>
            </a:custGeom>
            <a:solidFill>
              <a:srgbClr val="D1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115;p98">
              <a:extLst>
                <a:ext uri="{FF2B5EF4-FFF2-40B4-BE49-F238E27FC236}">
                  <a16:creationId xmlns:a16="http://schemas.microsoft.com/office/drawing/2014/main" id="{633D4CB8-C8E0-5DE1-4507-D9F4524CC60D}"/>
                </a:ext>
              </a:extLst>
            </p:cNvPr>
            <p:cNvSpPr/>
            <p:nvPr/>
          </p:nvSpPr>
          <p:spPr>
            <a:xfrm>
              <a:off x="3925475" y="3249425"/>
              <a:ext cx="25050" cy="32025"/>
            </a:xfrm>
            <a:custGeom>
              <a:avLst/>
              <a:gdLst/>
              <a:ahLst/>
              <a:cxnLst/>
              <a:rect l="l" t="t" r="r" b="b"/>
              <a:pathLst>
                <a:path w="1002" h="1281" extrusionOk="0">
                  <a:moveTo>
                    <a:pt x="201" y="1"/>
                  </a:moveTo>
                  <a:cubicBezTo>
                    <a:pt x="134" y="1"/>
                    <a:pt x="67" y="68"/>
                    <a:pt x="67" y="134"/>
                  </a:cubicBezTo>
                  <a:cubicBezTo>
                    <a:pt x="0" y="334"/>
                    <a:pt x="0" y="535"/>
                    <a:pt x="67" y="701"/>
                  </a:cubicBezTo>
                  <a:cubicBezTo>
                    <a:pt x="101" y="902"/>
                    <a:pt x="201" y="1035"/>
                    <a:pt x="334" y="1168"/>
                  </a:cubicBezTo>
                  <a:cubicBezTo>
                    <a:pt x="384" y="1243"/>
                    <a:pt x="490" y="1281"/>
                    <a:pt x="597" y="1281"/>
                  </a:cubicBezTo>
                  <a:cubicBezTo>
                    <a:pt x="632" y="1281"/>
                    <a:pt x="668" y="1277"/>
                    <a:pt x="701" y="1268"/>
                  </a:cubicBezTo>
                  <a:cubicBezTo>
                    <a:pt x="901" y="1202"/>
                    <a:pt x="1001" y="1068"/>
                    <a:pt x="1001" y="1068"/>
                  </a:cubicBezTo>
                  <a:cubicBezTo>
                    <a:pt x="734" y="835"/>
                    <a:pt x="568" y="501"/>
                    <a:pt x="534" y="134"/>
                  </a:cubicBezTo>
                  <a:cubicBezTo>
                    <a:pt x="534" y="68"/>
                    <a:pt x="467" y="1"/>
                    <a:pt x="367" y="1"/>
                  </a:cubicBezTo>
                  <a:close/>
                </a:path>
              </a:pathLst>
            </a:custGeom>
            <a:solidFill>
              <a:srgbClr val="ECB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16;p98">
              <a:extLst>
                <a:ext uri="{FF2B5EF4-FFF2-40B4-BE49-F238E27FC236}">
                  <a16:creationId xmlns:a16="http://schemas.microsoft.com/office/drawing/2014/main" id="{0A818B55-1DEB-ED8E-916D-4FB62BF1C40B}"/>
                </a:ext>
              </a:extLst>
            </p:cNvPr>
            <p:cNvSpPr/>
            <p:nvPr/>
          </p:nvSpPr>
          <p:spPr>
            <a:xfrm>
              <a:off x="3920475" y="2914200"/>
              <a:ext cx="391975" cy="425400"/>
            </a:xfrm>
            <a:custGeom>
              <a:avLst/>
              <a:gdLst/>
              <a:ahLst/>
              <a:cxnLst/>
              <a:rect l="l" t="t" r="r" b="b"/>
              <a:pathLst>
                <a:path w="15679" h="17016" extrusionOk="0">
                  <a:moveTo>
                    <a:pt x="8673" y="0"/>
                  </a:moveTo>
                  <a:cubicBezTo>
                    <a:pt x="7939" y="2102"/>
                    <a:pt x="6605" y="3936"/>
                    <a:pt x="4870" y="5271"/>
                  </a:cubicBezTo>
                  <a:cubicBezTo>
                    <a:pt x="3436" y="6372"/>
                    <a:pt x="1768" y="7105"/>
                    <a:pt x="0" y="7439"/>
                  </a:cubicBezTo>
                  <a:lnTo>
                    <a:pt x="601" y="10941"/>
                  </a:lnTo>
                  <a:cubicBezTo>
                    <a:pt x="1228" y="14527"/>
                    <a:pt x="4318" y="17016"/>
                    <a:pt x="7809" y="17016"/>
                  </a:cubicBezTo>
                  <a:cubicBezTo>
                    <a:pt x="8215" y="17016"/>
                    <a:pt x="8627" y="16982"/>
                    <a:pt x="9040" y="16912"/>
                  </a:cubicBezTo>
                  <a:cubicBezTo>
                    <a:pt x="13010" y="16212"/>
                    <a:pt x="15678" y="12443"/>
                    <a:pt x="14978" y="8440"/>
                  </a:cubicBezTo>
                  <a:lnTo>
                    <a:pt x="14844" y="7639"/>
                  </a:lnTo>
                  <a:cubicBezTo>
                    <a:pt x="13577" y="7072"/>
                    <a:pt x="9974" y="5071"/>
                    <a:pt x="8673" y="0"/>
                  </a:cubicBezTo>
                  <a:close/>
                </a:path>
              </a:pathLst>
            </a:custGeom>
            <a:solidFill>
              <a:srgbClr val="E9B4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17;p98">
              <a:extLst>
                <a:ext uri="{FF2B5EF4-FFF2-40B4-BE49-F238E27FC236}">
                  <a16:creationId xmlns:a16="http://schemas.microsoft.com/office/drawing/2014/main" id="{E7CAE847-291A-BD77-038C-EE2C111D90AE}"/>
                </a:ext>
              </a:extLst>
            </p:cNvPr>
            <p:cNvSpPr/>
            <p:nvPr/>
          </p:nvSpPr>
          <p:spPr>
            <a:xfrm>
              <a:off x="4335775" y="3164175"/>
              <a:ext cx="25775" cy="27750"/>
            </a:xfrm>
            <a:custGeom>
              <a:avLst/>
              <a:gdLst/>
              <a:ahLst/>
              <a:cxnLst/>
              <a:rect l="l" t="t" r="r" b="b"/>
              <a:pathLst>
                <a:path w="1031" h="1110" extrusionOk="0">
                  <a:moveTo>
                    <a:pt x="381" y="1"/>
                  </a:moveTo>
                  <a:cubicBezTo>
                    <a:pt x="345" y="1"/>
                    <a:pt x="307" y="3"/>
                    <a:pt x="267" y="8"/>
                  </a:cubicBezTo>
                  <a:lnTo>
                    <a:pt x="0" y="642"/>
                  </a:lnTo>
                  <a:lnTo>
                    <a:pt x="734" y="1109"/>
                  </a:lnTo>
                  <a:cubicBezTo>
                    <a:pt x="987" y="825"/>
                    <a:pt x="1030" y="1"/>
                    <a:pt x="381" y="1"/>
                  </a:cubicBezTo>
                  <a:close/>
                </a:path>
              </a:pathLst>
            </a:custGeom>
            <a:solidFill>
              <a:srgbClr val="E0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18;p98">
              <a:extLst>
                <a:ext uri="{FF2B5EF4-FFF2-40B4-BE49-F238E27FC236}">
                  <a16:creationId xmlns:a16="http://schemas.microsoft.com/office/drawing/2014/main" id="{81780D12-450E-10CE-3238-D00AC82BE605}"/>
                </a:ext>
              </a:extLst>
            </p:cNvPr>
            <p:cNvSpPr/>
            <p:nvPr/>
          </p:nvSpPr>
          <p:spPr>
            <a:xfrm>
              <a:off x="4279050" y="3063475"/>
              <a:ext cx="115950" cy="115925"/>
            </a:xfrm>
            <a:custGeom>
              <a:avLst/>
              <a:gdLst/>
              <a:ahLst/>
              <a:cxnLst/>
              <a:rect l="l" t="t" r="r" b="b"/>
              <a:pathLst>
                <a:path w="4638" h="4637" extrusionOk="0">
                  <a:moveTo>
                    <a:pt x="2303" y="0"/>
                  </a:moveTo>
                  <a:cubicBezTo>
                    <a:pt x="1035" y="0"/>
                    <a:pt x="1" y="1034"/>
                    <a:pt x="1" y="2302"/>
                  </a:cubicBezTo>
                  <a:cubicBezTo>
                    <a:pt x="1" y="3569"/>
                    <a:pt x="1035" y="4637"/>
                    <a:pt x="2303" y="4637"/>
                  </a:cubicBezTo>
                  <a:cubicBezTo>
                    <a:pt x="3603" y="4637"/>
                    <a:pt x="4638" y="3569"/>
                    <a:pt x="4638" y="2302"/>
                  </a:cubicBezTo>
                  <a:cubicBezTo>
                    <a:pt x="4638" y="1034"/>
                    <a:pt x="3603" y="0"/>
                    <a:pt x="2303" y="0"/>
                  </a:cubicBezTo>
                  <a:close/>
                </a:path>
              </a:pathLst>
            </a:custGeom>
            <a:solidFill>
              <a:srgbClr val="E9B4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119;p98">
              <a:extLst>
                <a:ext uri="{FF2B5EF4-FFF2-40B4-BE49-F238E27FC236}">
                  <a16:creationId xmlns:a16="http://schemas.microsoft.com/office/drawing/2014/main" id="{08A2BA41-0302-2E42-EF3B-C7A16CA2686C}"/>
                </a:ext>
              </a:extLst>
            </p:cNvPr>
            <p:cNvSpPr/>
            <p:nvPr/>
          </p:nvSpPr>
          <p:spPr>
            <a:xfrm>
              <a:off x="4303250" y="3086825"/>
              <a:ext cx="67575" cy="68400"/>
            </a:xfrm>
            <a:custGeom>
              <a:avLst/>
              <a:gdLst/>
              <a:ahLst/>
              <a:cxnLst/>
              <a:rect l="l" t="t" r="r" b="b"/>
              <a:pathLst>
                <a:path w="2703" h="2736" extrusionOk="0">
                  <a:moveTo>
                    <a:pt x="1335" y="0"/>
                  </a:moveTo>
                  <a:cubicBezTo>
                    <a:pt x="601" y="0"/>
                    <a:pt x="0" y="634"/>
                    <a:pt x="0" y="1368"/>
                  </a:cubicBezTo>
                  <a:cubicBezTo>
                    <a:pt x="0" y="2135"/>
                    <a:pt x="601" y="2736"/>
                    <a:pt x="1335" y="2736"/>
                  </a:cubicBezTo>
                  <a:cubicBezTo>
                    <a:pt x="2102" y="2736"/>
                    <a:pt x="2702" y="2135"/>
                    <a:pt x="2702" y="1368"/>
                  </a:cubicBezTo>
                  <a:cubicBezTo>
                    <a:pt x="2702" y="634"/>
                    <a:pt x="2102" y="0"/>
                    <a:pt x="1335" y="0"/>
                  </a:cubicBezTo>
                  <a:close/>
                </a:path>
              </a:pathLst>
            </a:custGeom>
            <a:solidFill>
              <a:srgbClr val="DB9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20;p98">
              <a:extLst>
                <a:ext uri="{FF2B5EF4-FFF2-40B4-BE49-F238E27FC236}">
                  <a16:creationId xmlns:a16="http://schemas.microsoft.com/office/drawing/2014/main" id="{7FB91C7F-7A3B-8108-ECCC-8F64F777F76A}"/>
                </a:ext>
              </a:extLst>
            </p:cNvPr>
            <p:cNvSpPr/>
            <p:nvPr/>
          </p:nvSpPr>
          <p:spPr>
            <a:xfrm>
              <a:off x="4329100" y="3165200"/>
              <a:ext cx="25050" cy="32025"/>
            </a:xfrm>
            <a:custGeom>
              <a:avLst/>
              <a:gdLst/>
              <a:ahLst/>
              <a:cxnLst/>
              <a:rect l="l" t="t" r="r" b="b"/>
              <a:pathLst>
                <a:path w="1002" h="1281" extrusionOk="0">
                  <a:moveTo>
                    <a:pt x="200" y="1"/>
                  </a:moveTo>
                  <a:cubicBezTo>
                    <a:pt x="134" y="1"/>
                    <a:pt x="67" y="68"/>
                    <a:pt x="67" y="134"/>
                  </a:cubicBezTo>
                  <a:cubicBezTo>
                    <a:pt x="0" y="301"/>
                    <a:pt x="0" y="535"/>
                    <a:pt x="67" y="701"/>
                  </a:cubicBezTo>
                  <a:cubicBezTo>
                    <a:pt x="100" y="868"/>
                    <a:pt x="200" y="1035"/>
                    <a:pt x="301" y="1168"/>
                  </a:cubicBezTo>
                  <a:cubicBezTo>
                    <a:pt x="376" y="1243"/>
                    <a:pt x="469" y="1281"/>
                    <a:pt x="568" y="1281"/>
                  </a:cubicBezTo>
                  <a:cubicBezTo>
                    <a:pt x="601" y="1281"/>
                    <a:pt x="634" y="1277"/>
                    <a:pt x="667" y="1268"/>
                  </a:cubicBezTo>
                  <a:cubicBezTo>
                    <a:pt x="868" y="1202"/>
                    <a:pt x="1001" y="1068"/>
                    <a:pt x="1001" y="1068"/>
                  </a:cubicBezTo>
                  <a:cubicBezTo>
                    <a:pt x="734" y="835"/>
                    <a:pt x="567" y="501"/>
                    <a:pt x="534" y="134"/>
                  </a:cubicBezTo>
                  <a:cubicBezTo>
                    <a:pt x="534" y="68"/>
                    <a:pt x="467" y="1"/>
                    <a:pt x="367" y="1"/>
                  </a:cubicBezTo>
                  <a:close/>
                </a:path>
              </a:pathLst>
            </a:custGeom>
            <a:solidFill>
              <a:srgbClr val="ECB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21;p98">
              <a:extLst>
                <a:ext uri="{FF2B5EF4-FFF2-40B4-BE49-F238E27FC236}">
                  <a16:creationId xmlns:a16="http://schemas.microsoft.com/office/drawing/2014/main" id="{3D1FE77C-2813-9C23-8F2F-4EBAB81547DA}"/>
                </a:ext>
              </a:extLst>
            </p:cNvPr>
            <p:cNvSpPr/>
            <p:nvPr/>
          </p:nvSpPr>
          <p:spPr>
            <a:xfrm>
              <a:off x="3954650" y="3071850"/>
              <a:ext cx="94275" cy="35850"/>
            </a:xfrm>
            <a:custGeom>
              <a:avLst/>
              <a:gdLst/>
              <a:ahLst/>
              <a:cxnLst/>
              <a:rect l="l" t="t" r="r" b="b"/>
              <a:pathLst>
                <a:path w="3771" h="1434" extrusionOk="0">
                  <a:moveTo>
                    <a:pt x="2095" y="1"/>
                  </a:moveTo>
                  <a:cubicBezTo>
                    <a:pt x="1966" y="1"/>
                    <a:pt x="1835" y="11"/>
                    <a:pt x="1702" y="32"/>
                  </a:cubicBezTo>
                  <a:cubicBezTo>
                    <a:pt x="902" y="199"/>
                    <a:pt x="268" y="766"/>
                    <a:pt x="1" y="1433"/>
                  </a:cubicBezTo>
                  <a:cubicBezTo>
                    <a:pt x="1117" y="968"/>
                    <a:pt x="2319" y="762"/>
                    <a:pt x="3501" y="762"/>
                  </a:cubicBezTo>
                  <a:cubicBezTo>
                    <a:pt x="3591" y="762"/>
                    <a:pt x="3681" y="764"/>
                    <a:pt x="3770" y="766"/>
                  </a:cubicBezTo>
                  <a:cubicBezTo>
                    <a:pt x="3406" y="289"/>
                    <a:pt x="2781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22;p98">
              <a:extLst>
                <a:ext uri="{FF2B5EF4-FFF2-40B4-BE49-F238E27FC236}">
                  <a16:creationId xmlns:a16="http://schemas.microsoft.com/office/drawing/2014/main" id="{D8F78C31-1876-D8A6-9320-69773718254D}"/>
                </a:ext>
              </a:extLst>
            </p:cNvPr>
            <p:cNvSpPr/>
            <p:nvPr/>
          </p:nvSpPr>
          <p:spPr>
            <a:xfrm>
              <a:off x="4102275" y="3045725"/>
              <a:ext cx="105100" cy="38625"/>
            </a:xfrm>
            <a:custGeom>
              <a:avLst/>
              <a:gdLst/>
              <a:ahLst/>
              <a:cxnLst/>
              <a:rect l="l" t="t" r="r" b="b"/>
              <a:pathLst>
                <a:path w="4204" h="1545" extrusionOk="0">
                  <a:moveTo>
                    <a:pt x="2369" y="0"/>
                  </a:moveTo>
                  <a:cubicBezTo>
                    <a:pt x="2215" y="0"/>
                    <a:pt x="2059" y="14"/>
                    <a:pt x="1902" y="43"/>
                  </a:cubicBezTo>
                  <a:cubicBezTo>
                    <a:pt x="1001" y="177"/>
                    <a:pt x="300" y="810"/>
                    <a:pt x="0" y="1544"/>
                  </a:cubicBezTo>
                  <a:cubicBezTo>
                    <a:pt x="1334" y="1044"/>
                    <a:pt x="2769" y="777"/>
                    <a:pt x="4203" y="777"/>
                  </a:cubicBezTo>
                  <a:cubicBezTo>
                    <a:pt x="3763" y="309"/>
                    <a:pt x="3095" y="0"/>
                    <a:pt x="2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23;p98">
              <a:extLst>
                <a:ext uri="{FF2B5EF4-FFF2-40B4-BE49-F238E27FC236}">
                  <a16:creationId xmlns:a16="http://schemas.microsoft.com/office/drawing/2014/main" id="{786958DE-46C2-781E-38AC-2FA8C03D3417}"/>
                </a:ext>
              </a:extLst>
            </p:cNvPr>
            <p:cNvSpPr/>
            <p:nvPr/>
          </p:nvSpPr>
          <p:spPr>
            <a:xfrm>
              <a:off x="4136450" y="3097650"/>
              <a:ext cx="38400" cy="30900"/>
            </a:xfrm>
            <a:custGeom>
              <a:avLst/>
              <a:gdLst/>
              <a:ahLst/>
              <a:cxnLst/>
              <a:rect l="l" t="t" r="r" b="b"/>
              <a:pathLst>
                <a:path w="1536" h="1236" extrusionOk="0">
                  <a:moveTo>
                    <a:pt x="601" y="1"/>
                  </a:moveTo>
                  <a:cubicBezTo>
                    <a:pt x="268" y="1"/>
                    <a:pt x="1" y="268"/>
                    <a:pt x="1" y="601"/>
                  </a:cubicBezTo>
                  <a:cubicBezTo>
                    <a:pt x="1" y="968"/>
                    <a:pt x="268" y="1235"/>
                    <a:pt x="601" y="1235"/>
                  </a:cubicBezTo>
                  <a:cubicBezTo>
                    <a:pt x="968" y="1235"/>
                    <a:pt x="1235" y="968"/>
                    <a:pt x="1235" y="601"/>
                  </a:cubicBezTo>
                  <a:cubicBezTo>
                    <a:pt x="1235" y="568"/>
                    <a:pt x="1235" y="535"/>
                    <a:pt x="1235" y="468"/>
                  </a:cubicBezTo>
                  <a:lnTo>
                    <a:pt x="1502" y="134"/>
                  </a:lnTo>
                  <a:cubicBezTo>
                    <a:pt x="1535" y="101"/>
                    <a:pt x="1469" y="34"/>
                    <a:pt x="1402" y="34"/>
                  </a:cubicBezTo>
                  <a:lnTo>
                    <a:pt x="1002" y="134"/>
                  </a:lnTo>
                  <a:cubicBezTo>
                    <a:pt x="901" y="34"/>
                    <a:pt x="768" y="1"/>
                    <a:pt x="6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24;p98">
              <a:extLst>
                <a:ext uri="{FF2B5EF4-FFF2-40B4-BE49-F238E27FC236}">
                  <a16:creationId xmlns:a16="http://schemas.microsoft.com/office/drawing/2014/main" id="{557BA67D-A79F-03FD-38EC-CB7058907E2D}"/>
                </a:ext>
              </a:extLst>
            </p:cNvPr>
            <p:cNvSpPr/>
            <p:nvPr/>
          </p:nvSpPr>
          <p:spPr>
            <a:xfrm>
              <a:off x="3967175" y="3114875"/>
              <a:ext cx="41725" cy="31250"/>
            </a:xfrm>
            <a:custGeom>
              <a:avLst/>
              <a:gdLst/>
              <a:ahLst/>
              <a:cxnLst/>
              <a:rect l="l" t="t" r="r" b="b"/>
              <a:pathLst>
                <a:path w="1669" h="1250" extrusionOk="0">
                  <a:moveTo>
                    <a:pt x="992" y="1"/>
                  </a:moveTo>
                  <a:cubicBezTo>
                    <a:pt x="952" y="1"/>
                    <a:pt x="910" y="5"/>
                    <a:pt x="868" y="12"/>
                  </a:cubicBezTo>
                  <a:cubicBezTo>
                    <a:pt x="734" y="12"/>
                    <a:pt x="601" y="112"/>
                    <a:pt x="534" y="213"/>
                  </a:cubicBezTo>
                  <a:lnTo>
                    <a:pt x="100" y="179"/>
                  </a:lnTo>
                  <a:cubicBezTo>
                    <a:pt x="34" y="179"/>
                    <a:pt x="0" y="246"/>
                    <a:pt x="34" y="313"/>
                  </a:cubicBezTo>
                  <a:lnTo>
                    <a:pt x="367" y="579"/>
                  </a:lnTo>
                  <a:cubicBezTo>
                    <a:pt x="367" y="613"/>
                    <a:pt x="367" y="680"/>
                    <a:pt x="367" y="713"/>
                  </a:cubicBezTo>
                  <a:cubicBezTo>
                    <a:pt x="430" y="1025"/>
                    <a:pt x="697" y="1250"/>
                    <a:pt x="1032" y="1250"/>
                  </a:cubicBezTo>
                  <a:cubicBezTo>
                    <a:pt x="1055" y="1250"/>
                    <a:pt x="1078" y="1249"/>
                    <a:pt x="1101" y="1247"/>
                  </a:cubicBezTo>
                  <a:cubicBezTo>
                    <a:pt x="1435" y="1180"/>
                    <a:pt x="1668" y="846"/>
                    <a:pt x="1601" y="513"/>
                  </a:cubicBezTo>
                  <a:cubicBezTo>
                    <a:pt x="1542" y="218"/>
                    <a:pt x="1301" y="1"/>
                    <a:pt x="99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25;p98">
              <a:extLst>
                <a:ext uri="{FF2B5EF4-FFF2-40B4-BE49-F238E27FC236}">
                  <a16:creationId xmlns:a16="http://schemas.microsoft.com/office/drawing/2014/main" id="{69F3DE7B-E460-2E7D-3136-9D9E910ACD7F}"/>
                </a:ext>
              </a:extLst>
            </p:cNvPr>
            <p:cNvSpPr/>
            <p:nvPr/>
          </p:nvSpPr>
          <p:spPr>
            <a:xfrm>
              <a:off x="4039725" y="3201900"/>
              <a:ext cx="42550" cy="17550"/>
            </a:xfrm>
            <a:custGeom>
              <a:avLst/>
              <a:gdLst/>
              <a:ahLst/>
              <a:cxnLst/>
              <a:rect l="l" t="t" r="r" b="b"/>
              <a:pathLst>
                <a:path w="1702" h="702" extrusionOk="0">
                  <a:moveTo>
                    <a:pt x="1702" y="1"/>
                  </a:moveTo>
                  <a:lnTo>
                    <a:pt x="1702" y="1"/>
                  </a:lnTo>
                  <a:cubicBezTo>
                    <a:pt x="1135" y="101"/>
                    <a:pt x="567" y="134"/>
                    <a:pt x="0" y="134"/>
                  </a:cubicBezTo>
                  <a:cubicBezTo>
                    <a:pt x="167" y="468"/>
                    <a:pt x="501" y="701"/>
                    <a:pt x="868" y="701"/>
                  </a:cubicBezTo>
                  <a:cubicBezTo>
                    <a:pt x="1235" y="701"/>
                    <a:pt x="1535" y="334"/>
                    <a:pt x="1702" y="1"/>
                  </a:cubicBezTo>
                  <a:close/>
                </a:path>
              </a:pathLst>
            </a:custGeom>
            <a:solidFill>
              <a:srgbClr val="DB9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26;p98">
              <a:extLst>
                <a:ext uri="{FF2B5EF4-FFF2-40B4-BE49-F238E27FC236}">
                  <a16:creationId xmlns:a16="http://schemas.microsoft.com/office/drawing/2014/main" id="{00C31BFE-EE1B-3D70-8DCD-9A9F8C76F2C3}"/>
                </a:ext>
              </a:extLst>
            </p:cNvPr>
            <p:cNvSpPr/>
            <p:nvPr/>
          </p:nvSpPr>
          <p:spPr>
            <a:xfrm>
              <a:off x="4048050" y="3226075"/>
              <a:ext cx="122625" cy="53925"/>
            </a:xfrm>
            <a:custGeom>
              <a:avLst/>
              <a:gdLst/>
              <a:ahLst/>
              <a:cxnLst/>
              <a:rect l="l" t="t" r="r" b="b"/>
              <a:pathLst>
                <a:path w="4905" h="2157" extrusionOk="0">
                  <a:moveTo>
                    <a:pt x="4904" y="1"/>
                  </a:moveTo>
                  <a:cubicBezTo>
                    <a:pt x="3337" y="568"/>
                    <a:pt x="1669" y="868"/>
                    <a:pt x="1" y="868"/>
                  </a:cubicBezTo>
                  <a:cubicBezTo>
                    <a:pt x="510" y="1646"/>
                    <a:pt x="1422" y="2156"/>
                    <a:pt x="2327" y="2156"/>
                  </a:cubicBezTo>
                  <a:cubicBezTo>
                    <a:pt x="2430" y="2156"/>
                    <a:pt x="2533" y="2149"/>
                    <a:pt x="2636" y="2136"/>
                  </a:cubicBezTo>
                  <a:cubicBezTo>
                    <a:pt x="3670" y="1969"/>
                    <a:pt x="4604" y="1002"/>
                    <a:pt x="49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27;p98">
              <a:extLst>
                <a:ext uri="{FF2B5EF4-FFF2-40B4-BE49-F238E27FC236}">
                  <a16:creationId xmlns:a16="http://schemas.microsoft.com/office/drawing/2014/main" id="{A09335B4-DBBE-0DE0-25A3-B0067696C69A}"/>
                </a:ext>
              </a:extLst>
            </p:cNvPr>
            <p:cNvSpPr/>
            <p:nvPr/>
          </p:nvSpPr>
          <p:spPr>
            <a:xfrm>
              <a:off x="3905450" y="2862500"/>
              <a:ext cx="186825" cy="101400"/>
            </a:xfrm>
            <a:custGeom>
              <a:avLst/>
              <a:gdLst/>
              <a:ahLst/>
              <a:cxnLst/>
              <a:rect l="l" t="t" r="r" b="b"/>
              <a:pathLst>
                <a:path w="7473" h="4056" extrusionOk="0">
                  <a:moveTo>
                    <a:pt x="7473" y="0"/>
                  </a:moveTo>
                  <a:lnTo>
                    <a:pt x="1" y="3703"/>
                  </a:lnTo>
                  <a:cubicBezTo>
                    <a:pt x="631" y="3937"/>
                    <a:pt x="1299" y="4056"/>
                    <a:pt x="1975" y="4056"/>
                  </a:cubicBezTo>
                  <a:cubicBezTo>
                    <a:pt x="2838" y="4056"/>
                    <a:pt x="3714" y="3862"/>
                    <a:pt x="4537" y="3469"/>
                  </a:cubicBezTo>
                  <a:cubicBezTo>
                    <a:pt x="6005" y="2735"/>
                    <a:pt x="7039" y="1435"/>
                    <a:pt x="7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28;p98">
              <a:extLst>
                <a:ext uri="{FF2B5EF4-FFF2-40B4-BE49-F238E27FC236}">
                  <a16:creationId xmlns:a16="http://schemas.microsoft.com/office/drawing/2014/main" id="{23668888-36F4-6CD7-8D2B-5B5A885F6BAD}"/>
                </a:ext>
              </a:extLst>
            </p:cNvPr>
            <p:cNvSpPr/>
            <p:nvPr/>
          </p:nvSpPr>
          <p:spPr>
            <a:xfrm>
              <a:off x="3992200" y="2819950"/>
              <a:ext cx="112600" cy="24225"/>
            </a:xfrm>
            <a:custGeom>
              <a:avLst/>
              <a:gdLst/>
              <a:ahLst/>
              <a:cxnLst/>
              <a:rect l="l" t="t" r="r" b="b"/>
              <a:pathLst>
                <a:path w="4504" h="969" extrusionOk="0">
                  <a:moveTo>
                    <a:pt x="4503" y="1"/>
                  </a:moveTo>
                  <a:lnTo>
                    <a:pt x="0" y="34"/>
                  </a:lnTo>
                  <a:cubicBezTo>
                    <a:pt x="567" y="601"/>
                    <a:pt x="1368" y="968"/>
                    <a:pt x="2268" y="968"/>
                  </a:cubicBezTo>
                  <a:cubicBezTo>
                    <a:pt x="3136" y="968"/>
                    <a:pt x="3936" y="601"/>
                    <a:pt x="4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29;p98">
              <a:extLst>
                <a:ext uri="{FF2B5EF4-FFF2-40B4-BE49-F238E27FC236}">
                  <a16:creationId xmlns:a16="http://schemas.microsoft.com/office/drawing/2014/main" id="{6E35A69F-BFED-6A09-F5DC-8391304FD6D7}"/>
                </a:ext>
              </a:extLst>
            </p:cNvPr>
            <p:cNvSpPr/>
            <p:nvPr/>
          </p:nvSpPr>
          <p:spPr>
            <a:xfrm>
              <a:off x="4191500" y="2831625"/>
              <a:ext cx="81750" cy="111775"/>
            </a:xfrm>
            <a:custGeom>
              <a:avLst/>
              <a:gdLst/>
              <a:ahLst/>
              <a:cxnLst/>
              <a:rect l="l" t="t" r="r" b="b"/>
              <a:pathLst>
                <a:path w="3270" h="4471" extrusionOk="0">
                  <a:moveTo>
                    <a:pt x="234" y="1"/>
                  </a:moveTo>
                  <a:cubicBezTo>
                    <a:pt x="0" y="968"/>
                    <a:pt x="167" y="2002"/>
                    <a:pt x="768" y="2870"/>
                  </a:cubicBezTo>
                  <a:cubicBezTo>
                    <a:pt x="1368" y="3770"/>
                    <a:pt x="2302" y="4304"/>
                    <a:pt x="3269" y="4471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30;p98">
              <a:extLst>
                <a:ext uri="{FF2B5EF4-FFF2-40B4-BE49-F238E27FC236}">
                  <a16:creationId xmlns:a16="http://schemas.microsoft.com/office/drawing/2014/main" id="{6693451D-02B3-D48E-8FB9-055DB5B22EB6}"/>
                </a:ext>
              </a:extLst>
            </p:cNvPr>
            <p:cNvSpPr/>
            <p:nvPr/>
          </p:nvSpPr>
          <p:spPr>
            <a:xfrm>
              <a:off x="3964675" y="3181950"/>
              <a:ext cx="80075" cy="77525"/>
            </a:xfrm>
            <a:custGeom>
              <a:avLst/>
              <a:gdLst/>
              <a:ahLst/>
              <a:cxnLst/>
              <a:rect l="l" t="t" r="r" b="b"/>
              <a:pathLst>
                <a:path w="3203" h="3101" extrusionOk="0">
                  <a:moveTo>
                    <a:pt x="1529" y="1"/>
                  </a:moveTo>
                  <a:cubicBezTo>
                    <a:pt x="1411" y="1"/>
                    <a:pt x="1310" y="32"/>
                    <a:pt x="1234" y="98"/>
                  </a:cubicBezTo>
                  <a:lnTo>
                    <a:pt x="0" y="1232"/>
                  </a:lnTo>
                  <a:cubicBezTo>
                    <a:pt x="75" y="1166"/>
                    <a:pt x="177" y="1135"/>
                    <a:pt x="294" y="1135"/>
                  </a:cubicBezTo>
                  <a:cubicBezTo>
                    <a:pt x="594" y="1135"/>
                    <a:pt x="999" y="1340"/>
                    <a:pt x="1335" y="1699"/>
                  </a:cubicBezTo>
                  <a:cubicBezTo>
                    <a:pt x="1835" y="2233"/>
                    <a:pt x="1968" y="2833"/>
                    <a:pt x="1701" y="3100"/>
                  </a:cubicBezTo>
                  <a:lnTo>
                    <a:pt x="2936" y="1966"/>
                  </a:lnTo>
                  <a:cubicBezTo>
                    <a:pt x="3203" y="1699"/>
                    <a:pt x="3069" y="1099"/>
                    <a:pt x="2569" y="565"/>
                  </a:cubicBezTo>
                  <a:cubicBezTo>
                    <a:pt x="2233" y="205"/>
                    <a:pt x="1829" y="1"/>
                    <a:pt x="1529" y="1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31;p98">
              <a:extLst>
                <a:ext uri="{FF2B5EF4-FFF2-40B4-BE49-F238E27FC236}">
                  <a16:creationId xmlns:a16="http://schemas.microsoft.com/office/drawing/2014/main" id="{9365931A-6181-A5ED-4679-1EF95DAC2696}"/>
                </a:ext>
              </a:extLst>
            </p:cNvPr>
            <p:cNvSpPr/>
            <p:nvPr/>
          </p:nvSpPr>
          <p:spPr>
            <a:xfrm>
              <a:off x="3943825" y="3210325"/>
              <a:ext cx="70075" cy="68325"/>
            </a:xfrm>
            <a:custGeom>
              <a:avLst/>
              <a:gdLst/>
              <a:ahLst/>
              <a:cxnLst/>
              <a:rect l="l" t="t" r="r" b="b"/>
              <a:pathLst>
                <a:path w="2803" h="2733" extrusionOk="0">
                  <a:moveTo>
                    <a:pt x="1128" y="0"/>
                  </a:moveTo>
                  <a:cubicBezTo>
                    <a:pt x="1011" y="0"/>
                    <a:pt x="909" y="31"/>
                    <a:pt x="834" y="97"/>
                  </a:cubicBezTo>
                  <a:lnTo>
                    <a:pt x="0" y="864"/>
                  </a:lnTo>
                  <a:cubicBezTo>
                    <a:pt x="75" y="799"/>
                    <a:pt x="177" y="767"/>
                    <a:pt x="294" y="767"/>
                  </a:cubicBezTo>
                  <a:cubicBezTo>
                    <a:pt x="595" y="767"/>
                    <a:pt x="999" y="972"/>
                    <a:pt x="1335" y="1331"/>
                  </a:cubicBezTo>
                  <a:cubicBezTo>
                    <a:pt x="1802" y="1865"/>
                    <a:pt x="1968" y="2466"/>
                    <a:pt x="1702" y="2732"/>
                  </a:cubicBezTo>
                  <a:lnTo>
                    <a:pt x="2535" y="1965"/>
                  </a:lnTo>
                  <a:cubicBezTo>
                    <a:pt x="2802" y="1698"/>
                    <a:pt x="2669" y="1098"/>
                    <a:pt x="2169" y="564"/>
                  </a:cubicBezTo>
                  <a:cubicBezTo>
                    <a:pt x="1833" y="205"/>
                    <a:pt x="1428" y="0"/>
                    <a:pt x="1128" y="0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32;p98">
              <a:extLst>
                <a:ext uri="{FF2B5EF4-FFF2-40B4-BE49-F238E27FC236}">
                  <a16:creationId xmlns:a16="http://schemas.microsoft.com/office/drawing/2014/main" id="{C39A38D3-E8BB-1903-1B76-D42A1E4E7BFC}"/>
                </a:ext>
              </a:extLst>
            </p:cNvPr>
            <p:cNvSpPr/>
            <p:nvPr/>
          </p:nvSpPr>
          <p:spPr>
            <a:xfrm>
              <a:off x="3904625" y="3229500"/>
              <a:ext cx="88425" cy="85000"/>
            </a:xfrm>
            <a:custGeom>
              <a:avLst/>
              <a:gdLst/>
              <a:ahLst/>
              <a:cxnLst/>
              <a:rect l="l" t="t" r="r" b="b"/>
              <a:pathLst>
                <a:path w="3537" h="3400" extrusionOk="0">
                  <a:moveTo>
                    <a:pt x="1862" y="0"/>
                  </a:moveTo>
                  <a:cubicBezTo>
                    <a:pt x="1745" y="0"/>
                    <a:pt x="1643" y="32"/>
                    <a:pt x="1568" y="97"/>
                  </a:cubicBezTo>
                  <a:lnTo>
                    <a:pt x="1" y="1565"/>
                  </a:lnTo>
                  <a:lnTo>
                    <a:pt x="1702" y="3400"/>
                  </a:lnTo>
                  <a:lnTo>
                    <a:pt x="3270" y="1965"/>
                  </a:lnTo>
                  <a:cubicBezTo>
                    <a:pt x="3536" y="1699"/>
                    <a:pt x="3370" y="1098"/>
                    <a:pt x="2903" y="564"/>
                  </a:cubicBezTo>
                  <a:cubicBezTo>
                    <a:pt x="2567" y="205"/>
                    <a:pt x="2163" y="0"/>
                    <a:pt x="1862" y="0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133;p98">
              <a:extLst>
                <a:ext uri="{FF2B5EF4-FFF2-40B4-BE49-F238E27FC236}">
                  <a16:creationId xmlns:a16="http://schemas.microsoft.com/office/drawing/2014/main" id="{40841B9E-4638-208F-7F1E-00EE527E5A8C}"/>
                </a:ext>
              </a:extLst>
            </p:cNvPr>
            <p:cNvSpPr/>
            <p:nvPr/>
          </p:nvSpPr>
          <p:spPr>
            <a:xfrm>
              <a:off x="4121450" y="3181950"/>
              <a:ext cx="80075" cy="77525"/>
            </a:xfrm>
            <a:custGeom>
              <a:avLst/>
              <a:gdLst/>
              <a:ahLst/>
              <a:cxnLst/>
              <a:rect l="l" t="t" r="r" b="b"/>
              <a:pathLst>
                <a:path w="3203" h="3101" extrusionOk="0">
                  <a:moveTo>
                    <a:pt x="1529" y="1"/>
                  </a:moveTo>
                  <a:cubicBezTo>
                    <a:pt x="1411" y="1"/>
                    <a:pt x="1310" y="32"/>
                    <a:pt x="1235" y="98"/>
                  </a:cubicBezTo>
                  <a:lnTo>
                    <a:pt x="0" y="1232"/>
                  </a:lnTo>
                  <a:cubicBezTo>
                    <a:pt x="76" y="1166"/>
                    <a:pt x="177" y="1135"/>
                    <a:pt x="295" y="1135"/>
                  </a:cubicBezTo>
                  <a:cubicBezTo>
                    <a:pt x="595" y="1135"/>
                    <a:pt x="999" y="1340"/>
                    <a:pt x="1335" y="1699"/>
                  </a:cubicBezTo>
                  <a:cubicBezTo>
                    <a:pt x="1802" y="2233"/>
                    <a:pt x="1968" y="2833"/>
                    <a:pt x="1702" y="3100"/>
                  </a:cubicBezTo>
                  <a:lnTo>
                    <a:pt x="2936" y="1966"/>
                  </a:lnTo>
                  <a:cubicBezTo>
                    <a:pt x="3203" y="1699"/>
                    <a:pt x="3036" y="1099"/>
                    <a:pt x="2569" y="565"/>
                  </a:cubicBezTo>
                  <a:cubicBezTo>
                    <a:pt x="2233" y="205"/>
                    <a:pt x="1829" y="1"/>
                    <a:pt x="1529" y="1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134;p98">
              <a:extLst>
                <a:ext uri="{FF2B5EF4-FFF2-40B4-BE49-F238E27FC236}">
                  <a16:creationId xmlns:a16="http://schemas.microsoft.com/office/drawing/2014/main" id="{3B3FD292-A3A8-D70C-F8E8-CB6D86435EB1}"/>
                </a:ext>
              </a:extLst>
            </p:cNvPr>
            <p:cNvSpPr/>
            <p:nvPr/>
          </p:nvSpPr>
          <p:spPr>
            <a:xfrm>
              <a:off x="4100600" y="3210325"/>
              <a:ext cx="70075" cy="68325"/>
            </a:xfrm>
            <a:custGeom>
              <a:avLst/>
              <a:gdLst/>
              <a:ahLst/>
              <a:cxnLst/>
              <a:rect l="l" t="t" r="r" b="b"/>
              <a:pathLst>
                <a:path w="2803" h="2733" extrusionOk="0">
                  <a:moveTo>
                    <a:pt x="1129" y="0"/>
                  </a:moveTo>
                  <a:cubicBezTo>
                    <a:pt x="1011" y="0"/>
                    <a:pt x="910" y="31"/>
                    <a:pt x="834" y="97"/>
                  </a:cubicBezTo>
                  <a:lnTo>
                    <a:pt x="0" y="864"/>
                  </a:lnTo>
                  <a:cubicBezTo>
                    <a:pt x="76" y="799"/>
                    <a:pt x="177" y="767"/>
                    <a:pt x="295" y="767"/>
                  </a:cubicBezTo>
                  <a:cubicBezTo>
                    <a:pt x="595" y="767"/>
                    <a:pt x="999" y="972"/>
                    <a:pt x="1335" y="1331"/>
                  </a:cubicBezTo>
                  <a:cubicBezTo>
                    <a:pt x="1802" y="1865"/>
                    <a:pt x="1969" y="2466"/>
                    <a:pt x="1668" y="2732"/>
                  </a:cubicBezTo>
                  <a:lnTo>
                    <a:pt x="2536" y="1965"/>
                  </a:lnTo>
                  <a:cubicBezTo>
                    <a:pt x="2802" y="1698"/>
                    <a:pt x="2636" y="1098"/>
                    <a:pt x="2169" y="564"/>
                  </a:cubicBezTo>
                  <a:cubicBezTo>
                    <a:pt x="1833" y="205"/>
                    <a:pt x="1429" y="0"/>
                    <a:pt x="1129" y="0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135;p98">
              <a:extLst>
                <a:ext uri="{FF2B5EF4-FFF2-40B4-BE49-F238E27FC236}">
                  <a16:creationId xmlns:a16="http://schemas.microsoft.com/office/drawing/2014/main" id="{3768EC8D-F7D0-D494-0EA9-0106C9658FBB}"/>
                </a:ext>
              </a:extLst>
            </p:cNvPr>
            <p:cNvSpPr/>
            <p:nvPr/>
          </p:nvSpPr>
          <p:spPr>
            <a:xfrm>
              <a:off x="4060575" y="3229500"/>
              <a:ext cx="89250" cy="85000"/>
            </a:xfrm>
            <a:custGeom>
              <a:avLst/>
              <a:gdLst/>
              <a:ahLst/>
              <a:cxnLst/>
              <a:rect l="l" t="t" r="r" b="b"/>
              <a:pathLst>
                <a:path w="3570" h="3400" extrusionOk="0">
                  <a:moveTo>
                    <a:pt x="1896" y="0"/>
                  </a:moveTo>
                  <a:cubicBezTo>
                    <a:pt x="1778" y="0"/>
                    <a:pt x="1677" y="32"/>
                    <a:pt x="1601" y="97"/>
                  </a:cubicBezTo>
                  <a:lnTo>
                    <a:pt x="0" y="1565"/>
                  </a:lnTo>
                  <a:lnTo>
                    <a:pt x="1702" y="3400"/>
                  </a:lnTo>
                  <a:lnTo>
                    <a:pt x="3269" y="1965"/>
                  </a:lnTo>
                  <a:cubicBezTo>
                    <a:pt x="3570" y="1699"/>
                    <a:pt x="3403" y="1098"/>
                    <a:pt x="2936" y="564"/>
                  </a:cubicBezTo>
                  <a:cubicBezTo>
                    <a:pt x="2600" y="205"/>
                    <a:pt x="2196" y="0"/>
                    <a:pt x="1896" y="0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136;p98">
              <a:extLst>
                <a:ext uri="{FF2B5EF4-FFF2-40B4-BE49-F238E27FC236}">
                  <a16:creationId xmlns:a16="http://schemas.microsoft.com/office/drawing/2014/main" id="{EA80D98A-898D-912F-B36C-107F4572F03F}"/>
                </a:ext>
              </a:extLst>
            </p:cNvPr>
            <p:cNvSpPr/>
            <p:nvPr/>
          </p:nvSpPr>
          <p:spPr>
            <a:xfrm>
              <a:off x="3800375" y="3265275"/>
              <a:ext cx="365300" cy="252700"/>
            </a:xfrm>
            <a:custGeom>
              <a:avLst/>
              <a:gdLst/>
              <a:ahLst/>
              <a:cxnLst/>
              <a:rect l="l" t="t" r="r" b="b"/>
              <a:pathLst>
                <a:path w="14612" h="10108" extrusionOk="0">
                  <a:moveTo>
                    <a:pt x="3804" y="1"/>
                  </a:moveTo>
                  <a:cubicBezTo>
                    <a:pt x="3437" y="1"/>
                    <a:pt x="3070" y="134"/>
                    <a:pt x="2803" y="401"/>
                  </a:cubicBezTo>
                  <a:lnTo>
                    <a:pt x="1" y="2969"/>
                  </a:lnTo>
                  <a:lnTo>
                    <a:pt x="11376" y="2969"/>
                  </a:lnTo>
                  <a:lnTo>
                    <a:pt x="11376" y="10108"/>
                  </a:lnTo>
                  <a:lnTo>
                    <a:pt x="14144" y="7573"/>
                  </a:lnTo>
                  <a:cubicBezTo>
                    <a:pt x="14445" y="7306"/>
                    <a:pt x="14611" y="6906"/>
                    <a:pt x="14611" y="6505"/>
                  </a:cubicBezTo>
                  <a:lnTo>
                    <a:pt x="14611" y="1101"/>
                  </a:lnTo>
                  <a:cubicBezTo>
                    <a:pt x="14611" y="501"/>
                    <a:pt x="14111" y="1"/>
                    <a:pt x="13511" y="1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137;p98">
              <a:extLst>
                <a:ext uri="{FF2B5EF4-FFF2-40B4-BE49-F238E27FC236}">
                  <a16:creationId xmlns:a16="http://schemas.microsoft.com/office/drawing/2014/main" id="{1B9F4D09-5275-8D11-40CC-1977E21DEC44}"/>
                </a:ext>
              </a:extLst>
            </p:cNvPr>
            <p:cNvSpPr/>
            <p:nvPr/>
          </p:nvSpPr>
          <p:spPr>
            <a:xfrm>
              <a:off x="3951325" y="3550475"/>
              <a:ext cx="133450" cy="211850"/>
            </a:xfrm>
            <a:custGeom>
              <a:avLst/>
              <a:gdLst/>
              <a:ahLst/>
              <a:cxnLst/>
              <a:rect l="l" t="t" r="r" b="b"/>
              <a:pathLst>
                <a:path w="5338" h="8474" extrusionOk="0">
                  <a:moveTo>
                    <a:pt x="1" y="1"/>
                  </a:moveTo>
                  <a:lnTo>
                    <a:pt x="1" y="8474"/>
                  </a:lnTo>
                  <a:cubicBezTo>
                    <a:pt x="1" y="8474"/>
                    <a:pt x="4137" y="7840"/>
                    <a:pt x="5338" y="5672"/>
                  </a:cubicBezTo>
                  <a:lnTo>
                    <a:pt x="5338" y="1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138;p98">
              <a:extLst>
                <a:ext uri="{FF2B5EF4-FFF2-40B4-BE49-F238E27FC236}">
                  <a16:creationId xmlns:a16="http://schemas.microsoft.com/office/drawing/2014/main" id="{5D853D7C-0DA3-FFED-3EE9-E0033A793F26}"/>
                </a:ext>
              </a:extLst>
            </p:cNvPr>
            <p:cNvSpPr/>
            <p:nvPr/>
          </p:nvSpPr>
          <p:spPr>
            <a:xfrm>
              <a:off x="3521850" y="3339500"/>
              <a:ext cx="596275" cy="834800"/>
            </a:xfrm>
            <a:custGeom>
              <a:avLst/>
              <a:gdLst/>
              <a:ahLst/>
              <a:cxnLst/>
              <a:rect l="l" t="t" r="r" b="b"/>
              <a:pathLst>
                <a:path w="23851" h="33392" extrusionOk="0">
                  <a:moveTo>
                    <a:pt x="9341" y="0"/>
                  </a:moveTo>
                  <a:lnTo>
                    <a:pt x="1769" y="6939"/>
                  </a:lnTo>
                  <a:cubicBezTo>
                    <a:pt x="634" y="7973"/>
                    <a:pt x="1" y="9441"/>
                    <a:pt x="1" y="10975"/>
                  </a:cubicBezTo>
                  <a:lnTo>
                    <a:pt x="1" y="33391"/>
                  </a:lnTo>
                  <a:lnTo>
                    <a:pt x="13977" y="33391"/>
                  </a:lnTo>
                  <a:lnTo>
                    <a:pt x="13977" y="11776"/>
                  </a:lnTo>
                  <a:cubicBezTo>
                    <a:pt x="13977" y="10274"/>
                    <a:pt x="14578" y="8840"/>
                    <a:pt x="15678" y="7806"/>
                  </a:cubicBezTo>
                  <a:lnTo>
                    <a:pt x="23851" y="0"/>
                  </a:lnTo>
                  <a:close/>
                </a:path>
              </a:pathLst>
            </a:custGeom>
            <a:solidFill>
              <a:srgbClr val="CBCB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139;p98">
              <a:extLst>
                <a:ext uri="{FF2B5EF4-FFF2-40B4-BE49-F238E27FC236}">
                  <a16:creationId xmlns:a16="http://schemas.microsoft.com/office/drawing/2014/main" id="{3BBC9CAF-46CE-2DB6-C378-5FE7FE08835F}"/>
                </a:ext>
              </a:extLst>
            </p:cNvPr>
            <p:cNvSpPr/>
            <p:nvPr/>
          </p:nvSpPr>
          <p:spPr>
            <a:xfrm>
              <a:off x="3871275" y="3339500"/>
              <a:ext cx="246850" cy="834800"/>
            </a:xfrm>
            <a:custGeom>
              <a:avLst/>
              <a:gdLst/>
              <a:ahLst/>
              <a:cxnLst/>
              <a:rect l="l" t="t" r="r" b="b"/>
              <a:pathLst>
                <a:path w="9874" h="33392" extrusionOk="0">
                  <a:moveTo>
                    <a:pt x="9874" y="0"/>
                  </a:moveTo>
                  <a:lnTo>
                    <a:pt x="1701" y="7806"/>
                  </a:lnTo>
                  <a:cubicBezTo>
                    <a:pt x="601" y="8840"/>
                    <a:pt x="0" y="10274"/>
                    <a:pt x="0" y="11776"/>
                  </a:cubicBezTo>
                  <a:lnTo>
                    <a:pt x="0" y="33391"/>
                  </a:lnTo>
                  <a:lnTo>
                    <a:pt x="4637" y="33391"/>
                  </a:lnTo>
                  <a:lnTo>
                    <a:pt x="4637" y="12876"/>
                  </a:lnTo>
                  <a:cubicBezTo>
                    <a:pt x="4637" y="12309"/>
                    <a:pt x="4870" y="11776"/>
                    <a:pt x="5304" y="11375"/>
                  </a:cubicBezTo>
                  <a:lnTo>
                    <a:pt x="9874" y="7206"/>
                  </a:lnTo>
                  <a:lnTo>
                    <a:pt x="9874" y="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140;p98">
              <a:extLst>
                <a:ext uri="{FF2B5EF4-FFF2-40B4-BE49-F238E27FC236}">
                  <a16:creationId xmlns:a16="http://schemas.microsoft.com/office/drawing/2014/main" id="{6604C5B3-3E09-8EA1-D0D4-893EF8D6697D}"/>
                </a:ext>
              </a:extLst>
            </p:cNvPr>
            <p:cNvSpPr/>
            <p:nvPr/>
          </p:nvSpPr>
          <p:spPr>
            <a:xfrm>
              <a:off x="3443475" y="4174275"/>
              <a:ext cx="506200" cy="145125"/>
            </a:xfrm>
            <a:custGeom>
              <a:avLst/>
              <a:gdLst/>
              <a:ahLst/>
              <a:cxnLst/>
              <a:rect l="l" t="t" r="r" b="b"/>
              <a:pathLst>
                <a:path w="20248" h="5805" extrusionOk="0">
                  <a:moveTo>
                    <a:pt x="0" y="0"/>
                  </a:moveTo>
                  <a:lnTo>
                    <a:pt x="0" y="5804"/>
                  </a:lnTo>
                  <a:lnTo>
                    <a:pt x="20248" y="5804"/>
                  </a:lnTo>
                  <a:lnTo>
                    <a:pt x="2024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141;p98">
              <a:extLst>
                <a:ext uri="{FF2B5EF4-FFF2-40B4-BE49-F238E27FC236}">
                  <a16:creationId xmlns:a16="http://schemas.microsoft.com/office/drawing/2014/main" id="{E7567D95-E516-AAF1-AF02-F1650AFE8CDE}"/>
                </a:ext>
              </a:extLst>
            </p:cNvPr>
            <p:cNvSpPr/>
            <p:nvPr/>
          </p:nvSpPr>
          <p:spPr>
            <a:xfrm>
              <a:off x="3949650" y="4174275"/>
              <a:ext cx="214350" cy="145125"/>
            </a:xfrm>
            <a:custGeom>
              <a:avLst/>
              <a:gdLst/>
              <a:ahLst/>
              <a:cxnLst/>
              <a:rect l="l" t="t" r="r" b="b"/>
              <a:pathLst>
                <a:path w="8574" h="5805" extrusionOk="0">
                  <a:moveTo>
                    <a:pt x="1" y="0"/>
                  </a:moveTo>
                  <a:lnTo>
                    <a:pt x="1" y="5804"/>
                  </a:lnTo>
                  <a:lnTo>
                    <a:pt x="8574" y="5804"/>
                  </a:lnTo>
                  <a:lnTo>
                    <a:pt x="8574" y="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3142;p98">
              <a:extLst>
                <a:ext uri="{FF2B5EF4-FFF2-40B4-BE49-F238E27FC236}">
                  <a16:creationId xmlns:a16="http://schemas.microsoft.com/office/drawing/2014/main" id="{92A29A9E-E86E-6C0F-BFFB-2F721882BCDC}"/>
                </a:ext>
              </a:extLst>
            </p:cNvPr>
            <p:cNvSpPr/>
            <p:nvPr/>
          </p:nvSpPr>
          <p:spPr>
            <a:xfrm>
              <a:off x="3884600" y="4208450"/>
              <a:ext cx="24225" cy="77575"/>
            </a:xfrm>
            <a:custGeom>
              <a:avLst/>
              <a:gdLst/>
              <a:ahLst/>
              <a:cxnLst/>
              <a:rect l="l" t="t" r="r" b="b"/>
              <a:pathLst>
                <a:path w="969" h="3103" extrusionOk="0">
                  <a:moveTo>
                    <a:pt x="1" y="1"/>
                  </a:moveTo>
                  <a:cubicBezTo>
                    <a:pt x="201" y="1"/>
                    <a:pt x="368" y="134"/>
                    <a:pt x="368" y="368"/>
                  </a:cubicBezTo>
                  <a:lnTo>
                    <a:pt x="368" y="2736"/>
                  </a:lnTo>
                  <a:cubicBezTo>
                    <a:pt x="368" y="2936"/>
                    <a:pt x="201" y="3103"/>
                    <a:pt x="1" y="3103"/>
                  </a:cubicBezTo>
                  <a:lnTo>
                    <a:pt x="601" y="3103"/>
                  </a:lnTo>
                  <a:cubicBezTo>
                    <a:pt x="802" y="3103"/>
                    <a:pt x="968" y="2936"/>
                    <a:pt x="968" y="2736"/>
                  </a:cubicBezTo>
                  <a:lnTo>
                    <a:pt x="968" y="368"/>
                  </a:lnTo>
                  <a:cubicBezTo>
                    <a:pt x="968" y="167"/>
                    <a:pt x="802" y="1"/>
                    <a:pt x="601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3143;p98">
              <a:extLst>
                <a:ext uri="{FF2B5EF4-FFF2-40B4-BE49-F238E27FC236}">
                  <a16:creationId xmlns:a16="http://schemas.microsoft.com/office/drawing/2014/main" id="{16B4DC72-040C-E510-0648-A28A0AD53F0B}"/>
                </a:ext>
              </a:extLst>
            </p:cNvPr>
            <p:cNvSpPr/>
            <p:nvPr/>
          </p:nvSpPr>
          <p:spPr>
            <a:xfrm>
              <a:off x="3778700" y="4208450"/>
              <a:ext cx="115100" cy="77575"/>
            </a:xfrm>
            <a:custGeom>
              <a:avLst/>
              <a:gdLst/>
              <a:ahLst/>
              <a:cxnLst/>
              <a:rect l="l" t="t" r="r" b="b"/>
              <a:pathLst>
                <a:path w="4604" h="3103" extrusionOk="0">
                  <a:moveTo>
                    <a:pt x="368" y="1"/>
                  </a:moveTo>
                  <a:cubicBezTo>
                    <a:pt x="167" y="1"/>
                    <a:pt x="1" y="134"/>
                    <a:pt x="1" y="368"/>
                  </a:cubicBezTo>
                  <a:lnTo>
                    <a:pt x="1" y="2736"/>
                  </a:lnTo>
                  <a:cubicBezTo>
                    <a:pt x="1" y="2936"/>
                    <a:pt x="167" y="3103"/>
                    <a:pt x="368" y="3103"/>
                  </a:cubicBezTo>
                  <a:lnTo>
                    <a:pt x="4237" y="3103"/>
                  </a:lnTo>
                  <a:cubicBezTo>
                    <a:pt x="4437" y="3103"/>
                    <a:pt x="4604" y="2936"/>
                    <a:pt x="4604" y="2736"/>
                  </a:cubicBezTo>
                  <a:lnTo>
                    <a:pt x="4604" y="368"/>
                  </a:lnTo>
                  <a:cubicBezTo>
                    <a:pt x="4604" y="167"/>
                    <a:pt x="4437" y="1"/>
                    <a:pt x="4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3144;p98">
              <a:extLst>
                <a:ext uri="{FF2B5EF4-FFF2-40B4-BE49-F238E27FC236}">
                  <a16:creationId xmlns:a16="http://schemas.microsoft.com/office/drawing/2014/main" id="{3E99F5D0-C3AB-6E6E-B015-E706F0CBAB4B}"/>
                </a:ext>
              </a:extLst>
            </p:cNvPr>
            <p:cNvSpPr/>
            <p:nvPr/>
          </p:nvSpPr>
          <p:spPr>
            <a:xfrm>
              <a:off x="3856250" y="4225975"/>
              <a:ext cx="16700" cy="45050"/>
            </a:xfrm>
            <a:custGeom>
              <a:avLst/>
              <a:gdLst/>
              <a:ahLst/>
              <a:cxnLst/>
              <a:rect l="l" t="t" r="r" b="b"/>
              <a:pathLst>
                <a:path w="668" h="1802" extrusionOk="0">
                  <a:moveTo>
                    <a:pt x="668" y="0"/>
                  </a:moveTo>
                  <a:lnTo>
                    <a:pt x="434" y="767"/>
                  </a:lnTo>
                  <a:lnTo>
                    <a:pt x="1" y="1201"/>
                  </a:lnTo>
                  <a:lnTo>
                    <a:pt x="668" y="1801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D14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3145;p98">
              <a:extLst>
                <a:ext uri="{FF2B5EF4-FFF2-40B4-BE49-F238E27FC236}">
                  <a16:creationId xmlns:a16="http://schemas.microsoft.com/office/drawing/2014/main" id="{F3EC3751-EAE7-996C-CB29-94F89BA598BE}"/>
                </a:ext>
              </a:extLst>
            </p:cNvPr>
            <p:cNvSpPr/>
            <p:nvPr/>
          </p:nvSpPr>
          <p:spPr>
            <a:xfrm>
              <a:off x="3845425" y="4225975"/>
              <a:ext cx="27525" cy="19200"/>
            </a:xfrm>
            <a:custGeom>
              <a:avLst/>
              <a:gdLst/>
              <a:ahLst/>
              <a:cxnLst/>
              <a:rect l="l" t="t" r="r" b="b"/>
              <a:pathLst>
                <a:path w="1101" h="768" extrusionOk="0">
                  <a:moveTo>
                    <a:pt x="234" y="0"/>
                  </a:moveTo>
                  <a:lnTo>
                    <a:pt x="0" y="767"/>
                  </a:lnTo>
                  <a:lnTo>
                    <a:pt x="867" y="767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3146;p98">
              <a:extLst>
                <a:ext uri="{FF2B5EF4-FFF2-40B4-BE49-F238E27FC236}">
                  <a16:creationId xmlns:a16="http://schemas.microsoft.com/office/drawing/2014/main" id="{FD9E1016-A433-E64D-5302-553646F09344}"/>
                </a:ext>
              </a:extLst>
            </p:cNvPr>
            <p:cNvSpPr/>
            <p:nvPr/>
          </p:nvSpPr>
          <p:spPr>
            <a:xfrm>
              <a:off x="3834575" y="4245150"/>
              <a:ext cx="32550" cy="10875"/>
            </a:xfrm>
            <a:custGeom>
              <a:avLst/>
              <a:gdLst/>
              <a:ahLst/>
              <a:cxnLst/>
              <a:rect l="l" t="t" r="r" b="b"/>
              <a:pathLst>
                <a:path w="1302" h="435" extrusionOk="0">
                  <a:moveTo>
                    <a:pt x="434" y="0"/>
                  </a:moveTo>
                  <a:lnTo>
                    <a:pt x="1" y="434"/>
                  </a:lnTo>
                  <a:lnTo>
                    <a:pt x="868" y="434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147;p98">
              <a:extLst>
                <a:ext uri="{FF2B5EF4-FFF2-40B4-BE49-F238E27FC236}">
                  <a16:creationId xmlns:a16="http://schemas.microsoft.com/office/drawing/2014/main" id="{1B630947-9C98-26F5-B9D0-5D8A0A612298}"/>
                </a:ext>
              </a:extLst>
            </p:cNvPr>
            <p:cNvSpPr/>
            <p:nvPr/>
          </p:nvSpPr>
          <p:spPr>
            <a:xfrm>
              <a:off x="3834575" y="4256000"/>
              <a:ext cx="38375" cy="15025"/>
            </a:xfrm>
            <a:custGeom>
              <a:avLst/>
              <a:gdLst/>
              <a:ahLst/>
              <a:cxnLst/>
              <a:rect l="l" t="t" r="r" b="b"/>
              <a:pathLst>
                <a:path w="1535" h="601" extrusionOk="0">
                  <a:moveTo>
                    <a:pt x="1" y="0"/>
                  </a:moveTo>
                  <a:lnTo>
                    <a:pt x="668" y="600"/>
                  </a:lnTo>
                  <a:lnTo>
                    <a:pt x="1535" y="600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148;p98">
              <a:extLst>
                <a:ext uri="{FF2B5EF4-FFF2-40B4-BE49-F238E27FC236}">
                  <a16:creationId xmlns:a16="http://schemas.microsoft.com/office/drawing/2014/main" id="{ACF54F57-A0FB-F9C5-76AA-37474F852C34}"/>
                </a:ext>
              </a:extLst>
            </p:cNvPr>
            <p:cNvSpPr/>
            <p:nvPr/>
          </p:nvSpPr>
          <p:spPr>
            <a:xfrm>
              <a:off x="3808725" y="4225975"/>
              <a:ext cx="16700" cy="45050"/>
            </a:xfrm>
            <a:custGeom>
              <a:avLst/>
              <a:gdLst/>
              <a:ahLst/>
              <a:cxnLst/>
              <a:rect l="l" t="t" r="r" b="b"/>
              <a:pathLst>
                <a:path w="668" h="1802" extrusionOk="0">
                  <a:moveTo>
                    <a:pt x="668" y="0"/>
                  </a:moveTo>
                  <a:lnTo>
                    <a:pt x="0" y="601"/>
                  </a:lnTo>
                  <a:lnTo>
                    <a:pt x="434" y="1034"/>
                  </a:lnTo>
                  <a:lnTo>
                    <a:pt x="668" y="1801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D14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149;p98">
              <a:extLst>
                <a:ext uri="{FF2B5EF4-FFF2-40B4-BE49-F238E27FC236}">
                  <a16:creationId xmlns:a16="http://schemas.microsoft.com/office/drawing/2014/main" id="{FBFAD8EA-9AC3-3B81-1400-D9831BA1262D}"/>
                </a:ext>
              </a:extLst>
            </p:cNvPr>
            <p:cNvSpPr/>
            <p:nvPr/>
          </p:nvSpPr>
          <p:spPr>
            <a:xfrm>
              <a:off x="3797875" y="4251825"/>
              <a:ext cx="27550" cy="19200"/>
            </a:xfrm>
            <a:custGeom>
              <a:avLst/>
              <a:gdLst/>
              <a:ahLst/>
              <a:cxnLst/>
              <a:rect l="l" t="t" r="r" b="b"/>
              <a:pathLst>
                <a:path w="1102" h="768" extrusionOk="0">
                  <a:moveTo>
                    <a:pt x="1" y="0"/>
                  </a:moveTo>
                  <a:lnTo>
                    <a:pt x="234" y="767"/>
                  </a:lnTo>
                  <a:lnTo>
                    <a:pt x="1102" y="767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150;p98">
              <a:extLst>
                <a:ext uri="{FF2B5EF4-FFF2-40B4-BE49-F238E27FC236}">
                  <a16:creationId xmlns:a16="http://schemas.microsoft.com/office/drawing/2014/main" id="{52D4EF46-FB07-AECB-19D1-F5F9CEBD87A3}"/>
                </a:ext>
              </a:extLst>
            </p:cNvPr>
            <p:cNvSpPr/>
            <p:nvPr/>
          </p:nvSpPr>
          <p:spPr>
            <a:xfrm>
              <a:off x="3787050" y="4240975"/>
              <a:ext cx="32550" cy="10875"/>
            </a:xfrm>
            <a:custGeom>
              <a:avLst/>
              <a:gdLst/>
              <a:ahLst/>
              <a:cxnLst/>
              <a:rect l="l" t="t" r="r" b="b"/>
              <a:pathLst>
                <a:path w="1302" h="435" extrusionOk="0">
                  <a:moveTo>
                    <a:pt x="0" y="1"/>
                  </a:moveTo>
                  <a:lnTo>
                    <a:pt x="434" y="434"/>
                  </a:lnTo>
                  <a:lnTo>
                    <a:pt x="1301" y="434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151;p98">
              <a:extLst>
                <a:ext uri="{FF2B5EF4-FFF2-40B4-BE49-F238E27FC236}">
                  <a16:creationId xmlns:a16="http://schemas.microsoft.com/office/drawing/2014/main" id="{85D40DE6-2102-F6A6-6A6C-0599FD024EA0}"/>
                </a:ext>
              </a:extLst>
            </p:cNvPr>
            <p:cNvSpPr/>
            <p:nvPr/>
          </p:nvSpPr>
          <p:spPr>
            <a:xfrm>
              <a:off x="3787050" y="4225975"/>
              <a:ext cx="38375" cy="15025"/>
            </a:xfrm>
            <a:custGeom>
              <a:avLst/>
              <a:gdLst/>
              <a:ahLst/>
              <a:cxnLst/>
              <a:rect l="l" t="t" r="r" b="b"/>
              <a:pathLst>
                <a:path w="1535" h="601" extrusionOk="0">
                  <a:moveTo>
                    <a:pt x="667" y="0"/>
                  </a:moveTo>
                  <a:lnTo>
                    <a:pt x="0" y="601"/>
                  </a:lnTo>
                  <a:lnTo>
                    <a:pt x="867" y="601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152;p98">
              <a:extLst>
                <a:ext uri="{FF2B5EF4-FFF2-40B4-BE49-F238E27FC236}">
                  <a16:creationId xmlns:a16="http://schemas.microsoft.com/office/drawing/2014/main" id="{4F9E1BC8-D4CB-C88E-13D8-CD15D50C916E}"/>
                </a:ext>
              </a:extLst>
            </p:cNvPr>
            <p:cNvSpPr/>
            <p:nvPr/>
          </p:nvSpPr>
          <p:spPr>
            <a:xfrm>
              <a:off x="3576050" y="4211800"/>
              <a:ext cx="37550" cy="77575"/>
            </a:xfrm>
            <a:custGeom>
              <a:avLst/>
              <a:gdLst/>
              <a:ahLst/>
              <a:cxnLst/>
              <a:rect l="l" t="t" r="r" b="b"/>
              <a:pathLst>
                <a:path w="1502" h="3103" extrusionOk="0">
                  <a:moveTo>
                    <a:pt x="1" y="0"/>
                  </a:moveTo>
                  <a:cubicBezTo>
                    <a:pt x="501" y="0"/>
                    <a:pt x="935" y="400"/>
                    <a:pt x="935" y="901"/>
                  </a:cubicBezTo>
                  <a:lnTo>
                    <a:pt x="935" y="2202"/>
                  </a:lnTo>
                  <a:cubicBezTo>
                    <a:pt x="935" y="2702"/>
                    <a:pt x="501" y="3102"/>
                    <a:pt x="1" y="3102"/>
                  </a:cubicBezTo>
                  <a:lnTo>
                    <a:pt x="601" y="3102"/>
                  </a:lnTo>
                  <a:cubicBezTo>
                    <a:pt x="1102" y="3102"/>
                    <a:pt x="1502" y="2702"/>
                    <a:pt x="1502" y="2202"/>
                  </a:cubicBezTo>
                  <a:lnTo>
                    <a:pt x="1502" y="901"/>
                  </a:lnTo>
                  <a:cubicBezTo>
                    <a:pt x="1502" y="400"/>
                    <a:pt x="1102" y="0"/>
                    <a:pt x="601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3153;p98">
              <a:extLst>
                <a:ext uri="{FF2B5EF4-FFF2-40B4-BE49-F238E27FC236}">
                  <a16:creationId xmlns:a16="http://schemas.microsoft.com/office/drawing/2014/main" id="{6B7209CC-AB79-9224-E090-1BEB5D834D4A}"/>
                </a:ext>
              </a:extLst>
            </p:cNvPr>
            <p:cNvSpPr/>
            <p:nvPr/>
          </p:nvSpPr>
          <p:spPr>
            <a:xfrm>
              <a:off x="3501850" y="4211800"/>
              <a:ext cx="97575" cy="77575"/>
            </a:xfrm>
            <a:custGeom>
              <a:avLst/>
              <a:gdLst/>
              <a:ahLst/>
              <a:cxnLst/>
              <a:rect l="l" t="t" r="r" b="b"/>
              <a:pathLst>
                <a:path w="3903" h="3103" extrusionOk="0">
                  <a:moveTo>
                    <a:pt x="901" y="0"/>
                  </a:moveTo>
                  <a:cubicBezTo>
                    <a:pt x="400" y="0"/>
                    <a:pt x="0" y="400"/>
                    <a:pt x="0" y="901"/>
                  </a:cubicBezTo>
                  <a:lnTo>
                    <a:pt x="0" y="2202"/>
                  </a:lnTo>
                  <a:cubicBezTo>
                    <a:pt x="0" y="2702"/>
                    <a:pt x="400" y="3102"/>
                    <a:pt x="901" y="3102"/>
                  </a:cubicBezTo>
                  <a:lnTo>
                    <a:pt x="2969" y="3102"/>
                  </a:lnTo>
                  <a:cubicBezTo>
                    <a:pt x="3469" y="3102"/>
                    <a:pt x="3903" y="2702"/>
                    <a:pt x="3903" y="2202"/>
                  </a:cubicBezTo>
                  <a:lnTo>
                    <a:pt x="3903" y="901"/>
                  </a:lnTo>
                  <a:cubicBezTo>
                    <a:pt x="3903" y="400"/>
                    <a:pt x="3469" y="0"/>
                    <a:pt x="2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3154;p98">
              <a:extLst>
                <a:ext uri="{FF2B5EF4-FFF2-40B4-BE49-F238E27FC236}">
                  <a16:creationId xmlns:a16="http://schemas.microsoft.com/office/drawing/2014/main" id="{956937B2-C000-D43F-922E-E336B56FD89D}"/>
                </a:ext>
              </a:extLst>
            </p:cNvPr>
            <p:cNvSpPr/>
            <p:nvPr/>
          </p:nvSpPr>
          <p:spPr>
            <a:xfrm>
              <a:off x="3435950" y="3698925"/>
              <a:ext cx="85925" cy="60900"/>
            </a:xfrm>
            <a:custGeom>
              <a:avLst/>
              <a:gdLst/>
              <a:ahLst/>
              <a:cxnLst/>
              <a:rect l="l" t="t" r="r" b="b"/>
              <a:pathLst>
                <a:path w="3437" h="2436" extrusionOk="0">
                  <a:moveTo>
                    <a:pt x="568" y="0"/>
                  </a:moveTo>
                  <a:cubicBezTo>
                    <a:pt x="234" y="0"/>
                    <a:pt x="1" y="568"/>
                    <a:pt x="1" y="1235"/>
                  </a:cubicBezTo>
                  <a:cubicBezTo>
                    <a:pt x="1" y="1902"/>
                    <a:pt x="234" y="2436"/>
                    <a:pt x="568" y="2436"/>
                  </a:cubicBezTo>
                  <a:lnTo>
                    <a:pt x="3437" y="2436"/>
                  </a:lnTo>
                  <a:lnTo>
                    <a:pt x="3437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3155;p98">
              <a:extLst>
                <a:ext uri="{FF2B5EF4-FFF2-40B4-BE49-F238E27FC236}">
                  <a16:creationId xmlns:a16="http://schemas.microsoft.com/office/drawing/2014/main" id="{DF98F17E-6930-4825-394A-5336097F8BC7}"/>
                </a:ext>
              </a:extLst>
            </p:cNvPr>
            <p:cNvSpPr/>
            <p:nvPr/>
          </p:nvSpPr>
          <p:spPr>
            <a:xfrm>
              <a:off x="3435950" y="3949925"/>
              <a:ext cx="85925" cy="184325"/>
            </a:xfrm>
            <a:custGeom>
              <a:avLst/>
              <a:gdLst/>
              <a:ahLst/>
              <a:cxnLst/>
              <a:rect l="l" t="t" r="r" b="b"/>
              <a:pathLst>
                <a:path w="3437" h="7373" extrusionOk="0">
                  <a:moveTo>
                    <a:pt x="1769" y="1"/>
                  </a:moveTo>
                  <a:cubicBezTo>
                    <a:pt x="768" y="1"/>
                    <a:pt x="1" y="1635"/>
                    <a:pt x="1" y="3670"/>
                  </a:cubicBezTo>
                  <a:cubicBezTo>
                    <a:pt x="1" y="5705"/>
                    <a:pt x="768" y="7373"/>
                    <a:pt x="1769" y="7373"/>
                  </a:cubicBezTo>
                  <a:lnTo>
                    <a:pt x="3437" y="7373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3156;p98">
              <a:extLst>
                <a:ext uri="{FF2B5EF4-FFF2-40B4-BE49-F238E27FC236}">
                  <a16:creationId xmlns:a16="http://schemas.microsoft.com/office/drawing/2014/main" id="{2618E67D-6BA6-8E2E-0574-CC3F6C881B68}"/>
                </a:ext>
              </a:extLst>
            </p:cNvPr>
            <p:cNvSpPr/>
            <p:nvPr/>
          </p:nvSpPr>
          <p:spPr>
            <a:xfrm>
              <a:off x="3478500" y="3643050"/>
              <a:ext cx="43375" cy="30050"/>
            </a:xfrm>
            <a:custGeom>
              <a:avLst/>
              <a:gdLst/>
              <a:ahLst/>
              <a:cxnLst/>
              <a:rect l="l" t="t" r="r" b="b"/>
              <a:pathLst>
                <a:path w="1735" h="1202" extrusionOk="0">
                  <a:moveTo>
                    <a:pt x="300" y="1"/>
                  </a:moveTo>
                  <a:cubicBezTo>
                    <a:pt x="133" y="1"/>
                    <a:pt x="0" y="267"/>
                    <a:pt x="0" y="601"/>
                  </a:cubicBezTo>
                  <a:cubicBezTo>
                    <a:pt x="0" y="935"/>
                    <a:pt x="133" y="1201"/>
                    <a:pt x="300" y="1201"/>
                  </a:cubicBezTo>
                  <a:lnTo>
                    <a:pt x="1735" y="1201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3157;p98">
              <a:extLst>
                <a:ext uri="{FF2B5EF4-FFF2-40B4-BE49-F238E27FC236}">
                  <a16:creationId xmlns:a16="http://schemas.microsoft.com/office/drawing/2014/main" id="{CDCDEBD2-C7A9-F835-47F6-B64BF6D45C08}"/>
                </a:ext>
              </a:extLst>
            </p:cNvPr>
            <p:cNvSpPr/>
            <p:nvPr/>
          </p:nvSpPr>
          <p:spPr>
            <a:xfrm>
              <a:off x="3987175" y="3904075"/>
              <a:ext cx="225200" cy="54225"/>
            </a:xfrm>
            <a:custGeom>
              <a:avLst/>
              <a:gdLst/>
              <a:ahLst/>
              <a:cxnLst/>
              <a:rect l="l" t="t" r="r" b="b"/>
              <a:pathLst>
                <a:path w="9008" h="2169" extrusionOk="0">
                  <a:moveTo>
                    <a:pt x="1" y="0"/>
                  </a:moveTo>
                  <a:lnTo>
                    <a:pt x="1" y="2169"/>
                  </a:lnTo>
                  <a:lnTo>
                    <a:pt x="9007" y="2169"/>
                  </a:lnTo>
                  <a:lnTo>
                    <a:pt x="9007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3158;p98">
              <a:extLst>
                <a:ext uri="{FF2B5EF4-FFF2-40B4-BE49-F238E27FC236}">
                  <a16:creationId xmlns:a16="http://schemas.microsoft.com/office/drawing/2014/main" id="{5D3C9CED-3D12-8A58-D3EB-865501CA3656}"/>
                </a:ext>
              </a:extLst>
            </p:cNvPr>
            <p:cNvSpPr/>
            <p:nvPr/>
          </p:nvSpPr>
          <p:spPr>
            <a:xfrm>
              <a:off x="4505050" y="3579675"/>
              <a:ext cx="94275" cy="378625"/>
            </a:xfrm>
            <a:custGeom>
              <a:avLst/>
              <a:gdLst/>
              <a:ahLst/>
              <a:cxnLst/>
              <a:rect l="l" t="t" r="r" b="b"/>
              <a:pathLst>
                <a:path w="3771" h="15145" extrusionOk="0">
                  <a:moveTo>
                    <a:pt x="1" y="0"/>
                  </a:moveTo>
                  <a:lnTo>
                    <a:pt x="67" y="1668"/>
                  </a:lnTo>
                  <a:cubicBezTo>
                    <a:pt x="167" y="5538"/>
                    <a:pt x="1068" y="9374"/>
                    <a:pt x="2703" y="12876"/>
                  </a:cubicBezTo>
                  <a:lnTo>
                    <a:pt x="3770" y="151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3159;p98">
              <a:extLst>
                <a:ext uri="{FF2B5EF4-FFF2-40B4-BE49-F238E27FC236}">
                  <a16:creationId xmlns:a16="http://schemas.microsoft.com/office/drawing/2014/main" id="{48428FA1-F9B6-C55D-4CE7-3FE648ABD152}"/>
                </a:ext>
              </a:extLst>
            </p:cNvPr>
            <p:cNvSpPr/>
            <p:nvPr/>
          </p:nvSpPr>
          <p:spPr>
            <a:xfrm>
              <a:off x="4335775" y="3958475"/>
              <a:ext cx="125950" cy="202875"/>
            </a:xfrm>
            <a:custGeom>
              <a:avLst/>
              <a:gdLst/>
              <a:ahLst/>
              <a:cxnLst/>
              <a:rect l="l" t="t" r="r" b="b"/>
              <a:pathLst>
                <a:path w="5038" h="8115" extrusionOk="0">
                  <a:moveTo>
                    <a:pt x="2085" y="1"/>
                  </a:moveTo>
                  <a:cubicBezTo>
                    <a:pt x="2027" y="1"/>
                    <a:pt x="1968" y="9"/>
                    <a:pt x="1902" y="26"/>
                  </a:cubicBezTo>
                  <a:cubicBezTo>
                    <a:pt x="701" y="193"/>
                    <a:pt x="0" y="2161"/>
                    <a:pt x="367" y="4396"/>
                  </a:cubicBezTo>
                  <a:cubicBezTo>
                    <a:pt x="682" y="6509"/>
                    <a:pt x="1803" y="8115"/>
                    <a:pt x="2939" y="8115"/>
                  </a:cubicBezTo>
                  <a:cubicBezTo>
                    <a:pt x="3005" y="8115"/>
                    <a:pt x="3070" y="8109"/>
                    <a:pt x="3136" y="8098"/>
                  </a:cubicBezTo>
                  <a:cubicBezTo>
                    <a:pt x="4337" y="7932"/>
                    <a:pt x="5037" y="5963"/>
                    <a:pt x="4704" y="3729"/>
                  </a:cubicBezTo>
                  <a:cubicBezTo>
                    <a:pt x="4403" y="1727"/>
                    <a:pt x="3336" y="159"/>
                    <a:pt x="2268" y="26"/>
                  </a:cubicBezTo>
                  <a:cubicBezTo>
                    <a:pt x="2202" y="9"/>
                    <a:pt x="2143" y="1"/>
                    <a:pt x="2085" y="1"/>
                  </a:cubicBezTo>
                  <a:close/>
                </a:path>
              </a:pathLst>
            </a:custGeom>
            <a:solidFill>
              <a:srgbClr val="E4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3160;p98">
              <a:extLst>
                <a:ext uri="{FF2B5EF4-FFF2-40B4-BE49-F238E27FC236}">
                  <a16:creationId xmlns:a16="http://schemas.microsoft.com/office/drawing/2014/main" id="{74F11BAC-E1EA-A586-F745-C9857EED96A4}"/>
                </a:ext>
              </a:extLst>
            </p:cNvPr>
            <p:cNvSpPr/>
            <p:nvPr/>
          </p:nvSpPr>
          <p:spPr>
            <a:xfrm>
              <a:off x="4289075" y="4004975"/>
              <a:ext cx="153450" cy="117600"/>
            </a:xfrm>
            <a:custGeom>
              <a:avLst/>
              <a:gdLst/>
              <a:ahLst/>
              <a:cxnLst/>
              <a:rect l="l" t="t" r="r" b="b"/>
              <a:pathLst>
                <a:path w="6138" h="4704" extrusionOk="0">
                  <a:moveTo>
                    <a:pt x="5638" y="1"/>
                  </a:moveTo>
                  <a:lnTo>
                    <a:pt x="0" y="501"/>
                  </a:lnTo>
                  <a:lnTo>
                    <a:pt x="167" y="4337"/>
                  </a:lnTo>
                  <a:lnTo>
                    <a:pt x="5137" y="4704"/>
                  </a:lnTo>
                  <a:cubicBezTo>
                    <a:pt x="5604" y="4103"/>
                    <a:pt x="5871" y="3370"/>
                    <a:pt x="6004" y="2636"/>
                  </a:cubicBezTo>
                  <a:cubicBezTo>
                    <a:pt x="6138" y="1735"/>
                    <a:pt x="6004" y="801"/>
                    <a:pt x="5638" y="1"/>
                  </a:cubicBezTo>
                  <a:close/>
                </a:path>
              </a:pathLst>
            </a:custGeom>
            <a:solidFill>
              <a:srgbClr val="E9B4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3161;p98">
              <a:extLst>
                <a:ext uri="{FF2B5EF4-FFF2-40B4-BE49-F238E27FC236}">
                  <a16:creationId xmlns:a16="http://schemas.microsoft.com/office/drawing/2014/main" id="{287A3889-8076-76B9-5002-C5C9BB058512}"/>
                </a:ext>
              </a:extLst>
            </p:cNvPr>
            <p:cNvSpPr/>
            <p:nvPr/>
          </p:nvSpPr>
          <p:spPr>
            <a:xfrm>
              <a:off x="4417500" y="4001650"/>
              <a:ext cx="62550" cy="125100"/>
            </a:xfrm>
            <a:custGeom>
              <a:avLst/>
              <a:gdLst/>
              <a:ahLst/>
              <a:cxnLst/>
              <a:rect l="l" t="t" r="r" b="b"/>
              <a:pathLst>
                <a:path w="2502" h="5004" extrusionOk="0">
                  <a:moveTo>
                    <a:pt x="1868" y="0"/>
                  </a:moveTo>
                  <a:lnTo>
                    <a:pt x="501" y="134"/>
                  </a:lnTo>
                  <a:cubicBezTo>
                    <a:pt x="867" y="934"/>
                    <a:pt x="1001" y="1868"/>
                    <a:pt x="867" y="2769"/>
                  </a:cubicBezTo>
                  <a:cubicBezTo>
                    <a:pt x="734" y="3503"/>
                    <a:pt x="467" y="4236"/>
                    <a:pt x="0" y="4837"/>
                  </a:cubicBezTo>
                  <a:lnTo>
                    <a:pt x="2502" y="5004"/>
                  </a:lnTo>
                  <a:lnTo>
                    <a:pt x="2502" y="5004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3162;p98">
              <a:extLst>
                <a:ext uri="{FF2B5EF4-FFF2-40B4-BE49-F238E27FC236}">
                  <a16:creationId xmlns:a16="http://schemas.microsoft.com/office/drawing/2014/main" id="{669FFA72-D897-314E-838F-91E26B5D2AC4}"/>
                </a:ext>
              </a:extLst>
            </p:cNvPr>
            <p:cNvSpPr/>
            <p:nvPr/>
          </p:nvSpPr>
          <p:spPr>
            <a:xfrm>
              <a:off x="3965500" y="3933250"/>
              <a:ext cx="366125" cy="196375"/>
            </a:xfrm>
            <a:custGeom>
              <a:avLst/>
              <a:gdLst/>
              <a:ahLst/>
              <a:cxnLst/>
              <a:rect l="l" t="t" r="r" b="b"/>
              <a:pathLst>
                <a:path w="14645" h="7855" extrusionOk="0">
                  <a:moveTo>
                    <a:pt x="5471" y="1"/>
                  </a:moveTo>
                  <a:lnTo>
                    <a:pt x="3236" y="134"/>
                  </a:lnTo>
                  <a:cubicBezTo>
                    <a:pt x="3003" y="168"/>
                    <a:pt x="2803" y="201"/>
                    <a:pt x="2602" y="301"/>
                  </a:cubicBezTo>
                  <a:lnTo>
                    <a:pt x="701" y="1202"/>
                  </a:lnTo>
                  <a:cubicBezTo>
                    <a:pt x="434" y="1335"/>
                    <a:pt x="301" y="1635"/>
                    <a:pt x="368" y="1902"/>
                  </a:cubicBezTo>
                  <a:cubicBezTo>
                    <a:pt x="424" y="2183"/>
                    <a:pt x="692" y="2393"/>
                    <a:pt x="975" y="2393"/>
                  </a:cubicBezTo>
                  <a:cubicBezTo>
                    <a:pt x="1028" y="2393"/>
                    <a:pt x="1082" y="2385"/>
                    <a:pt x="1135" y="2369"/>
                  </a:cubicBezTo>
                  <a:lnTo>
                    <a:pt x="3069" y="1802"/>
                  </a:lnTo>
                  <a:lnTo>
                    <a:pt x="4671" y="1969"/>
                  </a:lnTo>
                  <a:lnTo>
                    <a:pt x="2269" y="2403"/>
                  </a:lnTo>
                  <a:lnTo>
                    <a:pt x="434" y="3136"/>
                  </a:lnTo>
                  <a:cubicBezTo>
                    <a:pt x="167" y="3236"/>
                    <a:pt x="1" y="3537"/>
                    <a:pt x="67" y="3804"/>
                  </a:cubicBezTo>
                  <a:cubicBezTo>
                    <a:pt x="128" y="4078"/>
                    <a:pt x="385" y="4241"/>
                    <a:pt x="658" y="4241"/>
                  </a:cubicBezTo>
                  <a:cubicBezTo>
                    <a:pt x="684" y="4241"/>
                    <a:pt x="709" y="4240"/>
                    <a:pt x="734" y="4237"/>
                  </a:cubicBezTo>
                  <a:lnTo>
                    <a:pt x="2502" y="3904"/>
                  </a:lnTo>
                  <a:lnTo>
                    <a:pt x="4871" y="3970"/>
                  </a:lnTo>
                  <a:lnTo>
                    <a:pt x="2903" y="4204"/>
                  </a:lnTo>
                  <a:lnTo>
                    <a:pt x="1168" y="4704"/>
                  </a:lnTo>
                  <a:cubicBezTo>
                    <a:pt x="935" y="4771"/>
                    <a:pt x="768" y="5004"/>
                    <a:pt x="835" y="5271"/>
                  </a:cubicBezTo>
                  <a:cubicBezTo>
                    <a:pt x="868" y="5505"/>
                    <a:pt x="1068" y="5672"/>
                    <a:pt x="1335" y="5672"/>
                  </a:cubicBezTo>
                  <a:lnTo>
                    <a:pt x="4671" y="5538"/>
                  </a:lnTo>
                  <a:lnTo>
                    <a:pt x="2469" y="5838"/>
                  </a:lnTo>
                  <a:cubicBezTo>
                    <a:pt x="2202" y="5905"/>
                    <a:pt x="2002" y="6172"/>
                    <a:pt x="2069" y="6439"/>
                  </a:cubicBezTo>
                  <a:cubicBezTo>
                    <a:pt x="2130" y="6652"/>
                    <a:pt x="2302" y="6810"/>
                    <a:pt x="2510" y="6810"/>
                  </a:cubicBezTo>
                  <a:cubicBezTo>
                    <a:pt x="2529" y="6810"/>
                    <a:pt x="2549" y="6809"/>
                    <a:pt x="2569" y="6806"/>
                  </a:cubicBezTo>
                  <a:lnTo>
                    <a:pt x="6739" y="6405"/>
                  </a:lnTo>
                  <a:cubicBezTo>
                    <a:pt x="7567" y="7062"/>
                    <a:pt x="8567" y="7401"/>
                    <a:pt x="9591" y="7401"/>
                  </a:cubicBezTo>
                  <a:cubicBezTo>
                    <a:pt x="9763" y="7401"/>
                    <a:pt x="9935" y="7392"/>
                    <a:pt x="10108" y="7373"/>
                  </a:cubicBezTo>
                  <a:lnTo>
                    <a:pt x="11609" y="7206"/>
                  </a:lnTo>
                  <a:lnTo>
                    <a:pt x="12543" y="7740"/>
                  </a:lnTo>
                  <a:cubicBezTo>
                    <a:pt x="12687" y="7818"/>
                    <a:pt x="12843" y="7855"/>
                    <a:pt x="12996" y="7855"/>
                  </a:cubicBezTo>
                  <a:cubicBezTo>
                    <a:pt x="13303" y="7855"/>
                    <a:pt x="13599" y="7706"/>
                    <a:pt x="13777" y="7439"/>
                  </a:cubicBezTo>
                  <a:cubicBezTo>
                    <a:pt x="14611" y="6205"/>
                    <a:pt x="14644" y="4604"/>
                    <a:pt x="13844" y="3337"/>
                  </a:cubicBezTo>
                  <a:cubicBezTo>
                    <a:pt x="13644" y="3036"/>
                    <a:pt x="13310" y="2836"/>
                    <a:pt x="12943" y="2836"/>
                  </a:cubicBezTo>
                  <a:lnTo>
                    <a:pt x="11242" y="2836"/>
                  </a:lnTo>
                  <a:lnTo>
                    <a:pt x="6372" y="201"/>
                  </a:lnTo>
                  <a:cubicBezTo>
                    <a:pt x="6105" y="68"/>
                    <a:pt x="5805" y="1"/>
                    <a:pt x="5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3163;p98">
              <a:extLst>
                <a:ext uri="{FF2B5EF4-FFF2-40B4-BE49-F238E27FC236}">
                  <a16:creationId xmlns:a16="http://schemas.microsoft.com/office/drawing/2014/main" id="{732CDA76-B119-F837-B5A9-FE262556B84D}"/>
                </a:ext>
              </a:extLst>
            </p:cNvPr>
            <p:cNvSpPr/>
            <p:nvPr/>
          </p:nvSpPr>
          <p:spPr>
            <a:xfrm>
              <a:off x="4123950" y="3942425"/>
              <a:ext cx="42550" cy="137625"/>
            </a:xfrm>
            <a:custGeom>
              <a:avLst/>
              <a:gdLst/>
              <a:ahLst/>
              <a:cxnLst/>
              <a:rect l="l" t="t" r="r" b="b"/>
              <a:pathLst>
                <a:path w="1702" h="5505" extrusionOk="0">
                  <a:moveTo>
                    <a:pt x="334" y="1"/>
                  </a:moveTo>
                  <a:cubicBezTo>
                    <a:pt x="0" y="1769"/>
                    <a:pt x="367" y="3603"/>
                    <a:pt x="1401" y="5071"/>
                  </a:cubicBezTo>
                  <a:lnTo>
                    <a:pt x="1702" y="550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3164;p98">
              <a:extLst>
                <a:ext uri="{FF2B5EF4-FFF2-40B4-BE49-F238E27FC236}">
                  <a16:creationId xmlns:a16="http://schemas.microsoft.com/office/drawing/2014/main" id="{9E03AD2F-1FE6-ED88-DB60-6C648D2F9929}"/>
                </a:ext>
              </a:extLst>
            </p:cNvPr>
            <p:cNvSpPr/>
            <p:nvPr/>
          </p:nvSpPr>
          <p:spPr>
            <a:xfrm>
              <a:off x="3998850" y="4064875"/>
              <a:ext cx="83425" cy="10175"/>
            </a:xfrm>
            <a:custGeom>
              <a:avLst/>
              <a:gdLst/>
              <a:ahLst/>
              <a:cxnLst/>
              <a:rect l="l" t="t" r="r" b="b"/>
              <a:pathLst>
                <a:path w="3337" h="407" extrusionOk="0">
                  <a:moveTo>
                    <a:pt x="1829" y="1"/>
                  </a:moveTo>
                  <a:cubicBezTo>
                    <a:pt x="1325" y="1"/>
                    <a:pt x="820" y="93"/>
                    <a:pt x="334" y="273"/>
                  </a:cubicBezTo>
                  <a:lnTo>
                    <a:pt x="1" y="407"/>
                  </a:lnTo>
                  <a:lnTo>
                    <a:pt x="3337" y="273"/>
                  </a:lnTo>
                  <a:lnTo>
                    <a:pt x="3103" y="206"/>
                  </a:lnTo>
                  <a:cubicBezTo>
                    <a:pt x="2688" y="68"/>
                    <a:pt x="2259" y="1"/>
                    <a:pt x="18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3165;p98">
              <a:extLst>
                <a:ext uri="{FF2B5EF4-FFF2-40B4-BE49-F238E27FC236}">
                  <a16:creationId xmlns:a16="http://schemas.microsoft.com/office/drawing/2014/main" id="{E844262E-0E85-7AF5-B9D6-94058719C0CF}"/>
                </a:ext>
              </a:extLst>
            </p:cNvPr>
            <p:cNvSpPr/>
            <p:nvPr/>
          </p:nvSpPr>
          <p:spPr>
            <a:xfrm>
              <a:off x="3983850" y="4024125"/>
              <a:ext cx="103425" cy="15075"/>
            </a:xfrm>
            <a:custGeom>
              <a:avLst/>
              <a:gdLst/>
              <a:ahLst/>
              <a:cxnLst/>
              <a:rect l="l" t="t" r="r" b="b"/>
              <a:pathLst>
                <a:path w="4137" h="603" extrusionOk="0">
                  <a:moveTo>
                    <a:pt x="2236" y="0"/>
                  </a:moveTo>
                  <a:cubicBezTo>
                    <a:pt x="1627" y="0"/>
                    <a:pt x="1018" y="126"/>
                    <a:pt x="467" y="369"/>
                  </a:cubicBezTo>
                  <a:lnTo>
                    <a:pt x="0" y="602"/>
                  </a:lnTo>
                  <a:lnTo>
                    <a:pt x="1768" y="269"/>
                  </a:lnTo>
                  <a:lnTo>
                    <a:pt x="4137" y="335"/>
                  </a:lnTo>
                  <a:lnTo>
                    <a:pt x="3169" y="102"/>
                  </a:lnTo>
                  <a:cubicBezTo>
                    <a:pt x="2863" y="34"/>
                    <a:pt x="2550" y="0"/>
                    <a:pt x="2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3166;p98">
              <a:extLst>
                <a:ext uri="{FF2B5EF4-FFF2-40B4-BE49-F238E27FC236}">
                  <a16:creationId xmlns:a16="http://schemas.microsoft.com/office/drawing/2014/main" id="{3E1F4792-26E3-5559-8438-FC6F84151DB4}"/>
                </a:ext>
              </a:extLst>
            </p:cNvPr>
            <p:cNvSpPr/>
            <p:nvPr/>
          </p:nvSpPr>
          <p:spPr>
            <a:xfrm>
              <a:off x="3993850" y="3968950"/>
              <a:ext cx="88425" cy="23550"/>
            </a:xfrm>
            <a:custGeom>
              <a:avLst/>
              <a:gdLst/>
              <a:ahLst/>
              <a:cxnLst/>
              <a:rect l="l" t="t" r="r" b="b"/>
              <a:pathLst>
                <a:path w="3537" h="942" extrusionOk="0">
                  <a:moveTo>
                    <a:pt x="1967" y="0"/>
                  </a:moveTo>
                  <a:cubicBezTo>
                    <a:pt x="1740" y="0"/>
                    <a:pt x="1510" y="60"/>
                    <a:pt x="1302" y="174"/>
                  </a:cubicBezTo>
                  <a:lnTo>
                    <a:pt x="1" y="941"/>
                  </a:lnTo>
                  <a:lnTo>
                    <a:pt x="1935" y="374"/>
                  </a:lnTo>
                  <a:lnTo>
                    <a:pt x="3537" y="541"/>
                  </a:lnTo>
                  <a:lnTo>
                    <a:pt x="2469" y="107"/>
                  </a:lnTo>
                  <a:cubicBezTo>
                    <a:pt x="2311" y="35"/>
                    <a:pt x="2140" y="0"/>
                    <a:pt x="1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3167;p98">
              <a:extLst>
                <a:ext uri="{FF2B5EF4-FFF2-40B4-BE49-F238E27FC236}">
                  <a16:creationId xmlns:a16="http://schemas.microsoft.com/office/drawing/2014/main" id="{F8D5F741-C13D-7A41-6589-F71300CA10B3}"/>
                </a:ext>
              </a:extLst>
            </p:cNvPr>
            <p:cNvSpPr/>
            <p:nvPr/>
          </p:nvSpPr>
          <p:spPr>
            <a:xfrm>
              <a:off x="4045550" y="4089500"/>
              <a:ext cx="88425" cy="12225"/>
            </a:xfrm>
            <a:custGeom>
              <a:avLst/>
              <a:gdLst/>
              <a:ahLst/>
              <a:cxnLst/>
              <a:rect l="l" t="t" r="r" b="b"/>
              <a:pathLst>
                <a:path w="3537" h="489" extrusionOk="0">
                  <a:moveTo>
                    <a:pt x="2385" y="1"/>
                  </a:moveTo>
                  <a:cubicBezTo>
                    <a:pt x="2010" y="1"/>
                    <a:pt x="1635" y="51"/>
                    <a:pt x="1268" y="155"/>
                  </a:cubicBezTo>
                  <a:lnTo>
                    <a:pt x="1" y="489"/>
                  </a:lnTo>
                  <a:lnTo>
                    <a:pt x="1" y="489"/>
                  </a:lnTo>
                  <a:lnTo>
                    <a:pt x="3537" y="155"/>
                  </a:lnTo>
                  <a:lnTo>
                    <a:pt x="3403" y="122"/>
                  </a:lnTo>
                  <a:cubicBezTo>
                    <a:pt x="3069" y="42"/>
                    <a:pt x="2727" y="1"/>
                    <a:pt x="2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3168;p98">
              <a:extLst>
                <a:ext uri="{FF2B5EF4-FFF2-40B4-BE49-F238E27FC236}">
                  <a16:creationId xmlns:a16="http://schemas.microsoft.com/office/drawing/2014/main" id="{5AE891AE-FF71-DEA8-1CDA-4FDA96212BE1}"/>
                </a:ext>
              </a:extLst>
            </p:cNvPr>
            <p:cNvSpPr/>
            <p:nvPr/>
          </p:nvSpPr>
          <p:spPr>
            <a:xfrm>
              <a:off x="4392475" y="3378700"/>
              <a:ext cx="409475" cy="782250"/>
            </a:xfrm>
            <a:custGeom>
              <a:avLst/>
              <a:gdLst/>
              <a:ahLst/>
              <a:cxnLst/>
              <a:rect l="l" t="t" r="r" b="b"/>
              <a:pathLst>
                <a:path w="16379" h="31290" extrusionOk="0">
                  <a:moveTo>
                    <a:pt x="8440" y="0"/>
                  </a:moveTo>
                  <a:cubicBezTo>
                    <a:pt x="6872" y="1535"/>
                    <a:pt x="5738" y="3469"/>
                    <a:pt x="5171" y="5571"/>
                  </a:cubicBezTo>
                  <a:lnTo>
                    <a:pt x="4504" y="8039"/>
                  </a:lnTo>
                  <a:lnTo>
                    <a:pt x="8273" y="23184"/>
                  </a:lnTo>
                  <a:lnTo>
                    <a:pt x="0" y="23217"/>
                  </a:lnTo>
                  <a:cubicBezTo>
                    <a:pt x="1068" y="23350"/>
                    <a:pt x="2135" y="24918"/>
                    <a:pt x="2436" y="26920"/>
                  </a:cubicBezTo>
                  <a:cubicBezTo>
                    <a:pt x="2769" y="29154"/>
                    <a:pt x="2069" y="31123"/>
                    <a:pt x="868" y="31289"/>
                  </a:cubicBezTo>
                  <a:lnTo>
                    <a:pt x="11609" y="29988"/>
                  </a:lnTo>
                  <a:cubicBezTo>
                    <a:pt x="14444" y="29621"/>
                    <a:pt x="16379" y="26920"/>
                    <a:pt x="15778" y="24118"/>
                  </a:cubicBezTo>
                  <a:lnTo>
                    <a:pt x="11142" y="2736"/>
                  </a:lnTo>
                  <a:cubicBezTo>
                    <a:pt x="10842" y="1368"/>
                    <a:pt x="9774" y="300"/>
                    <a:pt x="8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3169;p98">
              <a:extLst>
                <a:ext uri="{FF2B5EF4-FFF2-40B4-BE49-F238E27FC236}">
                  <a16:creationId xmlns:a16="http://schemas.microsoft.com/office/drawing/2014/main" id="{94FDFF3C-E418-CF57-D072-15DC5844C6AA}"/>
                </a:ext>
              </a:extLst>
            </p:cNvPr>
            <p:cNvSpPr/>
            <p:nvPr/>
          </p:nvSpPr>
          <p:spPr>
            <a:xfrm>
              <a:off x="4599300" y="3928800"/>
              <a:ext cx="135950" cy="29500"/>
            </a:xfrm>
            <a:custGeom>
              <a:avLst/>
              <a:gdLst/>
              <a:ahLst/>
              <a:cxnLst/>
              <a:rect l="l" t="t" r="r" b="b"/>
              <a:pathLst>
                <a:path w="5438" h="1180" extrusionOk="0">
                  <a:moveTo>
                    <a:pt x="2511" y="1"/>
                  </a:moveTo>
                  <a:cubicBezTo>
                    <a:pt x="1568" y="1"/>
                    <a:pt x="647" y="407"/>
                    <a:pt x="0" y="1180"/>
                  </a:cubicBezTo>
                  <a:lnTo>
                    <a:pt x="5437" y="1180"/>
                  </a:lnTo>
                  <a:lnTo>
                    <a:pt x="4170" y="446"/>
                  </a:lnTo>
                  <a:cubicBezTo>
                    <a:pt x="3645" y="146"/>
                    <a:pt x="3074" y="1"/>
                    <a:pt x="2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3170;p98">
              <a:extLst>
                <a:ext uri="{FF2B5EF4-FFF2-40B4-BE49-F238E27FC236}">
                  <a16:creationId xmlns:a16="http://schemas.microsoft.com/office/drawing/2014/main" id="{A1CB73DD-EA68-DFF7-A87C-31B80BC2F206}"/>
                </a:ext>
              </a:extLst>
            </p:cNvPr>
            <p:cNvSpPr/>
            <p:nvPr/>
          </p:nvSpPr>
          <p:spPr>
            <a:xfrm>
              <a:off x="4517575" y="3411225"/>
              <a:ext cx="107600" cy="164300"/>
            </a:xfrm>
            <a:custGeom>
              <a:avLst/>
              <a:gdLst/>
              <a:ahLst/>
              <a:cxnLst/>
              <a:rect l="l" t="t" r="r" b="b"/>
              <a:pathLst>
                <a:path w="4304" h="6572" extrusionOk="0">
                  <a:moveTo>
                    <a:pt x="4303" y="0"/>
                  </a:moveTo>
                  <a:lnTo>
                    <a:pt x="4303" y="0"/>
                  </a:lnTo>
                  <a:cubicBezTo>
                    <a:pt x="3803" y="267"/>
                    <a:pt x="3269" y="634"/>
                    <a:pt x="2769" y="1101"/>
                  </a:cubicBezTo>
                  <a:cubicBezTo>
                    <a:pt x="2235" y="1568"/>
                    <a:pt x="1735" y="2135"/>
                    <a:pt x="1334" y="2769"/>
                  </a:cubicBezTo>
                  <a:cubicBezTo>
                    <a:pt x="934" y="3369"/>
                    <a:pt x="600" y="4036"/>
                    <a:pt x="367" y="4704"/>
                  </a:cubicBezTo>
                  <a:cubicBezTo>
                    <a:pt x="167" y="5371"/>
                    <a:pt x="33" y="6004"/>
                    <a:pt x="0" y="6572"/>
                  </a:cubicBezTo>
                  <a:cubicBezTo>
                    <a:pt x="167" y="6038"/>
                    <a:pt x="367" y="5437"/>
                    <a:pt x="667" y="4804"/>
                  </a:cubicBezTo>
                  <a:cubicBezTo>
                    <a:pt x="934" y="4203"/>
                    <a:pt x="1268" y="3569"/>
                    <a:pt x="1668" y="2969"/>
                  </a:cubicBezTo>
                  <a:cubicBezTo>
                    <a:pt x="2068" y="2369"/>
                    <a:pt x="2502" y="1801"/>
                    <a:pt x="2969" y="1301"/>
                  </a:cubicBezTo>
                  <a:cubicBezTo>
                    <a:pt x="3402" y="801"/>
                    <a:pt x="3869" y="367"/>
                    <a:pt x="4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3171;p98">
              <a:extLst>
                <a:ext uri="{FF2B5EF4-FFF2-40B4-BE49-F238E27FC236}">
                  <a16:creationId xmlns:a16="http://schemas.microsoft.com/office/drawing/2014/main" id="{C5635B8F-A104-6BBE-4C8C-F719E4FA9A38}"/>
                </a:ext>
              </a:extLst>
            </p:cNvPr>
            <p:cNvSpPr/>
            <p:nvPr/>
          </p:nvSpPr>
          <p:spPr>
            <a:xfrm>
              <a:off x="4519225" y="3495450"/>
              <a:ext cx="89250" cy="79250"/>
            </a:xfrm>
            <a:custGeom>
              <a:avLst/>
              <a:gdLst/>
              <a:ahLst/>
              <a:cxnLst/>
              <a:rect l="l" t="t" r="r" b="b"/>
              <a:pathLst>
                <a:path w="3570" h="3170" extrusionOk="0">
                  <a:moveTo>
                    <a:pt x="3570" y="0"/>
                  </a:moveTo>
                  <a:cubicBezTo>
                    <a:pt x="2903" y="134"/>
                    <a:pt x="2069" y="567"/>
                    <a:pt x="1402" y="1168"/>
                  </a:cubicBezTo>
                  <a:cubicBezTo>
                    <a:pt x="735" y="1768"/>
                    <a:pt x="234" y="2535"/>
                    <a:pt x="1" y="3169"/>
                  </a:cubicBezTo>
                  <a:cubicBezTo>
                    <a:pt x="468" y="2669"/>
                    <a:pt x="1035" y="2035"/>
                    <a:pt x="1669" y="1468"/>
                  </a:cubicBezTo>
                  <a:cubicBezTo>
                    <a:pt x="2302" y="901"/>
                    <a:pt x="3003" y="401"/>
                    <a:pt x="3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3172;p98">
              <a:extLst>
                <a:ext uri="{FF2B5EF4-FFF2-40B4-BE49-F238E27FC236}">
                  <a16:creationId xmlns:a16="http://schemas.microsoft.com/office/drawing/2014/main" id="{500CBA9E-B108-F519-0AE0-28A8490220E0}"/>
                </a:ext>
              </a:extLst>
            </p:cNvPr>
            <p:cNvSpPr/>
            <p:nvPr/>
          </p:nvSpPr>
          <p:spPr>
            <a:xfrm>
              <a:off x="4601800" y="3670575"/>
              <a:ext cx="67575" cy="232675"/>
            </a:xfrm>
            <a:custGeom>
              <a:avLst/>
              <a:gdLst/>
              <a:ahLst/>
              <a:cxnLst/>
              <a:rect l="l" t="t" r="r" b="b"/>
              <a:pathLst>
                <a:path w="2703" h="9307" extrusionOk="0">
                  <a:moveTo>
                    <a:pt x="2702" y="0"/>
                  </a:moveTo>
                  <a:lnTo>
                    <a:pt x="2702" y="0"/>
                  </a:lnTo>
                  <a:cubicBezTo>
                    <a:pt x="1968" y="1134"/>
                    <a:pt x="1201" y="2736"/>
                    <a:pt x="734" y="4470"/>
                  </a:cubicBezTo>
                  <a:cubicBezTo>
                    <a:pt x="234" y="6171"/>
                    <a:pt x="0" y="7973"/>
                    <a:pt x="0" y="9307"/>
                  </a:cubicBezTo>
                  <a:cubicBezTo>
                    <a:pt x="300" y="8006"/>
                    <a:pt x="701" y="6271"/>
                    <a:pt x="1201" y="4604"/>
                  </a:cubicBezTo>
                  <a:cubicBezTo>
                    <a:pt x="1668" y="2902"/>
                    <a:pt x="2268" y="1268"/>
                    <a:pt x="2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3173;p98">
              <a:extLst>
                <a:ext uri="{FF2B5EF4-FFF2-40B4-BE49-F238E27FC236}">
                  <a16:creationId xmlns:a16="http://schemas.microsoft.com/office/drawing/2014/main" id="{D067506E-96C0-0E2C-7A17-A64416AA2BA0}"/>
                </a:ext>
              </a:extLst>
            </p:cNvPr>
            <p:cNvSpPr/>
            <p:nvPr/>
          </p:nvSpPr>
          <p:spPr>
            <a:xfrm>
              <a:off x="4582600" y="3642225"/>
              <a:ext cx="15875" cy="217675"/>
            </a:xfrm>
            <a:custGeom>
              <a:avLst/>
              <a:gdLst/>
              <a:ahLst/>
              <a:cxnLst/>
              <a:rect l="l" t="t" r="r" b="b"/>
              <a:pathLst>
                <a:path w="635" h="8707" extrusionOk="0">
                  <a:moveTo>
                    <a:pt x="635" y="0"/>
                  </a:moveTo>
                  <a:lnTo>
                    <a:pt x="635" y="0"/>
                  </a:lnTo>
                  <a:cubicBezTo>
                    <a:pt x="301" y="1168"/>
                    <a:pt x="34" y="2735"/>
                    <a:pt x="34" y="4337"/>
                  </a:cubicBezTo>
                  <a:cubicBezTo>
                    <a:pt x="1" y="5938"/>
                    <a:pt x="201" y="7539"/>
                    <a:pt x="535" y="8706"/>
                  </a:cubicBezTo>
                  <a:cubicBezTo>
                    <a:pt x="501" y="7472"/>
                    <a:pt x="435" y="5904"/>
                    <a:pt x="468" y="4337"/>
                  </a:cubicBezTo>
                  <a:cubicBezTo>
                    <a:pt x="468" y="2769"/>
                    <a:pt x="568" y="1201"/>
                    <a:pt x="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3174;p98">
              <a:extLst>
                <a:ext uri="{FF2B5EF4-FFF2-40B4-BE49-F238E27FC236}">
                  <a16:creationId xmlns:a16="http://schemas.microsoft.com/office/drawing/2014/main" id="{CD085F05-D4BD-26C1-655E-54AF16E200A2}"/>
                </a:ext>
              </a:extLst>
            </p:cNvPr>
            <p:cNvSpPr/>
            <p:nvPr/>
          </p:nvSpPr>
          <p:spPr>
            <a:xfrm>
              <a:off x="3386750" y="3999975"/>
              <a:ext cx="87600" cy="40875"/>
            </a:xfrm>
            <a:custGeom>
              <a:avLst/>
              <a:gdLst/>
              <a:ahLst/>
              <a:cxnLst/>
              <a:rect l="l" t="t" r="r" b="b"/>
              <a:pathLst>
                <a:path w="3504" h="163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201" y="134"/>
                    <a:pt x="1" y="401"/>
                    <a:pt x="1" y="734"/>
                  </a:cubicBezTo>
                  <a:cubicBezTo>
                    <a:pt x="1" y="1201"/>
                    <a:pt x="368" y="1568"/>
                    <a:pt x="801" y="1568"/>
                  </a:cubicBezTo>
                  <a:lnTo>
                    <a:pt x="2002" y="1635"/>
                  </a:lnTo>
                  <a:lnTo>
                    <a:pt x="2970" y="1568"/>
                  </a:lnTo>
                  <a:cubicBezTo>
                    <a:pt x="3270" y="1535"/>
                    <a:pt x="3503" y="1301"/>
                    <a:pt x="3503" y="1001"/>
                  </a:cubicBezTo>
                  <a:lnTo>
                    <a:pt x="3503" y="1001"/>
                  </a:lnTo>
                  <a:cubicBezTo>
                    <a:pt x="3403" y="1068"/>
                    <a:pt x="3270" y="1168"/>
                    <a:pt x="3136" y="1201"/>
                  </a:cubicBezTo>
                  <a:cubicBezTo>
                    <a:pt x="2955" y="1282"/>
                    <a:pt x="2748" y="1326"/>
                    <a:pt x="2547" y="1326"/>
                  </a:cubicBezTo>
                  <a:cubicBezTo>
                    <a:pt x="2416" y="1326"/>
                    <a:pt x="2287" y="1307"/>
                    <a:pt x="2169" y="1268"/>
                  </a:cubicBezTo>
                  <a:cubicBezTo>
                    <a:pt x="2202" y="1001"/>
                    <a:pt x="2169" y="701"/>
                    <a:pt x="2069" y="401"/>
                  </a:cubicBezTo>
                  <a:cubicBezTo>
                    <a:pt x="1935" y="668"/>
                    <a:pt x="1835" y="968"/>
                    <a:pt x="1869" y="1268"/>
                  </a:cubicBezTo>
                  <a:cubicBezTo>
                    <a:pt x="1502" y="1235"/>
                    <a:pt x="1068" y="1201"/>
                    <a:pt x="701" y="1168"/>
                  </a:cubicBezTo>
                  <a:cubicBezTo>
                    <a:pt x="635" y="1101"/>
                    <a:pt x="601" y="1068"/>
                    <a:pt x="568" y="968"/>
                  </a:cubicBezTo>
                  <a:cubicBezTo>
                    <a:pt x="434" y="668"/>
                    <a:pt x="401" y="334"/>
                    <a:pt x="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3175;p98">
              <a:extLst>
                <a:ext uri="{FF2B5EF4-FFF2-40B4-BE49-F238E27FC236}">
                  <a16:creationId xmlns:a16="http://schemas.microsoft.com/office/drawing/2014/main" id="{A016E3C8-5FC4-8225-FC4E-5E58820B9457}"/>
                </a:ext>
              </a:extLst>
            </p:cNvPr>
            <p:cNvSpPr/>
            <p:nvPr/>
          </p:nvSpPr>
          <p:spPr>
            <a:xfrm>
              <a:off x="3396775" y="3997975"/>
              <a:ext cx="77575" cy="35175"/>
            </a:xfrm>
            <a:custGeom>
              <a:avLst/>
              <a:gdLst/>
              <a:ahLst/>
              <a:cxnLst/>
              <a:rect l="l" t="t" r="r" b="b"/>
              <a:pathLst>
                <a:path w="3103" h="1407" extrusionOk="0">
                  <a:moveTo>
                    <a:pt x="433" y="1"/>
                  </a:moveTo>
                  <a:cubicBezTo>
                    <a:pt x="311" y="1"/>
                    <a:pt x="189" y="32"/>
                    <a:pt x="67" y="80"/>
                  </a:cubicBezTo>
                  <a:cubicBezTo>
                    <a:pt x="0" y="414"/>
                    <a:pt x="33" y="748"/>
                    <a:pt x="167" y="1048"/>
                  </a:cubicBezTo>
                  <a:cubicBezTo>
                    <a:pt x="200" y="1148"/>
                    <a:pt x="234" y="1181"/>
                    <a:pt x="300" y="1248"/>
                  </a:cubicBezTo>
                  <a:cubicBezTo>
                    <a:pt x="667" y="1281"/>
                    <a:pt x="1101" y="1315"/>
                    <a:pt x="1468" y="1348"/>
                  </a:cubicBezTo>
                  <a:cubicBezTo>
                    <a:pt x="1434" y="1048"/>
                    <a:pt x="1534" y="748"/>
                    <a:pt x="1668" y="481"/>
                  </a:cubicBezTo>
                  <a:cubicBezTo>
                    <a:pt x="1768" y="781"/>
                    <a:pt x="1801" y="1081"/>
                    <a:pt x="1768" y="1348"/>
                  </a:cubicBezTo>
                  <a:cubicBezTo>
                    <a:pt x="1886" y="1387"/>
                    <a:pt x="2015" y="1406"/>
                    <a:pt x="2146" y="1406"/>
                  </a:cubicBezTo>
                  <a:cubicBezTo>
                    <a:pt x="2347" y="1406"/>
                    <a:pt x="2554" y="1362"/>
                    <a:pt x="2735" y="1281"/>
                  </a:cubicBezTo>
                  <a:cubicBezTo>
                    <a:pt x="2869" y="1248"/>
                    <a:pt x="3002" y="1148"/>
                    <a:pt x="3102" y="1081"/>
                  </a:cubicBezTo>
                  <a:cubicBezTo>
                    <a:pt x="3102" y="1081"/>
                    <a:pt x="3102" y="1048"/>
                    <a:pt x="3102" y="1048"/>
                  </a:cubicBezTo>
                  <a:cubicBezTo>
                    <a:pt x="3102" y="814"/>
                    <a:pt x="2935" y="581"/>
                    <a:pt x="2702" y="514"/>
                  </a:cubicBezTo>
                  <a:lnTo>
                    <a:pt x="1901" y="214"/>
                  </a:lnTo>
                  <a:lnTo>
                    <a:pt x="567" y="14"/>
                  </a:lnTo>
                  <a:cubicBezTo>
                    <a:pt x="522" y="5"/>
                    <a:pt x="478" y="1"/>
                    <a:pt x="4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176;p98">
              <a:extLst>
                <a:ext uri="{FF2B5EF4-FFF2-40B4-BE49-F238E27FC236}">
                  <a16:creationId xmlns:a16="http://schemas.microsoft.com/office/drawing/2014/main" id="{3A3508B0-53E8-4FCC-2429-B1FD4C02C3FA}"/>
                </a:ext>
              </a:extLst>
            </p:cNvPr>
            <p:cNvSpPr/>
            <p:nvPr/>
          </p:nvSpPr>
          <p:spPr>
            <a:xfrm>
              <a:off x="3406775" y="4039175"/>
              <a:ext cx="68400" cy="33050"/>
            </a:xfrm>
            <a:custGeom>
              <a:avLst/>
              <a:gdLst/>
              <a:ahLst/>
              <a:cxnLst/>
              <a:rect l="l" t="t" r="r" b="b"/>
              <a:pathLst>
                <a:path w="2736" h="1322" extrusionOk="0">
                  <a:moveTo>
                    <a:pt x="0" y="0"/>
                  </a:moveTo>
                  <a:lnTo>
                    <a:pt x="0" y="434"/>
                  </a:lnTo>
                  <a:cubicBezTo>
                    <a:pt x="0" y="667"/>
                    <a:pt x="67" y="901"/>
                    <a:pt x="200" y="1101"/>
                  </a:cubicBezTo>
                  <a:cubicBezTo>
                    <a:pt x="541" y="1232"/>
                    <a:pt x="903" y="1322"/>
                    <a:pt x="1253" y="1322"/>
                  </a:cubicBezTo>
                  <a:cubicBezTo>
                    <a:pt x="1348" y="1322"/>
                    <a:pt x="1442" y="1315"/>
                    <a:pt x="1535" y="1301"/>
                  </a:cubicBezTo>
                  <a:cubicBezTo>
                    <a:pt x="1435" y="1001"/>
                    <a:pt x="1401" y="667"/>
                    <a:pt x="1435" y="367"/>
                  </a:cubicBezTo>
                  <a:lnTo>
                    <a:pt x="1435" y="367"/>
                  </a:lnTo>
                  <a:cubicBezTo>
                    <a:pt x="1601" y="601"/>
                    <a:pt x="1735" y="934"/>
                    <a:pt x="1768" y="1201"/>
                  </a:cubicBezTo>
                  <a:cubicBezTo>
                    <a:pt x="2102" y="1168"/>
                    <a:pt x="2369" y="1001"/>
                    <a:pt x="2602" y="801"/>
                  </a:cubicBezTo>
                  <a:cubicBezTo>
                    <a:pt x="2636" y="734"/>
                    <a:pt x="2669" y="701"/>
                    <a:pt x="2702" y="667"/>
                  </a:cubicBezTo>
                  <a:cubicBezTo>
                    <a:pt x="2736" y="567"/>
                    <a:pt x="2702" y="467"/>
                    <a:pt x="2636" y="367"/>
                  </a:cubicBezTo>
                  <a:cubicBezTo>
                    <a:pt x="2535" y="167"/>
                    <a:pt x="2369" y="67"/>
                    <a:pt x="2169" y="67"/>
                  </a:cubicBezTo>
                  <a:lnTo>
                    <a:pt x="1201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3177;p98">
              <a:extLst>
                <a:ext uri="{FF2B5EF4-FFF2-40B4-BE49-F238E27FC236}">
                  <a16:creationId xmlns:a16="http://schemas.microsoft.com/office/drawing/2014/main" id="{D84B0AA0-74CF-B4CB-3B14-8DF61CB55587}"/>
                </a:ext>
              </a:extLst>
            </p:cNvPr>
            <p:cNvSpPr/>
            <p:nvPr/>
          </p:nvSpPr>
          <p:spPr>
            <a:xfrm>
              <a:off x="3411775" y="4048350"/>
              <a:ext cx="63400" cy="30325"/>
            </a:xfrm>
            <a:custGeom>
              <a:avLst/>
              <a:gdLst/>
              <a:ahLst/>
              <a:cxnLst/>
              <a:rect l="l" t="t" r="r" b="b"/>
              <a:pathLst>
                <a:path w="2536" h="1213" extrusionOk="0">
                  <a:moveTo>
                    <a:pt x="1235" y="0"/>
                  </a:moveTo>
                  <a:lnTo>
                    <a:pt x="1235" y="0"/>
                  </a:lnTo>
                  <a:cubicBezTo>
                    <a:pt x="1201" y="300"/>
                    <a:pt x="1235" y="634"/>
                    <a:pt x="1335" y="934"/>
                  </a:cubicBezTo>
                  <a:cubicBezTo>
                    <a:pt x="1242" y="948"/>
                    <a:pt x="1148" y="955"/>
                    <a:pt x="1053" y="955"/>
                  </a:cubicBezTo>
                  <a:cubicBezTo>
                    <a:pt x="703" y="955"/>
                    <a:pt x="341" y="865"/>
                    <a:pt x="0" y="734"/>
                  </a:cubicBezTo>
                  <a:lnTo>
                    <a:pt x="0" y="734"/>
                  </a:lnTo>
                  <a:cubicBezTo>
                    <a:pt x="167" y="934"/>
                    <a:pt x="401" y="1068"/>
                    <a:pt x="668" y="1134"/>
                  </a:cubicBezTo>
                  <a:lnTo>
                    <a:pt x="901" y="1201"/>
                  </a:lnTo>
                  <a:cubicBezTo>
                    <a:pt x="969" y="1208"/>
                    <a:pt x="1036" y="1213"/>
                    <a:pt x="1103" y="1213"/>
                  </a:cubicBezTo>
                  <a:cubicBezTo>
                    <a:pt x="1333" y="1213"/>
                    <a:pt x="1554" y="1163"/>
                    <a:pt x="1735" y="1034"/>
                  </a:cubicBezTo>
                  <a:lnTo>
                    <a:pt x="2235" y="734"/>
                  </a:lnTo>
                  <a:cubicBezTo>
                    <a:pt x="2402" y="634"/>
                    <a:pt x="2502" y="467"/>
                    <a:pt x="2536" y="300"/>
                  </a:cubicBezTo>
                  <a:lnTo>
                    <a:pt x="2536" y="300"/>
                  </a:lnTo>
                  <a:cubicBezTo>
                    <a:pt x="2469" y="334"/>
                    <a:pt x="2436" y="367"/>
                    <a:pt x="2402" y="434"/>
                  </a:cubicBezTo>
                  <a:cubicBezTo>
                    <a:pt x="2169" y="634"/>
                    <a:pt x="1902" y="801"/>
                    <a:pt x="1568" y="834"/>
                  </a:cubicBezTo>
                  <a:cubicBezTo>
                    <a:pt x="1535" y="567"/>
                    <a:pt x="1401" y="234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3178;p98">
              <a:extLst>
                <a:ext uri="{FF2B5EF4-FFF2-40B4-BE49-F238E27FC236}">
                  <a16:creationId xmlns:a16="http://schemas.microsoft.com/office/drawing/2014/main" id="{AAF9AAB7-9816-0948-446F-A17FAD6427EB}"/>
                </a:ext>
              </a:extLst>
            </p:cNvPr>
            <p:cNvSpPr/>
            <p:nvPr/>
          </p:nvSpPr>
          <p:spPr>
            <a:xfrm>
              <a:off x="3360900" y="3941600"/>
              <a:ext cx="101775" cy="67625"/>
            </a:xfrm>
            <a:custGeom>
              <a:avLst/>
              <a:gdLst/>
              <a:ahLst/>
              <a:cxnLst/>
              <a:rect l="l" t="t" r="r" b="b"/>
              <a:pathLst>
                <a:path w="4071" h="2705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34" y="100"/>
                    <a:pt x="67" y="201"/>
                    <a:pt x="34" y="334"/>
                  </a:cubicBezTo>
                  <a:cubicBezTo>
                    <a:pt x="1" y="634"/>
                    <a:pt x="134" y="934"/>
                    <a:pt x="401" y="1101"/>
                  </a:cubicBezTo>
                  <a:lnTo>
                    <a:pt x="3003" y="2602"/>
                  </a:lnTo>
                  <a:cubicBezTo>
                    <a:pt x="3130" y="2672"/>
                    <a:pt x="3265" y="2705"/>
                    <a:pt x="3396" y="2705"/>
                  </a:cubicBezTo>
                  <a:cubicBezTo>
                    <a:pt x="3642" y="2705"/>
                    <a:pt x="3873" y="2587"/>
                    <a:pt x="4004" y="2369"/>
                  </a:cubicBezTo>
                  <a:cubicBezTo>
                    <a:pt x="4037" y="2302"/>
                    <a:pt x="4070" y="2269"/>
                    <a:pt x="4070" y="2202"/>
                  </a:cubicBezTo>
                  <a:lnTo>
                    <a:pt x="4070" y="2202"/>
                  </a:lnTo>
                  <a:cubicBezTo>
                    <a:pt x="3970" y="2302"/>
                    <a:pt x="3837" y="2335"/>
                    <a:pt x="3703" y="2369"/>
                  </a:cubicBezTo>
                  <a:cubicBezTo>
                    <a:pt x="3653" y="2377"/>
                    <a:pt x="3601" y="2381"/>
                    <a:pt x="3548" y="2381"/>
                  </a:cubicBezTo>
                  <a:cubicBezTo>
                    <a:pt x="3389" y="2381"/>
                    <a:pt x="3220" y="2344"/>
                    <a:pt x="3070" y="2269"/>
                  </a:cubicBezTo>
                  <a:cubicBezTo>
                    <a:pt x="2869" y="2169"/>
                    <a:pt x="2669" y="2035"/>
                    <a:pt x="2469" y="1902"/>
                  </a:cubicBezTo>
                  <a:cubicBezTo>
                    <a:pt x="2569" y="1668"/>
                    <a:pt x="2669" y="1401"/>
                    <a:pt x="2669" y="1135"/>
                  </a:cubicBezTo>
                  <a:lnTo>
                    <a:pt x="2669" y="1135"/>
                  </a:lnTo>
                  <a:cubicBezTo>
                    <a:pt x="2469" y="1301"/>
                    <a:pt x="2336" y="1535"/>
                    <a:pt x="2236" y="1768"/>
                  </a:cubicBezTo>
                  <a:lnTo>
                    <a:pt x="835" y="1001"/>
                  </a:lnTo>
                  <a:cubicBezTo>
                    <a:pt x="935" y="768"/>
                    <a:pt x="1001" y="534"/>
                    <a:pt x="1068" y="301"/>
                  </a:cubicBezTo>
                  <a:lnTo>
                    <a:pt x="1068" y="301"/>
                  </a:lnTo>
                  <a:cubicBezTo>
                    <a:pt x="868" y="434"/>
                    <a:pt x="735" y="668"/>
                    <a:pt x="634" y="901"/>
                  </a:cubicBezTo>
                  <a:cubicBezTo>
                    <a:pt x="468" y="768"/>
                    <a:pt x="334" y="567"/>
                    <a:pt x="268" y="367"/>
                  </a:cubicBezTo>
                  <a:cubicBezTo>
                    <a:pt x="234" y="234"/>
                    <a:pt x="201" y="134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3179;p98">
              <a:extLst>
                <a:ext uri="{FF2B5EF4-FFF2-40B4-BE49-F238E27FC236}">
                  <a16:creationId xmlns:a16="http://schemas.microsoft.com/office/drawing/2014/main" id="{C2A1D490-949F-D814-89D8-B6C5BA62BD7C}"/>
                </a:ext>
              </a:extLst>
            </p:cNvPr>
            <p:cNvSpPr/>
            <p:nvPr/>
          </p:nvSpPr>
          <p:spPr>
            <a:xfrm>
              <a:off x="3365900" y="3935725"/>
              <a:ext cx="100100" cy="65425"/>
            </a:xfrm>
            <a:custGeom>
              <a:avLst/>
              <a:gdLst/>
              <a:ahLst/>
              <a:cxnLst/>
              <a:rect l="l" t="t" r="r" b="b"/>
              <a:pathLst>
                <a:path w="4004" h="2617" extrusionOk="0">
                  <a:moveTo>
                    <a:pt x="554" y="1"/>
                  </a:moveTo>
                  <a:cubicBezTo>
                    <a:pt x="355" y="1"/>
                    <a:pt x="166" y="82"/>
                    <a:pt x="34" y="235"/>
                  </a:cubicBezTo>
                  <a:cubicBezTo>
                    <a:pt x="1" y="369"/>
                    <a:pt x="34" y="469"/>
                    <a:pt x="68" y="602"/>
                  </a:cubicBezTo>
                  <a:cubicBezTo>
                    <a:pt x="134" y="802"/>
                    <a:pt x="268" y="1003"/>
                    <a:pt x="434" y="1136"/>
                  </a:cubicBezTo>
                  <a:cubicBezTo>
                    <a:pt x="535" y="903"/>
                    <a:pt x="668" y="669"/>
                    <a:pt x="868" y="536"/>
                  </a:cubicBezTo>
                  <a:lnTo>
                    <a:pt x="868" y="536"/>
                  </a:lnTo>
                  <a:cubicBezTo>
                    <a:pt x="801" y="769"/>
                    <a:pt x="735" y="1003"/>
                    <a:pt x="635" y="1236"/>
                  </a:cubicBezTo>
                  <a:lnTo>
                    <a:pt x="2036" y="2003"/>
                  </a:lnTo>
                  <a:cubicBezTo>
                    <a:pt x="2136" y="1770"/>
                    <a:pt x="2269" y="1536"/>
                    <a:pt x="2469" y="1370"/>
                  </a:cubicBezTo>
                  <a:lnTo>
                    <a:pt x="2469" y="1370"/>
                  </a:lnTo>
                  <a:cubicBezTo>
                    <a:pt x="2469" y="1636"/>
                    <a:pt x="2369" y="1903"/>
                    <a:pt x="2269" y="2137"/>
                  </a:cubicBezTo>
                  <a:cubicBezTo>
                    <a:pt x="2469" y="2270"/>
                    <a:pt x="2669" y="2404"/>
                    <a:pt x="2870" y="2504"/>
                  </a:cubicBezTo>
                  <a:cubicBezTo>
                    <a:pt x="3020" y="2579"/>
                    <a:pt x="3189" y="2616"/>
                    <a:pt x="3348" y="2616"/>
                  </a:cubicBezTo>
                  <a:cubicBezTo>
                    <a:pt x="3401" y="2616"/>
                    <a:pt x="3453" y="2612"/>
                    <a:pt x="3503" y="2604"/>
                  </a:cubicBezTo>
                  <a:cubicBezTo>
                    <a:pt x="3637" y="2570"/>
                    <a:pt x="3770" y="2537"/>
                    <a:pt x="3870" y="2437"/>
                  </a:cubicBezTo>
                  <a:cubicBezTo>
                    <a:pt x="4004" y="2103"/>
                    <a:pt x="3837" y="1736"/>
                    <a:pt x="3537" y="1536"/>
                  </a:cubicBezTo>
                  <a:lnTo>
                    <a:pt x="868" y="69"/>
                  </a:lnTo>
                  <a:cubicBezTo>
                    <a:pt x="765" y="23"/>
                    <a:pt x="658" y="1"/>
                    <a:pt x="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3180;p98">
              <a:extLst>
                <a:ext uri="{FF2B5EF4-FFF2-40B4-BE49-F238E27FC236}">
                  <a16:creationId xmlns:a16="http://schemas.microsoft.com/office/drawing/2014/main" id="{70D9A944-30BB-1385-2C34-48850D1EE804}"/>
                </a:ext>
              </a:extLst>
            </p:cNvPr>
            <p:cNvSpPr/>
            <p:nvPr/>
          </p:nvSpPr>
          <p:spPr>
            <a:xfrm>
              <a:off x="3415950" y="3873225"/>
              <a:ext cx="59225" cy="87875"/>
            </a:xfrm>
            <a:custGeom>
              <a:avLst/>
              <a:gdLst/>
              <a:ahLst/>
              <a:cxnLst/>
              <a:rect l="l" t="t" r="r" b="b"/>
              <a:pathLst>
                <a:path w="2369" h="3515" extrusionOk="0">
                  <a:moveTo>
                    <a:pt x="901" y="0"/>
                  </a:moveTo>
                  <a:cubicBezTo>
                    <a:pt x="601" y="0"/>
                    <a:pt x="300" y="167"/>
                    <a:pt x="134" y="434"/>
                  </a:cubicBezTo>
                  <a:cubicBezTo>
                    <a:pt x="0" y="701"/>
                    <a:pt x="0" y="1068"/>
                    <a:pt x="167" y="1334"/>
                  </a:cubicBezTo>
                  <a:lnTo>
                    <a:pt x="1301" y="3136"/>
                  </a:lnTo>
                  <a:cubicBezTo>
                    <a:pt x="1439" y="3388"/>
                    <a:pt x="1703" y="3514"/>
                    <a:pt x="1973" y="3514"/>
                  </a:cubicBezTo>
                  <a:cubicBezTo>
                    <a:pt x="2096" y="3514"/>
                    <a:pt x="2221" y="3488"/>
                    <a:pt x="2335" y="3436"/>
                  </a:cubicBezTo>
                  <a:cubicBezTo>
                    <a:pt x="2369" y="3403"/>
                    <a:pt x="2369" y="3403"/>
                    <a:pt x="2369" y="3403"/>
                  </a:cubicBezTo>
                  <a:cubicBezTo>
                    <a:pt x="2369" y="3403"/>
                    <a:pt x="2369" y="3403"/>
                    <a:pt x="2369" y="3369"/>
                  </a:cubicBezTo>
                  <a:cubicBezTo>
                    <a:pt x="2068" y="3336"/>
                    <a:pt x="1802" y="3136"/>
                    <a:pt x="1568" y="2902"/>
                  </a:cubicBezTo>
                  <a:cubicBezTo>
                    <a:pt x="1368" y="2702"/>
                    <a:pt x="1201" y="2435"/>
                    <a:pt x="1034" y="2168"/>
                  </a:cubicBezTo>
                  <a:cubicBezTo>
                    <a:pt x="934" y="1968"/>
                    <a:pt x="834" y="1801"/>
                    <a:pt x="701" y="1601"/>
                  </a:cubicBezTo>
                  <a:cubicBezTo>
                    <a:pt x="601" y="1434"/>
                    <a:pt x="467" y="1234"/>
                    <a:pt x="434" y="1034"/>
                  </a:cubicBezTo>
                  <a:cubicBezTo>
                    <a:pt x="434" y="801"/>
                    <a:pt x="501" y="567"/>
                    <a:pt x="601" y="400"/>
                  </a:cubicBezTo>
                  <a:cubicBezTo>
                    <a:pt x="701" y="234"/>
                    <a:pt x="801" y="100"/>
                    <a:pt x="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3181;p98">
              <a:extLst>
                <a:ext uri="{FF2B5EF4-FFF2-40B4-BE49-F238E27FC236}">
                  <a16:creationId xmlns:a16="http://schemas.microsoft.com/office/drawing/2014/main" id="{6B6414DA-0467-458D-40A0-C13B929D0444}"/>
                </a:ext>
              </a:extLst>
            </p:cNvPr>
            <p:cNvSpPr/>
            <p:nvPr/>
          </p:nvSpPr>
          <p:spPr>
            <a:xfrm>
              <a:off x="3426775" y="3873225"/>
              <a:ext cx="60075" cy="85075"/>
            </a:xfrm>
            <a:custGeom>
              <a:avLst/>
              <a:gdLst/>
              <a:ahLst/>
              <a:cxnLst/>
              <a:rect l="l" t="t" r="r" b="b"/>
              <a:pathLst>
                <a:path w="2403" h="3403" extrusionOk="0">
                  <a:moveTo>
                    <a:pt x="468" y="0"/>
                  </a:moveTo>
                  <a:cubicBezTo>
                    <a:pt x="368" y="100"/>
                    <a:pt x="268" y="234"/>
                    <a:pt x="168" y="400"/>
                  </a:cubicBezTo>
                  <a:cubicBezTo>
                    <a:pt x="68" y="567"/>
                    <a:pt x="1" y="801"/>
                    <a:pt x="34" y="1034"/>
                  </a:cubicBezTo>
                  <a:cubicBezTo>
                    <a:pt x="34" y="1234"/>
                    <a:pt x="168" y="1434"/>
                    <a:pt x="268" y="1601"/>
                  </a:cubicBezTo>
                  <a:cubicBezTo>
                    <a:pt x="368" y="1801"/>
                    <a:pt x="501" y="1968"/>
                    <a:pt x="601" y="2168"/>
                  </a:cubicBezTo>
                  <a:cubicBezTo>
                    <a:pt x="768" y="2435"/>
                    <a:pt x="935" y="2702"/>
                    <a:pt x="1135" y="2902"/>
                  </a:cubicBezTo>
                  <a:cubicBezTo>
                    <a:pt x="1369" y="3136"/>
                    <a:pt x="1635" y="3336"/>
                    <a:pt x="1936" y="3369"/>
                  </a:cubicBezTo>
                  <a:cubicBezTo>
                    <a:pt x="1936" y="3403"/>
                    <a:pt x="1936" y="3403"/>
                    <a:pt x="1936" y="3403"/>
                  </a:cubicBezTo>
                  <a:cubicBezTo>
                    <a:pt x="2269" y="3169"/>
                    <a:pt x="2403" y="2769"/>
                    <a:pt x="2269" y="2402"/>
                  </a:cubicBezTo>
                  <a:lnTo>
                    <a:pt x="1502" y="534"/>
                  </a:lnTo>
                  <a:cubicBezTo>
                    <a:pt x="1369" y="200"/>
                    <a:pt x="1035" y="0"/>
                    <a:pt x="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3182;p98">
              <a:extLst>
                <a:ext uri="{FF2B5EF4-FFF2-40B4-BE49-F238E27FC236}">
                  <a16:creationId xmlns:a16="http://schemas.microsoft.com/office/drawing/2014/main" id="{231DF74F-545D-AC61-A397-2B36AB7805C7}"/>
                </a:ext>
              </a:extLst>
            </p:cNvPr>
            <p:cNvSpPr/>
            <p:nvPr/>
          </p:nvSpPr>
          <p:spPr>
            <a:xfrm>
              <a:off x="4199000" y="3608025"/>
              <a:ext cx="155150" cy="16225"/>
            </a:xfrm>
            <a:custGeom>
              <a:avLst/>
              <a:gdLst/>
              <a:ahLst/>
              <a:cxnLst/>
              <a:rect l="l" t="t" r="r" b="b"/>
              <a:pathLst>
                <a:path w="6206" h="649" extrusionOk="0">
                  <a:moveTo>
                    <a:pt x="1" y="0"/>
                  </a:moveTo>
                  <a:cubicBezTo>
                    <a:pt x="1" y="101"/>
                    <a:pt x="1" y="234"/>
                    <a:pt x="1" y="334"/>
                  </a:cubicBezTo>
                  <a:cubicBezTo>
                    <a:pt x="701" y="467"/>
                    <a:pt x="1435" y="601"/>
                    <a:pt x="2202" y="634"/>
                  </a:cubicBezTo>
                  <a:cubicBezTo>
                    <a:pt x="2416" y="644"/>
                    <a:pt x="2630" y="649"/>
                    <a:pt x="2841" y="649"/>
                  </a:cubicBezTo>
                  <a:cubicBezTo>
                    <a:pt x="4049" y="649"/>
                    <a:pt x="5207" y="494"/>
                    <a:pt x="6172" y="267"/>
                  </a:cubicBezTo>
                  <a:cubicBezTo>
                    <a:pt x="6172" y="234"/>
                    <a:pt x="6205" y="201"/>
                    <a:pt x="6205" y="167"/>
                  </a:cubicBezTo>
                  <a:lnTo>
                    <a:pt x="6205" y="167"/>
                  </a:lnTo>
                  <a:cubicBezTo>
                    <a:pt x="5565" y="204"/>
                    <a:pt x="4854" y="230"/>
                    <a:pt x="4111" y="230"/>
                  </a:cubicBezTo>
                  <a:cubicBezTo>
                    <a:pt x="3500" y="230"/>
                    <a:pt x="2868" y="212"/>
                    <a:pt x="2236" y="167"/>
                  </a:cubicBezTo>
                  <a:cubicBezTo>
                    <a:pt x="1468" y="134"/>
                    <a:pt x="701" y="6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3183;p98">
              <a:extLst>
                <a:ext uri="{FF2B5EF4-FFF2-40B4-BE49-F238E27FC236}">
                  <a16:creationId xmlns:a16="http://schemas.microsoft.com/office/drawing/2014/main" id="{A3860BA4-54F3-5672-ABBC-FE383B7A24A7}"/>
                </a:ext>
              </a:extLst>
            </p:cNvPr>
            <p:cNvSpPr/>
            <p:nvPr/>
          </p:nvSpPr>
          <p:spPr>
            <a:xfrm>
              <a:off x="4248200" y="3719775"/>
              <a:ext cx="54225" cy="100925"/>
            </a:xfrm>
            <a:custGeom>
              <a:avLst/>
              <a:gdLst/>
              <a:ahLst/>
              <a:cxnLst/>
              <a:rect l="l" t="t" r="r" b="b"/>
              <a:pathLst>
                <a:path w="2169" h="4037" extrusionOk="0">
                  <a:moveTo>
                    <a:pt x="1" y="0"/>
                  </a:moveTo>
                  <a:cubicBezTo>
                    <a:pt x="1" y="434"/>
                    <a:pt x="101" y="934"/>
                    <a:pt x="234" y="1435"/>
                  </a:cubicBezTo>
                  <a:cubicBezTo>
                    <a:pt x="401" y="1935"/>
                    <a:pt x="668" y="2435"/>
                    <a:pt x="968" y="2902"/>
                  </a:cubicBezTo>
                  <a:cubicBezTo>
                    <a:pt x="1268" y="3336"/>
                    <a:pt x="1635" y="3703"/>
                    <a:pt x="2002" y="4037"/>
                  </a:cubicBezTo>
                  <a:lnTo>
                    <a:pt x="2169" y="3570"/>
                  </a:lnTo>
                  <a:cubicBezTo>
                    <a:pt x="1902" y="3269"/>
                    <a:pt x="1635" y="2936"/>
                    <a:pt x="1402" y="2602"/>
                  </a:cubicBezTo>
                  <a:cubicBezTo>
                    <a:pt x="801" y="1735"/>
                    <a:pt x="334" y="80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3184;p98">
              <a:extLst>
                <a:ext uri="{FF2B5EF4-FFF2-40B4-BE49-F238E27FC236}">
                  <a16:creationId xmlns:a16="http://schemas.microsoft.com/office/drawing/2014/main" id="{2D82C63E-3AA3-B4CA-F540-00F0A2399DA5}"/>
                </a:ext>
              </a:extLst>
            </p:cNvPr>
            <p:cNvSpPr/>
            <p:nvPr/>
          </p:nvSpPr>
          <p:spPr>
            <a:xfrm>
              <a:off x="4241525" y="3797325"/>
              <a:ext cx="49225" cy="54225"/>
            </a:xfrm>
            <a:custGeom>
              <a:avLst/>
              <a:gdLst/>
              <a:ahLst/>
              <a:cxnLst/>
              <a:rect l="l" t="t" r="r" b="b"/>
              <a:pathLst>
                <a:path w="1969" h="2169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601"/>
                    <a:pt x="668" y="1268"/>
                    <a:pt x="1302" y="1802"/>
                  </a:cubicBezTo>
                  <a:cubicBezTo>
                    <a:pt x="1469" y="1935"/>
                    <a:pt x="1669" y="2069"/>
                    <a:pt x="1835" y="2169"/>
                  </a:cubicBezTo>
                  <a:lnTo>
                    <a:pt x="1969" y="1835"/>
                  </a:lnTo>
                  <a:cubicBezTo>
                    <a:pt x="1835" y="1735"/>
                    <a:pt x="1669" y="1602"/>
                    <a:pt x="1535" y="1502"/>
                  </a:cubicBezTo>
                  <a:cubicBezTo>
                    <a:pt x="935" y="1001"/>
                    <a:pt x="401" y="4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3185;p98">
              <a:extLst>
                <a:ext uri="{FF2B5EF4-FFF2-40B4-BE49-F238E27FC236}">
                  <a16:creationId xmlns:a16="http://schemas.microsoft.com/office/drawing/2014/main" id="{0729B774-ADC6-0E2D-703F-93F57DE35BB6}"/>
                </a:ext>
              </a:extLst>
            </p:cNvPr>
            <p:cNvSpPr/>
            <p:nvPr/>
          </p:nvSpPr>
          <p:spPr>
            <a:xfrm>
              <a:off x="4440000" y="3964950"/>
              <a:ext cx="40900" cy="165150"/>
            </a:xfrm>
            <a:custGeom>
              <a:avLst/>
              <a:gdLst/>
              <a:ahLst/>
              <a:cxnLst/>
              <a:rect l="l" t="t" r="r" b="b"/>
              <a:pathLst>
                <a:path w="1636" h="6606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401"/>
                    <a:pt x="535" y="868"/>
                    <a:pt x="735" y="1435"/>
                  </a:cubicBezTo>
                  <a:cubicBezTo>
                    <a:pt x="968" y="1968"/>
                    <a:pt x="1135" y="2569"/>
                    <a:pt x="1202" y="3203"/>
                  </a:cubicBezTo>
                  <a:cubicBezTo>
                    <a:pt x="1302" y="3803"/>
                    <a:pt x="1302" y="4437"/>
                    <a:pt x="1202" y="5037"/>
                  </a:cubicBezTo>
                  <a:cubicBezTo>
                    <a:pt x="1135" y="5604"/>
                    <a:pt x="1002" y="6138"/>
                    <a:pt x="868" y="6605"/>
                  </a:cubicBezTo>
                  <a:cubicBezTo>
                    <a:pt x="1102" y="6205"/>
                    <a:pt x="1335" y="5671"/>
                    <a:pt x="1469" y="5071"/>
                  </a:cubicBezTo>
                  <a:cubicBezTo>
                    <a:pt x="1602" y="4470"/>
                    <a:pt x="1635" y="3803"/>
                    <a:pt x="1569" y="3136"/>
                  </a:cubicBezTo>
                  <a:cubicBezTo>
                    <a:pt x="1469" y="2502"/>
                    <a:pt x="1268" y="1868"/>
                    <a:pt x="1002" y="1335"/>
                  </a:cubicBezTo>
                  <a:cubicBezTo>
                    <a:pt x="701" y="768"/>
                    <a:pt x="368" y="33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3186;p98">
              <a:extLst>
                <a:ext uri="{FF2B5EF4-FFF2-40B4-BE49-F238E27FC236}">
                  <a16:creationId xmlns:a16="http://schemas.microsoft.com/office/drawing/2014/main" id="{3029BE97-19F6-9A4C-E422-1A6493C4352B}"/>
                </a:ext>
              </a:extLst>
            </p:cNvPr>
            <p:cNvSpPr/>
            <p:nvPr/>
          </p:nvSpPr>
          <p:spPr>
            <a:xfrm>
              <a:off x="3556875" y="3564650"/>
              <a:ext cx="178500" cy="22550"/>
            </a:xfrm>
            <a:custGeom>
              <a:avLst/>
              <a:gdLst/>
              <a:ahLst/>
              <a:cxnLst/>
              <a:rect l="l" t="t" r="r" b="b"/>
              <a:pathLst>
                <a:path w="7140" h="902" extrusionOk="0">
                  <a:moveTo>
                    <a:pt x="468" y="1"/>
                  </a:moveTo>
                  <a:cubicBezTo>
                    <a:pt x="201" y="1"/>
                    <a:pt x="1" y="201"/>
                    <a:pt x="1" y="435"/>
                  </a:cubicBezTo>
                  <a:cubicBezTo>
                    <a:pt x="1" y="701"/>
                    <a:pt x="201" y="902"/>
                    <a:pt x="468" y="902"/>
                  </a:cubicBezTo>
                  <a:lnTo>
                    <a:pt x="6672" y="902"/>
                  </a:lnTo>
                  <a:cubicBezTo>
                    <a:pt x="6939" y="902"/>
                    <a:pt x="7139" y="701"/>
                    <a:pt x="7139" y="435"/>
                  </a:cubicBez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rgbClr val="E0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3187;p98">
              <a:extLst>
                <a:ext uri="{FF2B5EF4-FFF2-40B4-BE49-F238E27FC236}">
                  <a16:creationId xmlns:a16="http://schemas.microsoft.com/office/drawing/2014/main" id="{F910B8D0-7411-F65F-0811-7AD60539A04B}"/>
                </a:ext>
              </a:extLst>
            </p:cNvPr>
            <p:cNvSpPr/>
            <p:nvPr/>
          </p:nvSpPr>
          <p:spPr>
            <a:xfrm>
              <a:off x="3759525" y="3564650"/>
              <a:ext cx="80075" cy="22550"/>
            </a:xfrm>
            <a:custGeom>
              <a:avLst/>
              <a:gdLst/>
              <a:ahLst/>
              <a:cxnLst/>
              <a:rect l="l" t="t" r="r" b="b"/>
              <a:pathLst>
                <a:path w="3203" h="902" extrusionOk="0">
                  <a:moveTo>
                    <a:pt x="467" y="1"/>
                  </a:moveTo>
                  <a:cubicBezTo>
                    <a:pt x="201" y="1"/>
                    <a:pt x="0" y="201"/>
                    <a:pt x="0" y="435"/>
                  </a:cubicBezTo>
                  <a:cubicBezTo>
                    <a:pt x="0" y="701"/>
                    <a:pt x="201" y="902"/>
                    <a:pt x="467" y="902"/>
                  </a:cubicBezTo>
                  <a:lnTo>
                    <a:pt x="2769" y="902"/>
                  </a:lnTo>
                  <a:cubicBezTo>
                    <a:pt x="3003" y="902"/>
                    <a:pt x="3203" y="701"/>
                    <a:pt x="3203" y="435"/>
                  </a:cubicBezTo>
                  <a:cubicBezTo>
                    <a:pt x="3203" y="201"/>
                    <a:pt x="3003" y="1"/>
                    <a:pt x="2769" y="1"/>
                  </a:cubicBezTo>
                  <a:close/>
                </a:path>
              </a:pathLst>
            </a:custGeom>
            <a:solidFill>
              <a:srgbClr val="E0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3188;p98">
              <a:extLst>
                <a:ext uri="{FF2B5EF4-FFF2-40B4-BE49-F238E27FC236}">
                  <a16:creationId xmlns:a16="http://schemas.microsoft.com/office/drawing/2014/main" id="{054ED28E-F58B-117D-EE7A-8AA00753AC35}"/>
                </a:ext>
              </a:extLst>
            </p:cNvPr>
            <p:cNvSpPr/>
            <p:nvPr/>
          </p:nvSpPr>
          <p:spPr>
            <a:xfrm>
              <a:off x="4430825" y="4207625"/>
              <a:ext cx="444525" cy="111775"/>
            </a:xfrm>
            <a:custGeom>
              <a:avLst/>
              <a:gdLst/>
              <a:ahLst/>
              <a:cxnLst/>
              <a:rect l="l" t="t" r="r" b="b"/>
              <a:pathLst>
                <a:path w="17781" h="4471" extrusionOk="0">
                  <a:moveTo>
                    <a:pt x="2236" y="0"/>
                  </a:moveTo>
                  <a:cubicBezTo>
                    <a:pt x="1002" y="0"/>
                    <a:pt x="1" y="1001"/>
                    <a:pt x="1" y="2235"/>
                  </a:cubicBezTo>
                  <a:cubicBezTo>
                    <a:pt x="1" y="3469"/>
                    <a:pt x="1002" y="4470"/>
                    <a:pt x="2236" y="4470"/>
                  </a:cubicBezTo>
                  <a:lnTo>
                    <a:pt x="17780" y="447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3189;p98">
              <a:extLst>
                <a:ext uri="{FF2B5EF4-FFF2-40B4-BE49-F238E27FC236}">
                  <a16:creationId xmlns:a16="http://schemas.microsoft.com/office/drawing/2014/main" id="{C5AE859F-78EA-6337-14BE-EAE733BEA0B5}"/>
                </a:ext>
              </a:extLst>
            </p:cNvPr>
            <p:cNvSpPr/>
            <p:nvPr/>
          </p:nvSpPr>
          <p:spPr>
            <a:xfrm>
              <a:off x="4500875" y="4207625"/>
              <a:ext cx="81750" cy="111775"/>
            </a:xfrm>
            <a:custGeom>
              <a:avLst/>
              <a:gdLst/>
              <a:ahLst/>
              <a:cxnLst/>
              <a:rect l="l" t="t" r="r" b="b"/>
              <a:pathLst>
                <a:path w="3270" h="4471" extrusionOk="0">
                  <a:moveTo>
                    <a:pt x="2236" y="0"/>
                  </a:moveTo>
                  <a:cubicBezTo>
                    <a:pt x="1002" y="0"/>
                    <a:pt x="1" y="1001"/>
                    <a:pt x="1" y="2235"/>
                  </a:cubicBezTo>
                  <a:cubicBezTo>
                    <a:pt x="1" y="3469"/>
                    <a:pt x="1002" y="4470"/>
                    <a:pt x="2236" y="4470"/>
                  </a:cubicBezTo>
                  <a:lnTo>
                    <a:pt x="3270" y="4470"/>
                  </a:lnTo>
                  <a:cubicBezTo>
                    <a:pt x="2036" y="4470"/>
                    <a:pt x="1035" y="3469"/>
                    <a:pt x="1035" y="2235"/>
                  </a:cubicBezTo>
                  <a:cubicBezTo>
                    <a:pt x="1035" y="1001"/>
                    <a:pt x="2036" y="0"/>
                    <a:pt x="3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3190;p98">
              <a:extLst>
                <a:ext uri="{FF2B5EF4-FFF2-40B4-BE49-F238E27FC236}">
                  <a16:creationId xmlns:a16="http://schemas.microsoft.com/office/drawing/2014/main" id="{48291A82-A24B-50D4-DE73-789104207097}"/>
                </a:ext>
              </a:extLst>
            </p:cNvPr>
            <p:cNvSpPr/>
            <p:nvPr/>
          </p:nvSpPr>
          <p:spPr>
            <a:xfrm>
              <a:off x="4685175" y="4207625"/>
              <a:ext cx="80925" cy="111775"/>
            </a:xfrm>
            <a:custGeom>
              <a:avLst/>
              <a:gdLst/>
              <a:ahLst/>
              <a:cxnLst/>
              <a:rect l="l" t="t" r="r" b="b"/>
              <a:pathLst>
                <a:path w="3237" h="4471" extrusionOk="0">
                  <a:moveTo>
                    <a:pt x="2236" y="0"/>
                  </a:moveTo>
                  <a:cubicBezTo>
                    <a:pt x="1002" y="0"/>
                    <a:pt x="1" y="1001"/>
                    <a:pt x="1" y="2235"/>
                  </a:cubicBezTo>
                  <a:cubicBezTo>
                    <a:pt x="1" y="3469"/>
                    <a:pt x="1002" y="4470"/>
                    <a:pt x="2236" y="4470"/>
                  </a:cubicBezTo>
                  <a:lnTo>
                    <a:pt x="3236" y="4470"/>
                  </a:lnTo>
                  <a:cubicBezTo>
                    <a:pt x="2002" y="4470"/>
                    <a:pt x="1002" y="3469"/>
                    <a:pt x="1002" y="2235"/>
                  </a:cubicBezTo>
                  <a:cubicBezTo>
                    <a:pt x="1002" y="1001"/>
                    <a:pt x="2002" y="0"/>
                    <a:pt x="3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3191;p98">
              <a:extLst>
                <a:ext uri="{FF2B5EF4-FFF2-40B4-BE49-F238E27FC236}">
                  <a16:creationId xmlns:a16="http://schemas.microsoft.com/office/drawing/2014/main" id="{D2307632-84F8-ED1A-43BB-6B48BA5686AC}"/>
                </a:ext>
              </a:extLst>
            </p:cNvPr>
            <p:cNvSpPr/>
            <p:nvPr/>
          </p:nvSpPr>
          <p:spPr>
            <a:xfrm>
              <a:off x="4807775" y="4220975"/>
              <a:ext cx="326925" cy="85075"/>
            </a:xfrm>
            <a:custGeom>
              <a:avLst/>
              <a:gdLst/>
              <a:ahLst/>
              <a:cxnLst/>
              <a:rect l="l" t="t" r="r" b="b"/>
              <a:pathLst>
                <a:path w="13077" h="3403" extrusionOk="0">
                  <a:moveTo>
                    <a:pt x="1668" y="0"/>
                  </a:moveTo>
                  <a:cubicBezTo>
                    <a:pt x="734" y="0"/>
                    <a:pt x="0" y="767"/>
                    <a:pt x="0" y="1701"/>
                  </a:cubicBezTo>
                  <a:cubicBezTo>
                    <a:pt x="0" y="2635"/>
                    <a:pt x="734" y="3402"/>
                    <a:pt x="1668" y="3402"/>
                  </a:cubicBezTo>
                  <a:lnTo>
                    <a:pt x="13076" y="3402"/>
                  </a:lnTo>
                  <a:lnTo>
                    <a:pt x="130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3192;p98">
              <a:extLst>
                <a:ext uri="{FF2B5EF4-FFF2-40B4-BE49-F238E27FC236}">
                  <a16:creationId xmlns:a16="http://schemas.microsoft.com/office/drawing/2014/main" id="{703EF05E-775D-81DE-44E0-A0AEE5353B6D}"/>
                </a:ext>
              </a:extLst>
            </p:cNvPr>
            <p:cNvSpPr/>
            <p:nvPr/>
          </p:nvSpPr>
          <p:spPr>
            <a:xfrm>
              <a:off x="4806100" y="4235150"/>
              <a:ext cx="154300" cy="9200"/>
            </a:xfrm>
            <a:custGeom>
              <a:avLst/>
              <a:gdLst/>
              <a:ahLst/>
              <a:cxnLst/>
              <a:rect l="l" t="t" r="r" b="b"/>
              <a:pathLst>
                <a:path w="6172" h="368" extrusionOk="0">
                  <a:moveTo>
                    <a:pt x="201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267"/>
                    <a:pt x="101" y="367"/>
                    <a:pt x="201" y="367"/>
                  </a:cubicBezTo>
                  <a:lnTo>
                    <a:pt x="5972" y="367"/>
                  </a:lnTo>
                  <a:cubicBezTo>
                    <a:pt x="6072" y="367"/>
                    <a:pt x="6172" y="267"/>
                    <a:pt x="6172" y="167"/>
                  </a:cubicBezTo>
                  <a:cubicBezTo>
                    <a:pt x="6172" y="67"/>
                    <a:pt x="6072" y="0"/>
                    <a:pt x="5972" y="0"/>
                  </a:cubicBezTo>
                  <a:close/>
                </a:path>
              </a:pathLst>
            </a:custGeom>
            <a:solidFill>
              <a:srgbClr val="EFE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3193;p98">
              <a:extLst>
                <a:ext uri="{FF2B5EF4-FFF2-40B4-BE49-F238E27FC236}">
                  <a16:creationId xmlns:a16="http://schemas.microsoft.com/office/drawing/2014/main" id="{25C2F4DD-C6DA-5DE1-B95A-F14D0FB6C0DC}"/>
                </a:ext>
              </a:extLst>
            </p:cNvPr>
            <p:cNvSpPr/>
            <p:nvPr/>
          </p:nvSpPr>
          <p:spPr>
            <a:xfrm>
              <a:off x="4979550" y="4235150"/>
              <a:ext cx="40900" cy="9200"/>
            </a:xfrm>
            <a:custGeom>
              <a:avLst/>
              <a:gdLst/>
              <a:ahLst/>
              <a:cxnLst/>
              <a:rect l="l" t="t" r="r" b="b"/>
              <a:pathLst>
                <a:path w="1636" h="368" extrusionOk="0">
                  <a:moveTo>
                    <a:pt x="201" y="0"/>
                  </a:moveTo>
                  <a:cubicBezTo>
                    <a:pt x="68" y="0"/>
                    <a:pt x="1" y="67"/>
                    <a:pt x="1" y="167"/>
                  </a:cubicBezTo>
                  <a:cubicBezTo>
                    <a:pt x="1" y="267"/>
                    <a:pt x="68" y="367"/>
                    <a:pt x="201" y="367"/>
                  </a:cubicBezTo>
                  <a:lnTo>
                    <a:pt x="1469" y="367"/>
                  </a:lnTo>
                  <a:cubicBezTo>
                    <a:pt x="1569" y="367"/>
                    <a:pt x="1635" y="267"/>
                    <a:pt x="1635" y="167"/>
                  </a:cubicBezTo>
                  <a:cubicBezTo>
                    <a:pt x="1635" y="67"/>
                    <a:pt x="1569" y="0"/>
                    <a:pt x="1469" y="0"/>
                  </a:cubicBezTo>
                  <a:close/>
                </a:path>
              </a:pathLst>
            </a:custGeom>
            <a:solidFill>
              <a:srgbClr val="EFE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3194;p98">
              <a:extLst>
                <a:ext uri="{FF2B5EF4-FFF2-40B4-BE49-F238E27FC236}">
                  <a16:creationId xmlns:a16="http://schemas.microsoft.com/office/drawing/2014/main" id="{B0E4B8A3-1D63-647D-D05D-D8FEBC2745F0}"/>
                </a:ext>
              </a:extLst>
            </p:cNvPr>
            <p:cNvSpPr/>
            <p:nvPr/>
          </p:nvSpPr>
          <p:spPr>
            <a:xfrm>
              <a:off x="4796925" y="4255150"/>
              <a:ext cx="104275" cy="9200"/>
            </a:xfrm>
            <a:custGeom>
              <a:avLst/>
              <a:gdLst/>
              <a:ahLst/>
              <a:cxnLst/>
              <a:rect l="l" t="t" r="r" b="b"/>
              <a:pathLst>
                <a:path w="4171" h="368" extrusionOk="0">
                  <a:moveTo>
                    <a:pt x="201" y="1"/>
                  </a:moveTo>
                  <a:cubicBezTo>
                    <a:pt x="101" y="1"/>
                    <a:pt x="1" y="67"/>
                    <a:pt x="1" y="167"/>
                  </a:cubicBezTo>
                  <a:cubicBezTo>
                    <a:pt x="1" y="268"/>
                    <a:pt x="101" y="368"/>
                    <a:pt x="201" y="368"/>
                  </a:cubicBezTo>
                  <a:lnTo>
                    <a:pt x="4004" y="368"/>
                  </a:lnTo>
                  <a:cubicBezTo>
                    <a:pt x="4104" y="368"/>
                    <a:pt x="4170" y="268"/>
                    <a:pt x="4170" y="167"/>
                  </a:cubicBezTo>
                  <a:cubicBezTo>
                    <a:pt x="4170" y="67"/>
                    <a:pt x="4104" y="1"/>
                    <a:pt x="4004" y="1"/>
                  </a:cubicBezTo>
                  <a:close/>
                </a:path>
              </a:pathLst>
            </a:custGeom>
            <a:solidFill>
              <a:srgbClr val="EFE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3195;p98">
              <a:extLst>
                <a:ext uri="{FF2B5EF4-FFF2-40B4-BE49-F238E27FC236}">
                  <a16:creationId xmlns:a16="http://schemas.microsoft.com/office/drawing/2014/main" id="{1F2365A6-DA55-8574-556B-F1985182A0C5}"/>
                </a:ext>
              </a:extLst>
            </p:cNvPr>
            <p:cNvSpPr/>
            <p:nvPr/>
          </p:nvSpPr>
          <p:spPr>
            <a:xfrm>
              <a:off x="4932025" y="4255150"/>
              <a:ext cx="144300" cy="9200"/>
            </a:xfrm>
            <a:custGeom>
              <a:avLst/>
              <a:gdLst/>
              <a:ahLst/>
              <a:cxnLst/>
              <a:rect l="l" t="t" r="r" b="b"/>
              <a:pathLst>
                <a:path w="5772" h="368" extrusionOk="0">
                  <a:moveTo>
                    <a:pt x="201" y="1"/>
                  </a:moveTo>
                  <a:cubicBezTo>
                    <a:pt x="101" y="1"/>
                    <a:pt x="1" y="67"/>
                    <a:pt x="1" y="167"/>
                  </a:cubicBezTo>
                  <a:cubicBezTo>
                    <a:pt x="1" y="268"/>
                    <a:pt x="101" y="368"/>
                    <a:pt x="201" y="368"/>
                  </a:cubicBezTo>
                  <a:lnTo>
                    <a:pt x="5571" y="368"/>
                  </a:lnTo>
                  <a:cubicBezTo>
                    <a:pt x="5705" y="368"/>
                    <a:pt x="5771" y="268"/>
                    <a:pt x="5771" y="167"/>
                  </a:cubicBezTo>
                  <a:cubicBezTo>
                    <a:pt x="5771" y="67"/>
                    <a:pt x="5705" y="1"/>
                    <a:pt x="5571" y="1"/>
                  </a:cubicBezTo>
                  <a:close/>
                </a:path>
              </a:pathLst>
            </a:custGeom>
            <a:solidFill>
              <a:srgbClr val="EFE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3196;p98">
              <a:extLst>
                <a:ext uri="{FF2B5EF4-FFF2-40B4-BE49-F238E27FC236}">
                  <a16:creationId xmlns:a16="http://schemas.microsoft.com/office/drawing/2014/main" id="{32FDD503-678D-AC9C-03B8-14328C7E3357}"/>
                </a:ext>
              </a:extLst>
            </p:cNvPr>
            <p:cNvSpPr/>
            <p:nvPr/>
          </p:nvSpPr>
          <p:spPr>
            <a:xfrm>
              <a:off x="5092150" y="4255150"/>
              <a:ext cx="19200" cy="9200"/>
            </a:xfrm>
            <a:custGeom>
              <a:avLst/>
              <a:gdLst/>
              <a:ahLst/>
              <a:cxnLst/>
              <a:rect l="l" t="t" r="r" b="b"/>
              <a:pathLst>
                <a:path w="768" h="368" extrusionOk="0">
                  <a:moveTo>
                    <a:pt x="200" y="1"/>
                  </a:moveTo>
                  <a:cubicBezTo>
                    <a:pt x="100" y="1"/>
                    <a:pt x="0" y="67"/>
                    <a:pt x="0" y="167"/>
                  </a:cubicBezTo>
                  <a:cubicBezTo>
                    <a:pt x="0" y="268"/>
                    <a:pt x="100" y="368"/>
                    <a:pt x="200" y="368"/>
                  </a:cubicBezTo>
                  <a:lnTo>
                    <a:pt x="567" y="368"/>
                  </a:lnTo>
                  <a:cubicBezTo>
                    <a:pt x="667" y="368"/>
                    <a:pt x="767" y="268"/>
                    <a:pt x="767" y="167"/>
                  </a:cubicBezTo>
                  <a:cubicBezTo>
                    <a:pt x="767" y="67"/>
                    <a:pt x="667" y="1"/>
                    <a:pt x="567" y="1"/>
                  </a:cubicBezTo>
                  <a:close/>
                </a:path>
              </a:pathLst>
            </a:custGeom>
            <a:solidFill>
              <a:srgbClr val="EFE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3197;p98">
              <a:extLst>
                <a:ext uri="{FF2B5EF4-FFF2-40B4-BE49-F238E27FC236}">
                  <a16:creationId xmlns:a16="http://schemas.microsoft.com/office/drawing/2014/main" id="{96940B4A-1949-2237-7C23-4AA276745AA8}"/>
                </a:ext>
              </a:extLst>
            </p:cNvPr>
            <p:cNvSpPr/>
            <p:nvPr/>
          </p:nvSpPr>
          <p:spPr>
            <a:xfrm>
              <a:off x="4802775" y="4280175"/>
              <a:ext cx="185975" cy="9200"/>
            </a:xfrm>
            <a:custGeom>
              <a:avLst/>
              <a:gdLst/>
              <a:ahLst/>
              <a:cxnLst/>
              <a:rect l="l" t="t" r="r" b="b"/>
              <a:pathLst>
                <a:path w="7439" h="368" extrusionOk="0">
                  <a:moveTo>
                    <a:pt x="200" y="0"/>
                  </a:moveTo>
                  <a:cubicBezTo>
                    <a:pt x="100" y="0"/>
                    <a:pt x="0" y="100"/>
                    <a:pt x="0" y="201"/>
                  </a:cubicBezTo>
                  <a:cubicBezTo>
                    <a:pt x="0" y="301"/>
                    <a:pt x="100" y="367"/>
                    <a:pt x="200" y="367"/>
                  </a:cubicBezTo>
                  <a:lnTo>
                    <a:pt x="7272" y="367"/>
                  </a:lnTo>
                  <a:cubicBezTo>
                    <a:pt x="7372" y="367"/>
                    <a:pt x="7439" y="301"/>
                    <a:pt x="7439" y="201"/>
                  </a:cubicBezTo>
                  <a:cubicBezTo>
                    <a:pt x="7439" y="100"/>
                    <a:pt x="7372" y="0"/>
                    <a:pt x="7272" y="0"/>
                  </a:cubicBezTo>
                  <a:close/>
                </a:path>
              </a:pathLst>
            </a:custGeom>
            <a:solidFill>
              <a:srgbClr val="EFE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3198;p98">
              <a:extLst>
                <a:ext uri="{FF2B5EF4-FFF2-40B4-BE49-F238E27FC236}">
                  <a16:creationId xmlns:a16="http://schemas.microsoft.com/office/drawing/2014/main" id="{B9AED3F8-49B6-3763-BFB1-A1CA30E1D49C}"/>
                </a:ext>
              </a:extLst>
            </p:cNvPr>
            <p:cNvSpPr/>
            <p:nvPr/>
          </p:nvSpPr>
          <p:spPr>
            <a:xfrm>
              <a:off x="4793600" y="4207625"/>
              <a:ext cx="347775" cy="111775"/>
            </a:xfrm>
            <a:custGeom>
              <a:avLst/>
              <a:gdLst/>
              <a:ahLst/>
              <a:cxnLst/>
              <a:rect l="l" t="t" r="r" b="b"/>
              <a:pathLst>
                <a:path w="13911" h="4471" extrusionOk="0">
                  <a:moveTo>
                    <a:pt x="2235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69"/>
                    <a:pt x="1001" y="4470"/>
                    <a:pt x="2235" y="4470"/>
                  </a:cubicBezTo>
                  <a:lnTo>
                    <a:pt x="13643" y="4470"/>
                  </a:lnTo>
                  <a:cubicBezTo>
                    <a:pt x="13777" y="4470"/>
                    <a:pt x="13910" y="4337"/>
                    <a:pt x="13910" y="4203"/>
                  </a:cubicBezTo>
                  <a:cubicBezTo>
                    <a:pt x="13910" y="4037"/>
                    <a:pt x="13777" y="3936"/>
                    <a:pt x="13643" y="3936"/>
                  </a:cubicBezTo>
                  <a:lnTo>
                    <a:pt x="2235" y="3936"/>
                  </a:lnTo>
                  <a:cubicBezTo>
                    <a:pt x="1301" y="3936"/>
                    <a:pt x="567" y="3169"/>
                    <a:pt x="567" y="2235"/>
                  </a:cubicBezTo>
                  <a:cubicBezTo>
                    <a:pt x="567" y="1301"/>
                    <a:pt x="1301" y="534"/>
                    <a:pt x="2235" y="534"/>
                  </a:cubicBezTo>
                  <a:lnTo>
                    <a:pt x="13643" y="534"/>
                  </a:lnTo>
                  <a:cubicBezTo>
                    <a:pt x="13777" y="534"/>
                    <a:pt x="13910" y="401"/>
                    <a:pt x="13910" y="267"/>
                  </a:cubicBezTo>
                  <a:cubicBezTo>
                    <a:pt x="13910" y="100"/>
                    <a:pt x="13777" y="0"/>
                    <a:pt x="13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3199;p98">
              <a:extLst>
                <a:ext uri="{FF2B5EF4-FFF2-40B4-BE49-F238E27FC236}">
                  <a16:creationId xmlns:a16="http://schemas.microsoft.com/office/drawing/2014/main" id="{E9316CE1-FA3E-CD88-496C-DB85EA10383A}"/>
                </a:ext>
              </a:extLst>
            </p:cNvPr>
            <p:cNvSpPr/>
            <p:nvPr/>
          </p:nvSpPr>
          <p:spPr>
            <a:xfrm>
              <a:off x="4624300" y="3949925"/>
              <a:ext cx="335275" cy="84275"/>
            </a:xfrm>
            <a:custGeom>
              <a:avLst/>
              <a:gdLst/>
              <a:ahLst/>
              <a:cxnLst/>
              <a:rect l="l" t="t" r="r" b="b"/>
              <a:pathLst>
                <a:path w="13411" h="3371" extrusionOk="0">
                  <a:moveTo>
                    <a:pt x="1702" y="1"/>
                  </a:moveTo>
                  <a:cubicBezTo>
                    <a:pt x="768" y="1"/>
                    <a:pt x="1" y="768"/>
                    <a:pt x="1" y="1702"/>
                  </a:cubicBezTo>
                  <a:cubicBezTo>
                    <a:pt x="1" y="2636"/>
                    <a:pt x="768" y="3370"/>
                    <a:pt x="1702" y="3370"/>
                  </a:cubicBezTo>
                  <a:lnTo>
                    <a:pt x="13410" y="3370"/>
                  </a:lnTo>
                  <a:lnTo>
                    <a:pt x="134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3200;p98">
              <a:extLst>
                <a:ext uri="{FF2B5EF4-FFF2-40B4-BE49-F238E27FC236}">
                  <a16:creationId xmlns:a16="http://schemas.microsoft.com/office/drawing/2014/main" id="{FE5033CA-EF00-16BC-574D-041605F1BF2B}"/>
                </a:ext>
              </a:extLst>
            </p:cNvPr>
            <p:cNvSpPr/>
            <p:nvPr/>
          </p:nvSpPr>
          <p:spPr>
            <a:xfrm>
              <a:off x="4908675" y="3959950"/>
              <a:ext cx="246875" cy="64225"/>
            </a:xfrm>
            <a:custGeom>
              <a:avLst/>
              <a:gdLst/>
              <a:ahLst/>
              <a:cxnLst/>
              <a:rect l="l" t="t" r="r" b="b"/>
              <a:pathLst>
                <a:path w="9875" h="2569" extrusionOk="0">
                  <a:moveTo>
                    <a:pt x="1268" y="0"/>
                  </a:moveTo>
                  <a:cubicBezTo>
                    <a:pt x="568" y="0"/>
                    <a:pt x="1" y="567"/>
                    <a:pt x="1" y="1301"/>
                  </a:cubicBezTo>
                  <a:cubicBezTo>
                    <a:pt x="1" y="2002"/>
                    <a:pt x="568" y="2569"/>
                    <a:pt x="1268" y="2569"/>
                  </a:cubicBezTo>
                  <a:lnTo>
                    <a:pt x="9874" y="2569"/>
                  </a:lnTo>
                  <a:lnTo>
                    <a:pt x="98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3201;p98">
              <a:extLst>
                <a:ext uri="{FF2B5EF4-FFF2-40B4-BE49-F238E27FC236}">
                  <a16:creationId xmlns:a16="http://schemas.microsoft.com/office/drawing/2014/main" id="{030E7B9F-B935-ED68-2CF2-9A20C14AD071}"/>
                </a:ext>
              </a:extLst>
            </p:cNvPr>
            <p:cNvSpPr/>
            <p:nvPr/>
          </p:nvSpPr>
          <p:spPr>
            <a:xfrm>
              <a:off x="4907850" y="3970775"/>
              <a:ext cx="115925" cy="6700"/>
            </a:xfrm>
            <a:custGeom>
              <a:avLst/>
              <a:gdLst/>
              <a:ahLst/>
              <a:cxnLst/>
              <a:rect l="l" t="t" r="r" b="b"/>
              <a:pathLst>
                <a:path w="4637" h="268" extrusionOk="0">
                  <a:moveTo>
                    <a:pt x="134" y="1"/>
                  </a:moveTo>
                  <a:cubicBezTo>
                    <a:pt x="67" y="1"/>
                    <a:pt x="0" y="68"/>
                    <a:pt x="0" y="134"/>
                  </a:cubicBezTo>
                  <a:cubicBezTo>
                    <a:pt x="0" y="201"/>
                    <a:pt x="67" y="268"/>
                    <a:pt x="134" y="268"/>
                  </a:cubicBezTo>
                  <a:lnTo>
                    <a:pt x="4503" y="268"/>
                  </a:lnTo>
                  <a:cubicBezTo>
                    <a:pt x="4570" y="268"/>
                    <a:pt x="4637" y="201"/>
                    <a:pt x="4637" y="134"/>
                  </a:cubicBezTo>
                  <a:cubicBezTo>
                    <a:pt x="4637" y="68"/>
                    <a:pt x="4570" y="1"/>
                    <a:pt x="4503" y="1"/>
                  </a:cubicBezTo>
                  <a:close/>
                </a:path>
              </a:pathLst>
            </a:custGeom>
            <a:solidFill>
              <a:srgbClr val="EFE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3202;p98">
              <a:extLst>
                <a:ext uri="{FF2B5EF4-FFF2-40B4-BE49-F238E27FC236}">
                  <a16:creationId xmlns:a16="http://schemas.microsoft.com/office/drawing/2014/main" id="{DADF7CDF-50A9-FFF6-4CB0-C8ED206E7990}"/>
                </a:ext>
              </a:extLst>
            </p:cNvPr>
            <p:cNvSpPr/>
            <p:nvPr/>
          </p:nvSpPr>
          <p:spPr>
            <a:xfrm>
              <a:off x="5038775" y="3970775"/>
              <a:ext cx="30875" cy="6700"/>
            </a:xfrm>
            <a:custGeom>
              <a:avLst/>
              <a:gdLst/>
              <a:ahLst/>
              <a:cxnLst/>
              <a:rect l="l" t="t" r="r" b="b"/>
              <a:pathLst>
                <a:path w="1235" h="268" extrusionOk="0">
                  <a:moveTo>
                    <a:pt x="134" y="1"/>
                  </a:moveTo>
                  <a:cubicBezTo>
                    <a:pt x="67" y="1"/>
                    <a:pt x="0" y="68"/>
                    <a:pt x="0" y="134"/>
                  </a:cubicBezTo>
                  <a:cubicBezTo>
                    <a:pt x="0" y="201"/>
                    <a:pt x="67" y="268"/>
                    <a:pt x="134" y="268"/>
                  </a:cubicBezTo>
                  <a:lnTo>
                    <a:pt x="1101" y="268"/>
                  </a:lnTo>
                  <a:cubicBezTo>
                    <a:pt x="1168" y="268"/>
                    <a:pt x="1234" y="201"/>
                    <a:pt x="1234" y="134"/>
                  </a:cubicBezTo>
                  <a:cubicBezTo>
                    <a:pt x="1234" y="68"/>
                    <a:pt x="1168" y="1"/>
                    <a:pt x="1101" y="1"/>
                  </a:cubicBezTo>
                  <a:close/>
                </a:path>
              </a:pathLst>
            </a:custGeom>
            <a:solidFill>
              <a:srgbClr val="EFE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3203;p98">
              <a:extLst>
                <a:ext uri="{FF2B5EF4-FFF2-40B4-BE49-F238E27FC236}">
                  <a16:creationId xmlns:a16="http://schemas.microsoft.com/office/drawing/2014/main" id="{70B984B1-5FFB-6B85-11D1-DAC9406A2FCB}"/>
                </a:ext>
              </a:extLst>
            </p:cNvPr>
            <p:cNvSpPr/>
            <p:nvPr/>
          </p:nvSpPr>
          <p:spPr>
            <a:xfrm>
              <a:off x="4901175" y="3985800"/>
              <a:ext cx="78400" cy="6700"/>
            </a:xfrm>
            <a:custGeom>
              <a:avLst/>
              <a:gdLst/>
              <a:ahLst/>
              <a:cxnLst/>
              <a:rect l="l" t="t" r="r" b="b"/>
              <a:pathLst>
                <a:path w="3136" h="268" extrusionOk="0">
                  <a:moveTo>
                    <a:pt x="134" y="0"/>
                  </a:moveTo>
                  <a:cubicBezTo>
                    <a:pt x="34" y="0"/>
                    <a:pt x="0" y="67"/>
                    <a:pt x="0" y="134"/>
                  </a:cubicBezTo>
                  <a:cubicBezTo>
                    <a:pt x="0" y="200"/>
                    <a:pt x="34" y="267"/>
                    <a:pt x="134" y="267"/>
                  </a:cubicBezTo>
                  <a:lnTo>
                    <a:pt x="3002" y="267"/>
                  </a:lnTo>
                  <a:cubicBezTo>
                    <a:pt x="3069" y="267"/>
                    <a:pt x="3136" y="200"/>
                    <a:pt x="3136" y="134"/>
                  </a:cubicBezTo>
                  <a:cubicBezTo>
                    <a:pt x="3136" y="67"/>
                    <a:pt x="3069" y="0"/>
                    <a:pt x="3002" y="0"/>
                  </a:cubicBezTo>
                  <a:close/>
                </a:path>
              </a:pathLst>
            </a:custGeom>
            <a:solidFill>
              <a:srgbClr val="EFE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3204;p98">
              <a:extLst>
                <a:ext uri="{FF2B5EF4-FFF2-40B4-BE49-F238E27FC236}">
                  <a16:creationId xmlns:a16="http://schemas.microsoft.com/office/drawing/2014/main" id="{30ED01BC-215F-2A39-B01E-9D7AB75E5302}"/>
                </a:ext>
              </a:extLst>
            </p:cNvPr>
            <p:cNvSpPr/>
            <p:nvPr/>
          </p:nvSpPr>
          <p:spPr>
            <a:xfrm>
              <a:off x="5002900" y="3985800"/>
              <a:ext cx="108450" cy="6700"/>
            </a:xfrm>
            <a:custGeom>
              <a:avLst/>
              <a:gdLst/>
              <a:ahLst/>
              <a:cxnLst/>
              <a:rect l="l" t="t" r="r" b="b"/>
              <a:pathLst>
                <a:path w="4338" h="268" extrusionOk="0">
                  <a:moveTo>
                    <a:pt x="134" y="0"/>
                  </a:moveTo>
                  <a:cubicBezTo>
                    <a:pt x="68" y="0"/>
                    <a:pt x="1" y="67"/>
                    <a:pt x="1" y="134"/>
                  </a:cubicBezTo>
                  <a:cubicBezTo>
                    <a:pt x="1" y="200"/>
                    <a:pt x="68" y="267"/>
                    <a:pt x="134" y="267"/>
                  </a:cubicBezTo>
                  <a:lnTo>
                    <a:pt x="4204" y="267"/>
                  </a:lnTo>
                  <a:cubicBezTo>
                    <a:pt x="4304" y="267"/>
                    <a:pt x="4337" y="200"/>
                    <a:pt x="4337" y="134"/>
                  </a:cubicBezTo>
                  <a:cubicBezTo>
                    <a:pt x="4337" y="67"/>
                    <a:pt x="4304" y="0"/>
                    <a:pt x="4204" y="0"/>
                  </a:cubicBezTo>
                  <a:close/>
                </a:path>
              </a:pathLst>
            </a:custGeom>
            <a:solidFill>
              <a:srgbClr val="EFE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3205;p98">
              <a:extLst>
                <a:ext uri="{FF2B5EF4-FFF2-40B4-BE49-F238E27FC236}">
                  <a16:creationId xmlns:a16="http://schemas.microsoft.com/office/drawing/2014/main" id="{9A4F7376-C554-09A3-3568-D6ECF11607EA}"/>
                </a:ext>
              </a:extLst>
            </p:cNvPr>
            <p:cNvSpPr/>
            <p:nvPr/>
          </p:nvSpPr>
          <p:spPr>
            <a:xfrm>
              <a:off x="5123825" y="3985800"/>
              <a:ext cx="14200" cy="6700"/>
            </a:xfrm>
            <a:custGeom>
              <a:avLst/>
              <a:gdLst/>
              <a:ahLst/>
              <a:cxnLst/>
              <a:rect l="l" t="t" r="r" b="b"/>
              <a:pathLst>
                <a:path w="568" h="268" extrusionOk="0">
                  <a:moveTo>
                    <a:pt x="134" y="0"/>
                  </a:moveTo>
                  <a:cubicBezTo>
                    <a:pt x="67" y="0"/>
                    <a:pt x="1" y="67"/>
                    <a:pt x="1" y="134"/>
                  </a:cubicBezTo>
                  <a:cubicBezTo>
                    <a:pt x="1" y="200"/>
                    <a:pt x="67" y="267"/>
                    <a:pt x="134" y="267"/>
                  </a:cubicBezTo>
                  <a:lnTo>
                    <a:pt x="434" y="267"/>
                  </a:lnTo>
                  <a:cubicBezTo>
                    <a:pt x="501" y="267"/>
                    <a:pt x="568" y="200"/>
                    <a:pt x="568" y="134"/>
                  </a:cubicBezTo>
                  <a:cubicBezTo>
                    <a:pt x="568" y="67"/>
                    <a:pt x="501" y="0"/>
                    <a:pt x="434" y="0"/>
                  </a:cubicBezTo>
                  <a:close/>
                </a:path>
              </a:pathLst>
            </a:custGeom>
            <a:solidFill>
              <a:srgbClr val="EFE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3206;p98">
              <a:extLst>
                <a:ext uri="{FF2B5EF4-FFF2-40B4-BE49-F238E27FC236}">
                  <a16:creationId xmlns:a16="http://schemas.microsoft.com/office/drawing/2014/main" id="{E753AED3-E6C9-DA07-9363-BC65A71A9DA9}"/>
                </a:ext>
              </a:extLst>
            </p:cNvPr>
            <p:cNvSpPr/>
            <p:nvPr/>
          </p:nvSpPr>
          <p:spPr>
            <a:xfrm>
              <a:off x="4905350" y="4004975"/>
              <a:ext cx="140125" cy="6700"/>
            </a:xfrm>
            <a:custGeom>
              <a:avLst/>
              <a:gdLst/>
              <a:ahLst/>
              <a:cxnLst/>
              <a:rect l="l" t="t" r="r" b="b"/>
              <a:pathLst>
                <a:path w="5605" h="268" extrusionOk="0">
                  <a:moveTo>
                    <a:pt x="134" y="1"/>
                  </a:moveTo>
                  <a:cubicBezTo>
                    <a:pt x="67" y="1"/>
                    <a:pt x="0" y="67"/>
                    <a:pt x="0" y="134"/>
                  </a:cubicBezTo>
                  <a:cubicBezTo>
                    <a:pt x="0" y="234"/>
                    <a:pt x="67" y="267"/>
                    <a:pt x="134" y="267"/>
                  </a:cubicBezTo>
                  <a:lnTo>
                    <a:pt x="5471" y="267"/>
                  </a:lnTo>
                  <a:cubicBezTo>
                    <a:pt x="5537" y="267"/>
                    <a:pt x="5604" y="234"/>
                    <a:pt x="5604" y="134"/>
                  </a:cubicBezTo>
                  <a:cubicBezTo>
                    <a:pt x="5604" y="67"/>
                    <a:pt x="5537" y="1"/>
                    <a:pt x="5471" y="1"/>
                  </a:cubicBezTo>
                  <a:close/>
                </a:path>
              </a:pathLst>
            </a:custGeom>
            <a:solidFill>
              <a:srgbClr val="EFE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3207;p98">
              <a:extLst>
                <a:ext uri="{FF2B5EF4-FFF2-40B4-BE49-F238E27FC236}">
                  <a16:creationId xmlns:a16="http://schemas.microsoft.com/office/drawing/2014/main" id="{33BFD1EC-F4B3-888C-0111-B9E009C5DD1B}"/>
                </a:ext>
              </a:extLst>
            </p:cNvPr>
            <p:cNvSpPr/>
            <p:nvPr/>
          </p:nvSpPr>
          <p:spPr>
            <a:xfrm>
              <a:off x="4897825" y="3949925"/>
              <a:ext cx="262725" cy="84275"/>
            </a:xfrm>
            <a:custGeom>
              <a:avLst/>
              <a:gdLst/>
              <a:ahLst/>
              <a:cxnLst/>
              <a:rect l="l" t="t" r="r" b="b"/>
              <a:pathLst>
                <a:path w="10509" h="3371" extrusionOk="0">
                  <a:moveTo>
                    <a:pt x="1702" y="1"/>
                  </a:moveTo>
                  <a:cubicBezTo>
                    <a:pt x="768" y="1"/>
                    <a:pt x="1" y="768"/>
                    <a:pt x="1" y="1702"/>
                  </a:cubicBezTo>
                  <a:cubicBezTo>
                    <a:pt x="1" y="2636"/>
                    <a:pt x="768" y="3370"/>
                    <a:pt x="1702" y="3370"/>
                  </a:cubicBezTo>
                  <a:lnTo>
                    <a:pt x="10308" y="3370"/>
                  </a:lnTo>
                  <a:cubicBezTo>
                    <a:pt x="10442" y="3370"/>
                    <a:pt x="10508" y="3303"/>
                    <a:pt x="10508" y="3170"/>
                  </a:cubicBezTo>
                  <a:cubicBezTo>
                    <a:pt x="10508" y="3070"/>
                    <a:pt x="10442" y="2970"/>
                    <a:pt x="10308" y="2970"/>
                  </a:cubicBezTo>
                  <a:lnTo>
                    <a:pt x="1702" y="2970"/>
                  </a:lnTo>
                  <a:cubicBezTo>
                    <a:pt x="1002" y="2970"/>
                    <a:pt x="435" y="2403"/>
                    <a:pt x="435" y="1702"/>
                  </a:cubicBezTo>
                  <a:cubicBezTo>
                    <a:pt x="435" y="968"/>
                    <a:pt x="1002" y="401"/>
                    <a:pt x="1702" y="401"/>
                  </a:cubicBezTo>
                  <a:lnTo>
                    <a:pt x="10308" y="401"/>
                  </a:lnTo>
                  <a:cubicBezTo>
                    <a:pt x="10442" y="401"/>
                    <a:pt x="10508" y="301"/>
                    <a:pt x="10508" y="201"/>
                  </a:cubicBezTo>
                  <a:cubicBezTo>
                    <a:pt x="10508" y="101"/>
                    <a:pt x="10442" y="1"/>
                    <a:pt x="10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3208;p98">
              <a:extLst>
                <a:ext uri="{FF2B5EF4-FFF2-40B4-BE49-F238E27FC236}">
                  <a16:creationId xmlns:a16="http://schemas.microsoft.com/office/drawing/2014/main" id="{8109B8FB-EA01-8E85-0F1F-F5339D67F10C}"/>
                </a:ext>
              </a:extLst>
            </p:cNvPr>
            <p:cNvSpPr/>
            <p:nvPr/>
          </p:nvSpPr>
          <p:spPr>
            <a:xfrm>
              <a:off x="4876975" y="4034175"/>
              <a:ext cx="359450" cy="18350"/>
            </a:xfrm>
            <a:custGeom>
              <a:avLst/>
              <a:gdLst/>
              <a:ahLst/>
              <a:cxnLst/>
              <a:rect l="l" t="t" r="r" b="b"/>
              <a:pathLst>
                <a:path w="14378" h="734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14011" y="734"/>
                  </a:lnTo>
                  <a:cubicBezTo>
                    <a:pt x="14211" y="734"/>
                    <a:pt x="14378" y="567"/>
                    <a:pt x="14378" y="367"/>
                  </a:cubicBezTo>
                  <a:cubicBezTo>
                    <a:pt x="14378" y="167"/>
                    <a:pt x="14211" y="0"/>
                    <a:pt x="14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3209;p98">
              <a:extLst>
                <a:ext uri="{FF2B5EF4-FFF2-40B4-BE49-F238E27FC236}">
                  <a16:creationId xmlns:a16="http://schemas.microsoft.com/office/drawing/2014/main" id="{568E2717-996F-AC4C-0BB9-41B84F394F62}"/>
                </a:ext>
              </a:extLst>
            </p:cNvPr>
            <p:cNvSpPr/>
            <p:nvPr/>
          </p:nvSpPr>
          <p:spPr>
            <a:xfrm>
              <a:off x="4876975" y="4198450"/>
              <a:ext cx="359450" cy="18375"/>
            </a:xfrm>
            <a:custGeom>
              <a:avLst/>
              <a:gdLst/>
              <a:ahLst/>
              <a:cxnLst/>
              <a:rect l="l" t="t" r="r" b="b"/>
              <a:pathLst>
                <a:path w="14378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14011" y="734"/>
                  </a:lnTo>
                  <a:cubicBezTo>
                    <a:pt x="14211" y="734"/>
                    <a:pt x="14378" y="567"/>
                    <a:pt x="14378" y="367"/>
                  </a:cubicBezTo>
                  <a:cubicBezTo>
                    <a:pt x="14378" y="167"/>
                    <a:pt x="14211" y="0"/>
                    <a:pt x="14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3210;p98">
              <a:extLst>
                <a:ext uri="{FF2B5EF4-FFF2-40B4-BE49-F238E27FC236}">
                  <a16:creationId xmlns:a16="http://schemas.microsoft.com/office/drawing/2014/main" id="{CF6EE83D-B915-6C4E-FEB7-812763D0495F}"/>
                </a:ext>
              </a:extLst>
            </p:cNvPr>
            <p:cNvSpPr/>
            <p:nvPr/>
          </p:nvSpPr>
          <p:spPr>
            <a:xfrm>
              <a:off x="4886150" y="4052500"/>
              <a:ext cx="336950" cy="145975"/>
            </a:xfrm>
            <a:custGeom>
              <a:avLst/>
              <a:gdLst/>
              <a:ahLst/>
              <a:cxnLst/>
              <a:rect l="l" t="t" r="r" b="b"/>
              <a:pathLst>
                <a:path w="13478" h="5839" extrusionOk="0">
                  <a:moveTo>
                    <a:pt x="1" y="1"/>
                  </a:moveTo>
                  <a:lnTo>
                    <a:pt x="1" y="5838"/>
                  </a:lnTo>
                  <a:lnTo>
                    <a:pt x="13477" y="5838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EFE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3211;p98">
              <a:extLst>
                <a:ext uri="{FF2B5EF4-FFF2-40B4-BE49-F238E27FC236}">
                  <a16:creationId xmlns:a16="http://schemas.microsoft.com/office/drawing/2014/main" id="{B164DCE0-7E47-947F-A59A-08CECA28F5C0}"/>
                </a:ext>
              </a:extLst>
            </p:cNvPr>
            <p:cNvSpPr/>
            <p:nvPr/>
          </p:nvSpPr>
          <p:spPr>
            <a:xfrm>
              <a:off x="4510050" y="4052500"/>
              <a:ext cx="376125" cy="145975"/>
            </a:xfrm>
            <a:custGeom>
              <a:avLst/>
              <a:gdLst/>
              <a:ahLst/>
              <a:cxnLst/>
              <a:rect l="l" t="t" r="r" b="b"/>
              <a:pathLst>
                <a:path w="15045" h="5839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4171"/>
                  </a:lnTo>
                  <a:cubicBezTo>
                    <a:pt x="1" y="5105"/>
                    <a:pt x="735" y="5838"/>
                    <a:pt x="1669" y="5838"/>
                  </a:cubicBezTo>
                  <a:lnTo>
                    <a:pt x="15045" y="5838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3212;p98">
              <a:extLst>
                <a:ext uri="{FF2B5EF4-FFF2-40B4-BE49-F238E27FC236}">
                  <a16:creationId xmlns:a16="http://schemas.microsoft.com/office/drawing/2014/main" id="{05F7A56B-027D-FCB1-D2B2-C8D3EF9F20F8}"/>
                </a:ext>
              </a:extLst>
            </p:cNvPr>
            <p:cNvSpPr/>
            <p:nvPr/>
          </p:nvSpPr>
          <p:spPr>
            <a:xfrm>
              <a:off x="4500875" y="4073350"/>
              <a:ext cx="160150" cy="9200"/>
            </a:xfrm>
            <a:custGeom>
              <a:avLst/>
              <a:gdLst/>
              <a:ahLst/>
              <a:cxnLst/>
              <a:rect l="l" t="t" r="r" b="b"/>
              <a:pathLst>
                <a:path w="6406" h="368" extrusionOk="0">
                  <a:moveTo>
                    <a:pt x="168" y="1"/>
                  </a:moveTo>
                  <a:cubicBezTo>
                    <a:pt x="68" y="1"/>
                    <a:pt x="1" y="68"/>
                    <a:pt x="1" y="168"/>
                  </a:cubicBezTo>
                  <a:cubicBezTo>
                    <a:pt x="1" y="268"/>
                    <a:pt x="68" y="368"/>
                    <a:pt x="168" y="368"/>
                  </a:cubicBezTo>
                  <a:lnTo>
                    <a:pt x="6239" y="368"/>
                  </a:lnTo>
                  <a:cubicBezTo>
                    <a:pt x="6339" y="368"/>
                    <a:pt x="6405" y="268"/>
                    <a:pt x="6405" y="168"/>
                  </a:cubicBezTo>
                  <a:cubicBezTo>
                    <a:pt x="6405" y="68"/>
                    <a:pt x="6339" y="1"/>
                    <a:pt x="6239" y="1"/>
                  </a:cubicBezTo>
                  <a:close/>
                </a:path>
              </a:pathLst>
            </a:custGeom>
            <a:solidFill>
              <a:srgbClr val="EFE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3213;p98">
              <a:extLst>
                <a:ext uri="{FF2B5EF4-FFF2-40B4-BE49-F238E27FC236}">
                  <a16:creationId xmlns:a16="http://schemas.microsoft.com/office/drawing/2014/main" id="{027C7539-AE06-204D-62E2-A4206ECA960F}"/>
                </a:ext>
              </a:extLst>
            </p:cNvPr>
            <p:cNvSpPr/>
            <p:nvPr/>
          </p:nvSpPr>
          <p:spPr>
            <a:xfrm>
              <a:off x="4689350" y="4073350"/>
              <a:ext cx="81750" cy="9200"/>
            </a:xfrm>
            <a:custGeom>
              <a:avLst/>
              <a:gdLst/>
              <a:ahLst/>
              <a:cxnLst/>
              <a:rect l="l" t="t" r="r" b="b"/>
              <a:pathLst>
                <a:path w="3270" h="368" extrusionOk="0">
                  <a:moveTo>
                    <a:pt x="167" y="1"/>
                  </a:moveTo>
                  <a:cubicBezTo>
                    <a:pt x="67" y="1"/>
                    <a:pt x="1" y="68"/>
                    <a:pt x="1" y="168"/>
                  </a:cubicBezTo>
                  <a:cubicBezTo>
                    <a:pt x="1" y="268"/>
                    <a:pt x="67" y="368"/>
                    <a:pt x="167" y="368"/>
                  </a:cubicBezTo>
                  <a:lnTo>
                    <a:pt x="3069" y="368"/>
                  </a:lnTo>
                  <a:cubicBezTo>
                    <a:pt x="3170" y="368"/>
                    <a:pt x="3270" y="268"/>
                    <a:pt x="3270" y="168"/>
                  </a:cubicBezTo>
                  <a:cubicBezTo>
                    <a:pt x="3270" y="68"/>
                    <a:pt x="3170" y="1"/>
                    <a:pt x="3069" y="1"/>
                  </a:cubicBezTo>
                  <a:close/>
                </a:path>
              </a:pathLst>
            </a:custGeom>
            <a:solidFill>
              <a:srgbClr val="EFE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3214;p98">
              <a:extLst>
                <a:ext uri="{FF2B5EF4-FFF2-40B4-BE49-F238E27FC236}">
                  <a16:creationId xmlns:a16="http://schemas.microsoft.com/office/drawing/2014/main" id="{EC1CAC00-3FAC-F26C-F36F-0F64D8150A9D}"/>
                </a:ext>
              </a:extLst>
            </p:cNvPr>
            <p:cNvSpPr/>
            <p:nvPr/>
          </p:nvSpPr>
          <p:spPr>
            <a:xfrm>
              <a:off x="4605950" y="4105050"/>
              <a:ext cx="176000" cy="9200"/>
            </a:xfrm>
            <a:custGeom>
              <a:avLst/>
              <a:gdLst/>
              <a:ahLst/>
              <a:cxnLst/>
              <a:rect l="l" t="t" r="r" b="b"/>
              <a:pathLst>
                <a:path w="7040" h="368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01"/>
                    <a:pt x="101" y="367"/>
                    <a:pt x="201" y="367"/>
                  </a:cubicBezTo>
                  <a:lnTo>
                    <a:pt x="6839" y="367"/>
                  </a:lnTo>
                  <a:cubicBezTo>
                    <a:pt x="6939" y="367"/>
                    <a:pt x="7039" y="301"/>
                    <a:pt x="7039" y="201"/>
                  </a:cubicBezTo>
                  <a:cubicBezTo>
                    <a:pt x="7039" y="100"/>
                    <a:pt x="6939" y="0"/>
                    <a:pt x="6839" y="0"/>
                  </a:cubicBezTo>
                  <a:close/>
                </a:path>
              </a:pathLst>
            </a:custGeom>
            <a:solidFill>
              <a:srgbClr val="EFE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3215;p98">
              <a:extLst>
                <a:ext uri="{FF2B5EF4-FFF2-40B4-BE49-F238E27FC236}">
                  <a16:creationId xmlns:a16="http://schemas.microsoft.com/office/drawing/2014/main" id="{B8E4D883-F2BF-4478-CF11-AA2DC28E6BA3}"/>
                </a:ext>
              </a:extLst>
            </p:cNvPr>
            <p:cNvSpPr/>
            <p:nvPr/>
          </p:nvSpPr>
          <p:spPr>
            <a:xfrm>
              <a:off x="4530900" y="4140075"/>
              <a:ext cx="153475" cy="9200"/>
            </a:xfrm>
            <a:custGeom>
              <a:avLst/>
              <a:gdLst/>
              <a:ahLst/>
              <a:cxnLst/>
              <a:rect l="l" t="t" r="r" b="b"/>
              <a:pathLst>
                <a:path w="6139" h="368" extrusionOk="0">
                  <a:moveTo>
                    <a:pt x="168" y="0"/>
                  </a:moveTo>
                  <a:cubicBezTo>
                    <a:pt x="67" y="0"/>
                    <a:pt x="1" y="100"/>
                    <a:pt x="1" y="201"/>
                  </a:cubicBezTo>
                  <a:cubicBezTo>
                    <a:pt x="1" y="301"/>
                    <a:pt x="67" y="367"/>
                    <a:pt x="168" y="367"/>
                  </a:cubicBezTo>
                  <a:lnTo>
                    <a:pt x="5938" y="367"/>
                  </a:lnTo>
                  <a:cubicBezTo>
                    <a:pt x="6038" y="367"/>
                    <a:pt x="6138" y="301"/>
                    <a:pt x="6138" y="201"/>
                  </a:cubicBezTo>
                  <a:cubicBezTo>
                    <a:pt x="6138" y="100"/>
                    <a:pt x="6038" y="0"/>
                    <a:pt x="5938" y="0"/>
                  </a:cubicBezTo>
                  <a:close/>
                </a:path>
              </a:pathLst>
            </a:custGeom>
            <a:solidFill>
              <a:srgbClr val="EFE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3216;p98">
              <a:extLst>
                <a:ext uri="{FF2B5EF4-FFF2-40B4-BE49-F238E27FC236}">
                  <a16:creationId xmlns:a16="http://schemas.microsoft.com/office/drawing/2014/main" id="{CC67E9C6-558C-B970-632E-9D15DB98218A}"/>
                </a:ext>
              </a:extLst>
            </p:cNvPr>
            <p:cNvSpPr/>
            <p:nvPr/>
          </p:nvSpPr>
          <p:spPr>
            <a:xfrm>
              <a:off x="4759400" y="4140075"/>
              <a:ext cx="75075" cy="9200"/>
            </a:xfrm>
            <a:custGeom>
              <a:avLst/>
              <a:gdLst/>
              <a:ahLst/>
              <a:cxnLst/>
              <a:rect l="l" t="t" r="r" b="b"/>
              <a:pathLst>
                <a:path w="3003" h="368" extrusionOk="0">
                  <a:moveTo>
                    <a:pt x="167" y="0"/>
                  </a:moveTo>
                  <a:cubicBezTo>
                    <a:pt x="67" y="0"/>
                    <a:pt x="1" y="100"/>
                    <a:pt x="1" y="201"/>
                  </a:cubicBezTo>
                  <a:cubicBezTo>
                    <a:pt x="1" y="301"/>
                    <a:pt x="67" y="367"/>
                    <a:pt x="167" y="367"/>
                  </a:cubicBezTo>
                  <a:lnTo>
                    <a:pt x="2803" y="367"/>
                  </a:lnTo>
                  <a:cubicBezTo>
                    <a:pt x="2903" y="367"/>
                    <a:pt x="3003" y="301"/>
                    <a:pt x="3003" y="201"/>
                  </a:cubicBezTo>
                  <a:cubicBezTo>
                    <a:pt x="3003" y="100"/>
                    <a:pt x="2903" y="0"/>
                    <a:pt x="2803" y="0"/>
                  </a:cubicBezTo>
                  <a:close/>
                </a:path>
              </a:pathLst>
            </a:custGeom>
            <a:solidFill>
              <a:srgbClr val="EFE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3217;p98">
              <a:extLst>
                <a:ext uri="{FF2B5EF4-FFF2-40B4-BE49-F238E27FC236}">
                  <a16:creationId xmlns:a16="http://schemas.microsoft.com/office/drawing/2014/main" id="{99CFC7AA-E3F8-D327-F4F2-DD7DE71304F8}"/>
                </a:ext>
              </a:extLst>
            </p:cNvPr>
            <p:cNvSpPr/>
            <p:nvPr/>
          </p:nvSpPr>
          <p:spPr>
            <a:xfrm>
              <a:off x="4500875" y="4171750"/>
              <a:ext cx="234375" cy="9200"/>
            </a:xfrm>
            <a:custGeom>
              <a:avLst/>
              <a:gdLst/>
              <a:ahLst/>
              <a:cxnLst/>
              <a:rect l="l" t="t" r="r" b="b"/>
              <a:pathLst>
                <a:path w="9375" h="368" extrusionOk="0">
                  <a:moveTo>
                    <a:pt x="168" y="1"/>
                  </a:moveTo>
                  <a:cubicBezTo>
                    <a:pt x="68" y="1"/>
                    <a:pt x="1" y="68"/>
                    <a:pt x="1" y="168"/>
                  </a:cubicBezTo>
                  <a:cubicBezTo>
                    <a:pt x="1" y="268"/>
                    <a:pt x="68" y="368"/>
                    <a:pt x="168" y="368"/>
                  </a:cubicBezTo>
                  <a:lnTo>
                    <a:pt x="9207" y="368"/>
                  </a:lnTo>
                  <a:cubicBezTo>
                    <a:pt x="9308" y="368"/>
                    <a:pt x="9374" y="268"/>
                    <a:pt x="9374" y="168"/>
                  </a:cubicBezTo>
                  <a:cubicBezTo>
                    <a:pt x="9374" y="68"/>
                    <a:pt x="9308" y="1"/>
                    <a:pt x="9207" y="1"/>
                  </a:cubicBezTo>
                  <a:close/>
                </a:path>
              </a:pathLst>
            </a:custGeom>
            <a:solidFill>
              <a:srgbClr val="EFE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3218;p98">
              <a:extLst>
                <a:ext uri="{FF2B5EF4-FFF2-40B4-BE49-F238E27FC236}">
                  <a16:creationId xmlns:a16="http://schemas.microsoft.com/office/drawing/2014/main" id="{18DA78A3-16D8-1506-429E-006C5BECF179}"/>
                </a:ext>
              </a:extLst>
            </p:cNvPr>
            <p:cNvSpPr/>
            <p:nvPr/>
          </p:nvSpPr>
          <p:spPr>
            <a:xfrm>
              <a:off x="4491700" y="4034175"/>
              <a:ext cx="403650" cy="182650"/>
            </a:xfrm>
            <a:custGeom>
              <a:avLst/>
              <a:gdLst/>
              <a:ahLst/>
              <a:cxnLst/>
              <a:rect l="l" t="t" r="r" b="b"/>
              <a:pathLst>
                <a:path w="16146" h="7306" extrusionOk="0">
                  <a:moveTo>
                    <a:pt x="2403" y="0"/>
                  </a:moveTo>
                  <a:cubicBezTo>
                    <a:pt x="1068" y="0"/>
                    <a:pt x="1" y="1067"/>
                    <a:pt x="1" y="2402"/>
                  </a:cubicBezTo>
                  <a:lnTo>
                    <a:pt x="1" y="4904"/>
                  </a:lnTo>
                  <a:cubicBezTo>
                    <a:pt x="1" y="6238"/>
                    <a:pt x="1068" y="7305"/>
                    <a:pt x="2403" y="7305"/>
                  </a:cubicBezTo>
                  <a:lnTo>
                    <a:pt x="15779" y="7305"/>
                  </a:lnTo>
                  <a:cubicBezTo>
                    <a:pt x="15979" y="7305"/>
                    <a:pt x="16146" y="7138"/>
                    <a:pt x="16146" y="6938"/>
                  </a:cubicBezTo>
                  <a:cubicBezTo>
                    <a:pt x="16146" y="6738"/>
                    <a:pt x="15979" y="6571"/>
                    <a:pt x="15779" y="6571"/>
                  </a:cubicBezTo>
                  <a:lnTo>
                    <a:pt x="2403" y="6571"/>
                  </a:lnTo>
                  <a:cubicBezTo>
                    <a:pt x="1469" y="6571"/>
                    <a:pt x="735" y="5838"/>
                    <a:pt x="735" y="4904"/>
                  </a:cubicBezTo>
                  <a:lnTo>
                    <a:pt x="735" y="2402"/>
                  </a:lnTo>
                  <a:cubicBezTo>
                    <a:pt x="735" y="1468"/>
                    <a:pt x="1469" y="734"/>
                    <a:pt x="2403" y="734"/>
                  </a:cubicBezTo>
                  <a:lnTo>
                    <a:pt x="15779" y="734"/>
                  </a:lnTo>
                  <a:cubicBezTo>
                    <a:pt x="15979" y="734"/>
                    <a:pt x="16146" y="567"/>
                    <a:pt x="16146" y="367"/>
                  </a:cubicBezTo>
                  <a:cubicBezTo>
                    <a:pt x="16146" y="167"/>
                    <a:pt x="15979" y="0"/>
                    <a:pt x="15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3219;p98">
              <a:extLst>
                <a:ext uri="{FF2B5EF4-FFF2-40B4-BE49-F238E27FC236}">
                  <a16:creationId xmlns:a16="http://schemas.microsoft.com/office/drawing/2014/main" id="{FF01D105-7029-1281-5C1D-D11AB084B231}"/>
                </a:ext>
              </a:extLst>
            </p:cNvPr>
            <p:cNvSpPr/>
            <p:nvPr/>
          </p:nvSpPr>
          <p:spPr>
            <a:xfrm>
              <a:off x="2381050" y="3507950"/>
              <a:ext cx="449500" cy="650675"/>
            </a:xfrm>
            <a:custGeom>
              <a:avLst/>
              <a:gdLst/>
              <a:ahLst/>
              <a:cxnLst/>
              <a:rect l="l" t="t" r="r" b="b"/>
              <a:pathLst>
                <a:path w="17980" h="26027" extrusionOk="0">
                  <a:moveTo>
                    <a:pt x="6571" y="1"/>
                  </a:moveTo>
                  <a:lnTo>
                    <a:pt x="6571" y="6339"/>
                  </a:lnTo>
                  <a:cubicBezTo>
                    <a:pt x="6571" y="7539"/>
                    <a:pt x="5904" y="8640"/>
                    <a:pt x="4837" y="9174"/>
                  </a:cubicBezTo>
                  <a:cubicBezTo>
                    <a:pt x="1968" y="10675"/>
                    <a:pt x="0" y="13677"/>
                    <a:pt x="0" y="17113"/>
                  </a:cubicBezTo>
                  <a:cubicBezTo>
                    <a:pt x="0" y="22031"/>
                    <a:pt x="4007" y="26026"/>
                    <a:pt x="8946" y="26026"/>
                  </a:cubicBezTo>
                  <a:cubicBezTo>
                    <a:pt x="9066" y="26026"/>
                    <a:pt x="9186" y="26024"/>
                    <a:pt x="9307" y="26019"/>
                  </a:cubicBezTo>
                  <a:cubicBezTo>
                    <a:pt x="13943" y="25852"/>
                    <a:pt x="17713" y="22050"/>
                    <a:pt x="17879" y="17413"/>
                  </a:cubicBezTo>
                  <a:cubicBezTo>
                    <a:pt x="17980" y="13844"/>
                    <a:pt x="15978" y="10708"/>
                    <a:pt x="13043" y="9174"/>
                  </a:cubicBezTo>
                  <a:cubicBezTo>
                    <a:pt x="11975" y="8640"/>
                    <a:pt x="11308" y="7573"/>
                    <a:pt x="11308" y="6372"/>
                  </a:cubicBezTo>
                  <a:lnTo>
                    <a:pt x="11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3220;p98">
              <a:extLst>
                <a:ext uri="{FF2B5EF4-FFF2-40B4-BE49-F238E27FC236}">
                  <a16:creationId xmlns:a16="http://schemas.microsoft.com/office/drawing/2014/main" id="{1B970C05-082A-8F6C-56C5-C732FDE03ED1}"/>
                </a:ext>
              </a:extLst>
            </p:cNvPr>
            <p:cNvSpPr/>
            <p:nvPr/>
          </p:nvSpPr>
          <p:spPr>
            <a:xfrm>
              <a:off x="2523650" y="3474600"/>
              <a:ext cx="161800" cy="33375"/>
            </a:xfrm>
            <a:custGeom>
              <a:avLst/>
              <a:gdLst/>
              <a:ahLst/>
              <a:cxnLst/>
              <a:rect l="l" t="t" r="r" b="b"/>
              <a:pathLst>
                <a:path w="6472" h="1335" extrusionOk="0">
                  <a:moveTo>
                    <a:pt x="667" y="0"/>
                  </a:moveTo>
                  <a:cubicBezTo>
                    <a:pt x="300" y="0"/>
                    <a:pt x="0" y="301"/>
                    <a:pt x="0" y="667"/>
                  </a:cubicBezTo>
                  <a:cubicBezTo>
                    <a:pt x="0" y="1034"/>
                    <a:pt x="300" y="1335"/>
                    <a:pt x="667" y="1335"/>
                  </a:cubicBezTo>
                  <a:lnTo>
                    <a:pt x="5804" y="1335"/>
                  </a:lnTo>
                  <a:cubicBezTo>
                    <a:pt x="6171" y="1335"/>
                    <a:pt x="6471" y="1034"/>
                    <a:pt x="6471" y="667"/>
                  </a:cubicBezTo>
                  <a:cubicBezTo>
                    <a:pt x="6471" y="301"/>
                    <a:pt x="6171" y="0"/>
                    <a:pt x="5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3221;p98">
              <a:extLst>
                <a:ext uri="{FF2B5EF4-FFF2-40B4-BE49-F238E27FC236}">
                  <a16:creationId xmlns:a16="http://schemas.microsoft.com/office/drawing/2014/main" id="{76FE6611-B186-A6F8-218E-7071A5BF822E}"/>
                </a:ext>
              </a:extLst>
            </p:cNvPr>
            <p:cNvSpPr/>
            <p:nvPr/>
          </p:nvSpPr>
          <p:spPr>
            <a:xfrm>
              <a:off x="2418575" y="3937100"/>
              <a:ext cx="229350" cy="35425"/>
            </a:xfrm>
            <a:custGeom>
              <a:avLst/>
              <a:gdLst/>
              <a:ahLst/>
              <a:cxnLst/>
              <a:rect l="l" t="t" r="r" b="b"/>
              <a:pathLst>
                <a:path w="9174" h="1417" extrusionOk="0">
                  <a:moveTo>
                    <a:pt x="3335" y="1"/>
                  </a:moveTo>
                  <a:cubicBezTo>
                    <a:pt x="2127" y="1"/>
                    <a:pt x="967" y="95"/>
                    <a:pt x="0" y="280"/>
                  </a:cubicBezTo>
                  <a:lnTo>
                    <a:pt x="0" y="314"/>
                  </a:lnTo>
                  <a:cubicBezTo>
                    <a:pt x="1581" y="1037"/>
                    <a:pt x="3356" y="1416"/>
                    <a:pt x="5117" y="1416"/>
                  </a:cubicBezTo>
                  <a:cubicBezTo>
                    <a:pt x="5548" y="1416"/>
                    <a:pt x="5978" y="1394"/>
                    <a:pt x="6405" y="1348"/>
                  </a:cubicBezTo>
                  <a:cubicBezTo>
                    <a:pt x="7339" y="1248"/>
                    <a:pt x="8273" y="1014"/>
                    <a:pt x="9173" y="814"/>
                  </a:cubicBezTo>
                  <a:cubicBezTo>
                    <a:pt x="7559" y="269"/>
                    <a:pt x="5378" y="1"/>
                    <a:pt x="3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3222;p98">
              <a:extLst>
                <a:ext uri="{FF2B5EF4-FFF2-40B4-BE49-F238E27FC236}">
                  <a16:creationId xmlns:a16="http://schemas.microsoft.com/office/drawing/2014/main" id="{E014F727-C605-35F3-9896-1F4A2363662B}"/>
                </a:ext>
              </a:extLst>
            </p:cNvPr>
            <p:cNvSpPr/>
            <p:nvPr/>
          </p:nvSpPr>
          <p:spPr>
            <a:xfrm>
              <a:off x="2418575" y="3941175"/>
              <a:ext cx="371950" cy="181400"/>
            </a:xfrm>
            <a:custGeom>
              <a:avLst/>
              <a:gdLst/>
              <a:ahLst/>
              <a:cxnLst/>
              <a:rect l="l" t="t" r="r" b="b"/>
              <a:pathLst>
                <a:path w="14878" h="7256" extrusionOk="0">
                  <a:moveTo>
                    <a:pt x="13249" y="0"/>
                  </a:moveTo>
                  <a:cubicBezTo>
                    <a:pt x="12512" y="0"/>
                    <a:pt x="11766" y="98"/>
                    <a:pt x="11041" y="251"/>
                  </a:cubicBezTo>
                  <a:cubicBezTo>
                    <a:pt x="10408" y="351"/>
                    <a:pt x="9807" y="484"/>
                    <a:pt x="9173" y="651"/>
                  </a:cubicBezTo>
                  <a:cubicBezTo>
                    <a:pt x="8273" y="851"/>
                    <a:pt x="7339" y="1085"/>
                    <a:pt x="6405" y="1185"/>
                  </a:cubicBezTo>
                  <a:cubicBezTo>
                    <a:pt x="5978" y="1231"/>
                    <a:pt x="5548" y="1253"/>
                    <a:pt x="5117" y="1253"/>
                  </a:cubicBezTo>
                  <a:cubicBezTo>
                    <a:pt x="3356" y="1253"/>
                    <a:pt x="1581" y="874"/>
                    <a:pt x="0" y="151"/>
                  </a:cubicBezTo>
                  <a:lnTo>
                    <a:pt x="0" y="151"/>
                  </a:lnTo>
                  <a:cubicBezTo>
                    <a:pt x="167" y="4087"/>
                    <a:pt x="3436" y="7256"/>
                    <a:pt x="7439" y="7256"/>
                  </a:cubicBezTo>
                  <a:cubicBezTo>
                    <a:pt x="11408" y="7256"/>
                    <a:pt x="14677" y="4120"/>
                    <a:pt x="14877" y="184"/>
                  </a:cubicBezTo>
                  <a:cubicBezTo>
                    <a:pt x="14348" y="56"/>
                    <a:pt x="13801" y="0"/>
                    <a:pt x="13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3223;p98">
              <a:extLst>
                <a:ext uri="{FF2B5EF4-FFF2-40B4-BE49-F238E27FC236}">
                  <a16:creationId xmlns:a16="http://schemas.microsoft.com/office/drawing/2014/main" id="{5772749D-8836-61CD-8AB0-D320EE54E4E8}"/>
                </a:ext>
              </a:extLst>
            </p:cNvPr>
            <p:cNvSpPr/>
            <p:nvPr/>
          </p:nvSpPr>
          <p:spPr>
            <a:xfrm>
              <a:off x="2683750" y="387237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68"/>
                    <a:pt x="201" y="868"/>
                    <a:pt x="434" y="868"/>
                  </a:cubicBezTo>
                  <a:cubicBezTo>
                    <a:pt x="668" y="868"/>
                    <a:pt x="868" y="668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3224;p98">
              <a:extLst>
                <a:ext uri="{FF2B5EF4-FFF2-40B4-BE49-F238E27FC236}">
                  <a16:creationId xmlns:a16="http://schemas.microsoft.com/office/drawing/2014/main" id="{59C0BEDD-B80A-4D9E-797C-4773C6420DE9}"/>
                </a:ext>
              </a:extLst>
            </p:cNvPr>
            <p:cNvSpPr/>
            <p:nvPr/>
          </p:nvSpPr>
          <p:spPr>
            <a:xfrm>
              <a:off x="2611200" y="3885725"/>
              <a:ext cx="25050" cy="25050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501" y="0"/>
                  </a:moveTo>
                  <a:cubicBezTo>
                    <a:pt x="234" y="0"/>
                    <a:pt x="1" y="234"/>
                    <a:pt x="1" y="501"/>
                  </a:cubicBezTo>
                  <a:cubicBezTo>
                    <a:pt x="1" y="768"/>
                    <a:pt x="234" y="1001"/>
                    <a:pt x="501" y="1001"/>
                  </a:cubicBezTo>
                  <a:cubicBezTo>
                    <a:pt x="768" y="1001"/>
                    <a:pt x="1001" y="768"/>
                    <a:pt x="1001" y="501"/>
                  </a:cubicBezTo>
                  <a:cubicBezTo>
                    <a:pt x="1001" y="2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3225;p98">
              <a:extLst>
                <a:ext uri="{FF2B5EF4-FFF2-40B4-BE49-F238E27FC236}">
                  <a16:creationId xmlns:a16="http://schemas.microsoft.com/office/drawing/2014/main" id="{ACD6450A-897F-74A5-5855-559575EB84B6}"/>
                </a:ext>
              </a:extLst>
            </p:cNvPr>
            <p:cNvSpPr/>
            <p:nvPr/>
          </p:nvSpPr>
          <p:spPr>
            <a:xfrm>
              <a:off x="2564500" y="3842350"/>
              <a:ext cx="18375" cy="18375"/>
            </a:xfrm>
            <a:custGeom>
              <a:avLst/>
              <a:gdLst/>
              <a:ahLst/>
              <a:cxnLst/>
              <a:rect l="l" t="t" r="r" b="b"/>
              <a:pathLst>
                <a:path w="735" h="735" extrusionOk="0">
                  <a:moveTo>
                    <a:pt x="368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568"/>
                    <a:pt x="167" y="735"/>
                    <a:pt x="368" y="735"/>
                  </a:cubicBezTo>
                  <a:cubicBezTo>
                    <a:pt x="568" y="735"/>
                    <a:pt x="734" y="568"/>
                    <a:pt x="734" y="368"/>
                  </a:cubicBezTo>
                  <a:cubicBezTo>
                    <a:pt x="734" y="168"/>
                    <a:pt x="568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3226;p98">
              <a:extLst>
                <a:ext uri="{FF2B5EF4-FFF2-40B4-BE49-F238E27FC236}">
                  <a16:creationId xmlns:a16="http://schemas.microsoft.com/office/drawing/2014/main" id="{DE131267-80F9-01C6-A136-ECF17172C4E2}"/>
                </a:ext>
              </a:extLst>
            </p:cNvPr>
            <p:cNvSpPr/>
            <p:nvPr/>
          </p:nvSpPr>
          <p:spPr>
            <a:xfrm>
              <a:off x="2617050" y="3799825"/>
              <a:ext cx="34200" cy="33375"/>
            </a:xfrm>
            <a:custGeom>
              <a:avLst/>
              <a:gdLst/>
              <a:ahLst/>
              <a:cxnLst/>
              <a:rect l="l" t="t" r="r" b="b"/>
              <a:pathLst>
                <a:path w="1368" h="1335" extrusionOk="0">
                  <a:moveTo>
                    <a:pt x="701" y="1"/>
                  </a:moveTo>
                  <a:cubicBezTo>
                    <a:pt x="334" y="1"/>
                    <a:pt x="0" y="301"/>
                    <a:pt x="0" y="668"/>
                  </a:cubicBezTo>
                  <a:cubicBezTo>
                    <a:pt x="0" y="1035"/>
                    <a:pt x="334" y="1335"/>
                    <a:pt x="701" y="1335"/>
                  </a:cubicBezTo>
                  <a:cubicBezTo>
                    <a:pt x="1068" y="1335"/>
                    <a:pt x="1368" y="1035"/>
                    <a:pt x="1368" y="668"/>
                  </a:cubicBezTo>
                  <a:cubicBezTo>
                    <a:pt x="1368" y="301"/>
                    <a:pt x="1068" y="1"/>
                    <a:pt x="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3227;p98">
              <a:extLst>
                <a:ext uri="{FF2B5EF4-FFF2-40B4-BE49-F238E27FC236}">
                  <a16:creationId xmlns:a16="http://schemas.microsoft.com/office/drawing/2014/main" id="{FAD11FED-E70F-725B-30E3-C1A8E21872BE}"/>
                </a:ext>
              </a:extLst>
            </p:cNvPr>
            <p:cNvSpPr/>
            <p:nvPr/>
          </p:nvSpPr>
          <p:spPr>
            <a:xfrm>
              <a:off x="2544500" y="3775650"/>
              <a:ext cx="20025" cy="20025"/>
            </a:xfrm>
            <a:custGeom>
              <a:avLst/>
              <a:gdLst/>
              <a:ahLst/>
              <a:cxnLst/>
              <a:rect l="l" t="t" r="r" b="b"/>
              <a:pathLst>
                <a:path w="801" h="801" extrusionOk="0">
                  <a:moveTo>
                    <a:pt x="400" y="0"/>
                  </a:moveTo>
                  <a:cubicBezTo>
                    <a:pt x="167" y="0"/>
                    <a:pt x="0" y="167"/>
                    <a:pt x="0" y="401"/>
                  </a:cubicBezTo>
                  <a:cubicBezTo>
                    <a:pt x="0" y="634"/>
                    <a:pt x="167" y="801"/>
                    <a:pt x="400" y="801"/>
                  </a:cubicBezTo>
                  <a:cubicBezTo>
                    <a:pt x="634" y="801"/>
                    <a:pt x="801" y="634"/>
                    <a:pt x="801" y="401"/>
                  </a:cubicBezTo>
                  <a:cubicBezTo>
                    <a:pt x="801" y="167"/>
                    <a:pt x="634" y="0"/>
                    <a:pt x="4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3228;p98">
              <a:extLst>
                <a:ext uri="{FF2B5EF4-FFF2-40B4-BE49-F238E27FC236}">
                  <a16:creationId xmlns:a16="http://schemas.microsoft.com/office/drawing/2014/main" id="{C9D23ADF-CE8B-B510-50F0-787715971EA4}"/>
                </a:ext>
              </a:extLst>
            </p:cNvPr>
            <p:cNvSpPr/>
            <p:nvPr/>
          </p:nvSpPr>
          <p:spPr>
            <a:xfrm>
              <a:off x="2506950" y="3872375"/>
              <a:ext cx="21725" cy="21725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68"/>
                    <a:pt x="201" y="868"/>
                    <a:pt x="435" y="868"/>
                  </a:cubicBezTo>
                  <a:cubicBezTo>
                    <a:pt x="668" y="868"/>
                    <a:pt x="868" y="668"/>
                    <a:pt x="868" y="434"/>
                  </a:cubicBezTo>
                  <a:cubicBezTo>
                    <a:pt x="868" y="201"/>
                    <a:pt x="668" y="1"/>
                    <a:pt x="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3229;p98">
              <a:extLst>
                <a:ext uri="{FF2B5EF4-FFF2-40B4-BE49-F238E27FC236}">
                  <a16:creationId xmlns:a16="http://schemas.microsoft.com/office/drawing/2014/main" id="{BA712674-C760-1F7B-7C96-0624831838E5}"/>
                </a:ext>
              </a:extLst>
            </p:cNvPr>
            <p:cNvSpPr/>
            <p:nvPr/>
          </p:nvSpPr>
          <p:spPr>
            <a:xfrm>
              <a:off x="2590350" y="374395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35"/>
                    <a:pt x="201" y="835"/>
                    <a:pt x="434" y="835"/>
                  </a:cubicBezTo>
                  <a:cubicBezTo>
                    <a:pt x="634" y="835"/>
                    <a:pt x="835" y="635"/>
                    <a:pt x="835" y="434"/>
                  </a:cubicBezTo>
                  <a:cubicBezTo>
                    <a:pt x="835" y="201"/>
                    <a:pt x="634" y="1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3230;p98">
              <a:extLst>
                <a:ext uri="{FF2B5EF4-FFF2-40B4-BE49-F238E27FC236}">
                  <a16:creationId xmlns:a16="http://schemas.microsoft.com/office/drawing/2014/main" id="{50E5C25E-2155-CA4C-2077-D4B66CDC739A}"/>
                </a:ext>
              </a:extLst>
            </p:cNvPr>
            <p:cNvSpPr/>
            <p:nvPr/>
          </p:nvSpPr>
          <p:spPr>
            <a:xfrm>
              <a:off x="2684600" y="39874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00" y="0"/>
                  </a:moveTo>
                  <a:cubicBezTo>
                    <a:pt x="234" y="0"/>
                    <a:pt x="0" y="234"/>
                    <a:pt x="0" y="500"/>
                  </a:cubicBezTo>
                  <a:cubicBezTo>
                    <a:pt x="0" y="801"/>
                    <a:pt x="234" y="1034"/>
                    <a:pt x="500" y="1034"/>
                  </a:cubicBezTo>
                  <a:cubicBezTo>
                    <a:pt x="801" y="1034"/>
                    <a:pt x="1034" y="801"/>
                    <a:pt x="1034" y="500"/>
                  </a:cubicBezTo>
                  <a:cubicBezTo>
                    <a:pt x="1034" y="234"/>
                    <a:pt x="801" y="0"/>
                    <a:pt x="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3231;p98">
              <a:extLst>
                <a:ext uri="{FF2B5EF4-FFF2-40B4-BE49-F238E27FC236}">
                  <a16:creationId xmlns:a16="http://schemas.microsoft.com/office/drawing/2014/main" id="{91B9909D-59A9-A144-36E7-E9A3B930B14F}"/>
                </a:ext>
              </a:extLst>
            </p:cNvPr>
            <p:cNvSpPr/>
            <p:nvPr/>
          </p:nvSpPr>
          <p:spPr>
            <a:xfrm>
              <a:off x="2667075" y="4036675"/>
              <a:ext cx="16700" cy="16700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34"/>
                    <a:pt x="134" y="667"/>
                    <a:pt x="334" y="667"/>
                  </a:cubicBezTo>
                  <a:cubicBezTo>
                    <a:pt x="501" y="667"/>
                    <a:pt x="668" y="534"/>
                    <a:pt x="668" y="334"/>
                  </a:cubicBezTo>
                  <a:cubicBezTo>
                    <a:pt x="668" y="167"/>
                    <a:pt x="501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3232;p98">
              <a:extLst>
                <a:ext uri="{FF2B5EF4-FFF2-40B4-BE49-F238E27FC236}">
                  <a16:creationId xmlns:a16="http://schemas.microsoft.com/office/drawing/2014/main" id="{403AFEED-87C9-FC5E-B5FA-588140504979}"/>
                </a:ext>
              </a:extLst>
            </p:cNvPr>
            <p:cNvSpPr/>
            <p:nvPr/>
          </p:nvSpPr>
          <p:spPr>
            <a:xfrm>
              <a:off x="2613700" y="3990800"/>
              <a:ext cx="28375" cy="29200"/>
            </a:xfrm>
            <a:custGeom>
              <a:avLst/>
              <a:gdLst/>
              <a:ahLst/>
              <a:cxnLst/>
              <a:rect l="l" t="t" r="r" b="b"/>
              <a:pathLst>
                <a:path w="1135" h="1168" extrusionOk="0">
                  <a:moveTo>
                    <a:pt x="568" y="0"/>
                  </a:moveTo>
                  <a:cubicBezTo>
                    <a:pt x="234" y="0"/>
                    <a:pt x="1" y="267"/>
                    <a:pt x="1" y="601"/>
                  </a:cubicBezTo>
                  <a:cubicBezTo>
                    <a:pt x="1" y="901"/>
                    <a:pt x="234" y="1168"/>
                    <a:pt x="568" y="1168"/>
                  </a:cubicBezTo>
                  <a:cubicBezTo>
                    <a:pt x="868" y="1168"/>
                    <a:pt x="1135" y="901"/>
                    <a:pt x="1135" y="601"/>
                  </a:cubicBezTo>
                  <a:cubicBezTo>
                    <a:pt x="1135" y="267"/>
                    <a:pt x="868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3233;p98">
              <a:extLst>
                <a:ext uri="{FF2B5EF4-FFF2-40B4-BE49-F238E27FC236}">
                  <a16:creationId xmlns:a16="http://schemas.microsoft.com/office/drawing/2014/main" id="{8A47F17F-EF68-EE79-CB53-9A0EFCE59440}"/>
                </a:ext>
              </a:extLst>
            </p:cNvPr>
            <p:cNvSpPr/>
            <p:nvPr/>
          </p:nvSpPr>
          <p:spPr>
            <a:xfrm>
              <a:off x="2602875" y="4045000"/>
              <a:ext cx="25025" cy="25050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500" y="1"/>
                  </a:moveTo>
                  <a:cubicBezTo>
                    <a:pt x="234" y="1"/>
                    <a:pt x="0" y="234"/>
                    <a:pt x="0" y="501"/>
                  </a:cubicBezTo>
                  <a:cubicBezTo>
                    <a:pt x="0" y="768"/>
                    <a:pt x="234" y="1001"/>
                    <a:pt x="500" y="1001"/>
                  </a:cubicBezTo>
                  <a:cubicBezTo>
                    <a:pt x="767" y="1001"/>
                    <a:pt x="1001" y="768"/>
                    <a:pt x="1001" y="501"/>
                  </a:cubicBezTo>
                  <a:cubicBezTo>
                    <a:pt x="1001" y="234"/>
                    <a:pt x="767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3234;p98">
              <a:extLst>
                <a:ext uri="{FF2B5EF4-FFF2-40B4-BE49-F238E27FC236}">
                  <a16:creationId xmlns:a16="http://schemas.microsoft.com/office/drawing/2014/main" id="{296CFEA1-0E90-B677-5EBE-74F8D44BB14F}"/>
                </a:ext>
              </a:extLst>
            </p:cNvPr>
            <p:cNvSpPr/>
            <p:nvPr/>
          </p:nvSpPr>
          <p:spPr>
            <a:xfrm>
              <a:off x="2536975" y="4057525"/>
              <a:ext cx="28375" cy="28375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568" y="0"/>
                  </a:moveTo>
                  <a:cubicBezTo>
                    <a:pt x="268" y="0"/>
                    <a:pt x="1" y="267"/>
                    <a:pt x="1" y="567"/>
                  </a:cubicBezTo>
                  <a:cubicBezTo>
                    <a:pt x="1" y="867"/>
                    <a:pt x="268" y="1134"/>
                    <a:pt x="568" y="1134"/>
                  </a:cubicBezTo>
                  <a:cubicBezTo>
                    <a:pt x="868" y="1134"/>
                    <a:pt x="1135" y="867"/>
                    <a:pt x="1135" y="567"/>
                  </a:cubicBezTo>
                  <a:cubicBezTo>
                    <a:pt x="1135" y="267"/>
                    <a:pt x="868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3235;p98">
              <a:extLst>
                <a:ext uri="{FF2B5EF4-FFF2-40B4-BE49-F238E27FC236}">
                  <a16:creationId xmlns:a16="http://schemas.microsoft.com/office/drawing/2014/main" id="{A0A1B20E-9F45-198F-07D2-9529F50EEDC9}"/>
                </a:ext>
              </a:extLst>
            </p:cNvPr>
            <p:cNvSpPr/>
            <p:nvPr/>
          </p:nvSpPr>
          <p:spPr>
            <a:xfrm>
              <a:off x="2551150" y="4007475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68" y="1"/>
                  </a:moveTo>
                  <a:cubicBezTo>
                    <a:pt x="134" y="1"/>
                    <a:pt x="1" y="134"/>
                    <a:pt x="1" y="267"/>
                  </a:cubicBezTo>
                  <a:cubicBezTo>
                    <a:pt x="1" y="434"/>
                    <a:pt x="134" y="568"/>
                    <a:pt x="268" y="568"/>
                  </a:cubicBezTo>
                  <a:cubicBezTo>
                    <a:pt x="435" y="568"/>
                    <a:pt x="568" y="434"/>
                    <a:pt x="568" y="267"/>
                  </a:cubicBezTo>
                  <a:cubicBezTo>
                    <a:pt x="568" y="134"/>
                    <a:pt x="435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236;p98">
              <a:extLst>
                <a:ext uri="{FF2B5EF4-FFF2-40B4-BE49-F238E27FC236}">
                  <a16:creationId xmlns:a16="http://schemas.microsoft.com/office/drawing/2014/main" id="{24D2F31A-5FEE-7F23-FEC7-FC7EF1D24AE0}"/>
                </a:ext>
              </a:extLst>
            </p:cNvPr>
            <p:cNvSpPr/>
            <p:nvPr/>
          </p:nvSpPr>
          <p:spPr>
            <a:xfrm>
              <a:off x="2479450" y="400580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34" y="1"/>
                  </a:moveTo>
                  <a:cubicBezTo>
                    <a:pt x="234" y="1"/>
                    <a:pt x="0" y="234"/>
                    <a:pt x="0" y="501"/>
                  </a:cubicBezTo>
                  <a:cubicBezTo>
                    <a:pt x="0" y="801"/>
                    <a:pt x="234" y="1035"/>
                    <a:pt x="534" y="1035"/>
                  </a:cubicBezTo>
                  <a:cubicBezTo>
                    <a:pt x="834" y="1035"/>
                    <a:pt x="1068" y="801"/>
                    <a:pt x="1068" y="501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237;p98">
              <a:extLst>
                <a:ext uri="{FF2B5EF4-FFF2-40B4-BE49-F238E27FC236}">
                  <a16:creationId xmlns:a16="http://schemas.microsoft.com/office/drawing/2014/main" id="{BCA8101A-6641-1C65-336D-78859856079A}"/>
                </a:ext>
              </a:extLst>
            </p:cNvPr>
            <p:cNvSpPr/>
            <p:nvPr/>
          </p:nvSpPr>
          <p:spPr>
            <a:xfrm>
              <a:off x="3199950" y="3027600"/>
              <a:ext cx="20050" cy="1243425"/>
            </a:xfrm>
            <a:custGeom>
              <a:avLst/>
              <a:gdLst/>
              <a:ahLst/>
              <a:cxnLst/>
              <a:rect l="l" t="t" r="r" b="b"/>
              <a:pathLst>
                <a:path w="802" h="49737" extrusionOk="0">
                  <a:moveTo>
                    <a:pt x="401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49336"/>
                  </a:lnTo>
                  <a:cubicBezTo>
                    <a:pt x="1" y="49536"/>
                    <a:pt x="201" y="49736"/>
                    <a:pt x="401" y="49736"/>
                  </a:cubicBezTo>
                  <a:cubicBezTo>
                    <a:pt x="601" y="49736"/>
                    <a:pt x="801" y="49536"/>
                    <a:pt x="801" y="49336"/>
                  </a:cubicBezTo>
                  <a:lnTo>
                    <a:pt x="801" y="401"/>
                  </a:lnTo>
                  <a:cubicBezTo>
                    <a:pt x="801" y="168"/>
                    <a:pt x="601" y="1"/>
                    <a:pt x="401" y="1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238;p98">
              <a:extLst>
                <a:ext uri="{FF2B5EF4-FFF2-40B4-BE49-F238E27FC236}">
                  <a16:creationId xmlns:a16="http://schemas.microsoft.com/office/drawing/2014/main" id="{6EEA9DBA-265E-8D4D-EF2D-E1D288E67715}"/>
                </a:ext>
              </a:extLst>
            </p:cNvPr>
            <p:cNvSpPr/>
            <p:nvPr/>
          </p:nvSpPr>
          <p:spPr>
            <a:xfrm>
              <a:off x="3129075" y="4261000"/>
              <a:ext cx="161800" cy="58400"/>
            </a:xfrm>
            <a:custGeom>
              <a:avLst/>
              <a:gdLst/>
              <a:ahLst/>
              <a:cxnLst/>
              <a:rect l="l" t="t" r="r" b="b"/>
              <a:pathLst>
                <a:path w="6472" h="2336" extrusionOk="0">
                  <a:moveTo>
                    <a:pt x="2569" y="0"/>
                  </a:moveTo>
                  <a:lnTo>
                    <a:pt x="0" y="2335"/>
                  </a:lnTo>
                  <a:lnTo>
                    <a:pt x="6472" y="2335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239;p98">
              <a:extLst>
                <a:ext uri="{FF2B5EF4-FFF2-40B4-BE49-F238E27FC236}">
                  <a16:creationId xmlns:a16="http://schemas.microsoft.com/office/drawing/2014/main" id="{2D61543E-82B1-2A42-76D3-72D93CDB5467}"/>
                </a:ext>
              </a:extLst>
            </p:cNvPr>
            <p:cNvSpPr/>
            <p:nvPr/>
          </p:nvSpPr>
          <p:spPr>
            <a:xfrm>
              <a:off x="2474450" y="3553825"/>
              <a:ext cx="825600" cy="20025"/>
            </a:xfrm>
            <a:custGeom>
              <a:avLst/>
              <a:gdLst/>
              <a:ahLst/>
              <a:cxnLst/>
              <a:rect l="l" t="t" r="r" b="b"/>
              <a:pathLst>
                <a:path w="33024" h="801" extrusionOk="0">
                  <a:moveTo>
                    <a:pt x="400" y="0"/>
                  </a:moveTo>
                  <a:cubicBezTo>
                    <a:pt x="200" y="0"/>
                    <a:pt x="0" y="167"/>
                    <a:pt x="0" y="401"/>
                  </a:cubicBezTo>
                  <a:cubicBezTo>
                    <a:pt x="0" y="601"/>
                    <a:pt x="200" y="801"/>
                    <a:pt x="400" y="801"/>
                  </a:cubicBezTo>
                  <a:lnTo>
                    <a:pt x="32657" y="801"/>
                  </a:lnTo>
                  <a:cubicBezTo>
                    <a:pt x="32857" y="801"/>
                    <a:pt x="33024" y="601"/>
                    <a:pt x="33024" y="401"/>
                  </a:cubicBezTo>
                  <a:cubicBezTo>
                    <a:pt x="33024" y="167"/>
                    <a:pt x="32857" y="0"/>
                    <a:pt x="32657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240;p98">
              <a:extLst>
                <a:ext uri="{FF2B5EF4-FFF2-40B4-BE49-F238E27FC236}">
                  <a16:creationId xmlns:a16="http://schemas.microsoft.com/office/drawing/2014/main" id="{656FAD64-E0DA-F713-C597-31795B350463}"/>
                </a:ext>
              </a:extLst>
            </p:cNvPr>
            <p:cNvSpPr/>
            <p:nvPr/>
          </p:nvSpPr>
          <p:spPr>
            <a:xfrm>
              <a:off x="3174950" y="35279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0"/>
                  </a:moveTo>
                  <a:cubicBezTo>
                    <a:pt x="634" y="0"/>
                    <a:pt x="0" y="634"/>
                    <a:pt x="0" y="1435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168" y="2836"/>
                    <a:pt x="2835" y="2202"/>
                    <a:pt x="2835" y="1435"/>
                  </a:cubicBezTo>
                  <a:cubicBezTo>
                    <a:pt x="2835" y="634"/>
                    <a:pt x="21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241;p98">
              <a:extLst>
                <a:ext uri="{FF2B5EF4-FFF2-40B4-BE49-F238E27FC236}">
                  <a16:creationId xmlns:a16="http://schemas.microsoft.com/office/drawing/2014/main" id="{94BA3248-C267-8286-EF02-29D29D1BC2BF}"/>
                </a:ext>
              </a:extLst>
            </p:cNvPr>
            <p:cNvSpPr/>
            <p:nvPr/>
          </p:nvSpPr>
          <p:spPr>
            <a:xfrm>
              <a:off x="2493625" y="4284350"/>
              <a:ext cx="221850" cy="35050"/>
            </a:xfrm>
            <a:custGeom>
              <a:avLst/>
              <a:gdLst/>
              <a:ahLst/>
              <a:cxnLst/>
              <a:rect l="l" t="t" r="r" b="b"/>
              <a:pathLst>
                <a:path w="8874" h="1402" extrusionOk="0">
                  <a:moveTo>
                    <a:pt x="1268" y="0"/>
                  </a:moveTo>
                  <a:lnTo>
                    <a:pt x="0" y="1401"/>
                  </a:lnTo>
                  <a:lnTo>
                    <a:pt x="8873" y="1401"/>
                  </a:lnTo>
                  <a:lnTo>
                    <a:pt x="7606" y="0"/>
                  </a:lnTo>
                  <a:close/>
                </a:path>
              </a:pathLst>
            </a:custGeom>
            <a:solidFill>
              <a:srgbClr val="989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242;p98">
              <a:extLst>
                <a:ext uri="{FF2B5EF4-FFF2-40B4-BE49-F238E27FC236}">
                  <a16:creationId xmlns:a16="http://schemas.microsoft.com/office/drawing/2014/main" id="{4FDD7F2E-4CFC-A5C8-5CBE-8C56330C1CE3}"/>
                </a:ext>
              </a:extLst>
            </p:cNvPr>
            <p:cNvSpPr/>
            <p:nvPr/>
          </p:nvSpPr>
          <p:spPr>
            <a:xfrm>
              <a:off x="2541975" y="4249325"/>
              <a:ext cx="125125" cy="35050"/>
            </a:xfrm>
            <a:custGeom>
              <a:avLst/>
              <a:gdLst/>
              <a:ahLst/>
              <a:cxnLst/>
              <a:rect l="l" t="t" r="r" b="b"/>
              <a:pathLst>
                <a:path w="5005" h="1402" extrusionOk="0">
                  <a:moveTo>
                    <a:pt x="1302" y="0"/>
                  </a:moveTo>
                  <a:lnTo>
                    <a:pt x="1" y="1401"/>
                  </a:lnTo>
                  <a:lnTo>
                    <a:pt x="5005" y="1401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243;p98">
              <a:extLst>
                <a:ext uri="{FF2B5EF4-FFF2-40B4-BE49-F238E27FC236}">
                  <a16:creationId xmlns:a16="http://schemas.microsoft.com/office/drawing/2014/main" id="{A9175756-E12C-8AAD-1AAF-2879F8099FC9}"/>
                </a:ext>
              </a:extLst>
            </p:cNvPr>
            <p:cNvSpPr/>
            <p:nvPr/>
          </p:nvSpPr>
          <p:spPr>
            <a:xfrm>
              <a:off x="2539475" y="4138400"/>
              <a:ext cx="117625" cy="105950"/>
            </a:xfrm>
            <a:custGeom>
              <a:avLst/>
              <a:gdLst/>
              <a:ahLst/>
              <a:cxnLst/>
              <a:rect l="l" t="t" r="r" b="b"/>
              <a:pathLst>
                <a:path w="4705" h="4238" extrusionOk="0">
                  <a:moveTo>
                    <a:pt x="2036" y="1"/>
                  </a:moveTo>
                  <a:lnTo>
                    <a:pt x="2036" y="1"/>
                  </a:lnTo>
                  <a:cubicBezTo>
                    <a:pt x="2202" y="434"/>
                    <a:pt x="2202" y="935"/>
                    <a:pt x="2036" y="1368"/>
                  </a:cubicBezTo>
                  <a:cubicBezTo>
                    <a:pt x="1713" y="625"/>
                    <a:pt x="889" y="133"/>
                    <a:pt x="80" y="133"/>
                  </a:cubicBezTo>
                  <a:cubicBezTo>
                    <a:pt x="53" y="133"/>
                    <a:pt x="27" y="133"/>
                    <a:pt x="1" y="134"/>
                  </a:cubicBezTo>
                  <a:cubicBezTo>
                    <a:pt x="368" y="268"/>
                    <a:pt x="668" y="634"/>
                    <a:pt x="768" y="1001"/>
                  </a:cubicBezTo>
                  <a:cubicBezTo>
                    <a:pt x="835" y="1368"/>
                    <a:pt x="801" y="1735"/>
                    <a:pt x="768" y="2102"/>
                  </a:cubicBezTo>
                  <a:cubicBezTo>
                    <a:pt x="735" y="2502"/>
                    <a:pt x="735" y="2869"/>
                    <a:pt x="835" y="3236"/>
                  </a:cubicBezTo>
                  <a:cubicBezTo>
                    <a:pt x="1068" y="3837"/>
                    <a:pt x="1769" y="4204"/>
                    <a:pt x="2436" y="4237"/>
                  </a:cubicBezTo>
                  <a:cubicBezTo>
                    <a:pt x="2936" y="4237"/>
                    <a:pt x="3403" y="4070"/>
                    <a:pt x="3770" y="3737"/>
                  </a:cubicBezTo>
                  <a:cubicBezTo>
                    <a:pt x="4104" y="3403"/>
                    <a:pt x="4304" y="2936"/>
                    <a:pt x="4304" y="2436"/>
                  </a:cubicBezTo>
                  <a:cubicBezTo>
                    <a:pt x="4304" y="2169"/>
                    <a:pt x="4237" y="1869"/>
                    <a:pt x="4271" y="1568"/>
                  </a:cubicBezTo>
                  <a:cubicBezTo>
                    <a:pt x="4271" y="1302"/>
                    <a:pt x="4437" y="1001"/>
                    <a:pt x="4704" y="901"/>
                  </a:cubicBezTo>
                  <a:cubicBezTo>
                    <a:pt x="4616" y="889"/>
                    <a:pt x="4523" y="882"/>
                    <a:pt x="4427" y="882"/>
                  </a:cubicBezTo>
                  <a:cubicBezTo>
                    <a:pt x="4020" y="882"/>
                    <a:pt x="3574" y="1004"/>
                    <a:pt x="3303" y="1302"/>
                  </a:cubicBezTo>
                  <a:cubicBezTo>
                    <a:pt x="3270" y="968"/>
                    <a:pt x="3136" y="668"/>
                    <a:pt x="2903" y="401"/>
                  </a:cubicBezTo>
                  <a:cubicBezTo>
                    <a:pt x="2669" y="167"/>
                    <a:pt x="2369" y="34"/>
                    <a:pt x="20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244;p98">
              <a:extLst>
                <a:ext uri="{FF2B5EF4-FFF2-40B4-BE49-F238E27FC236}">
                  <a16:creationId xmlns:a16="http://schemas.microsoft.com/office/drawing/2014/main" id="{21803D03-CF4F-E354-2C2D-AF83EC444E90}"/>
                </a:ext>
              </a:extLst>
            </p:cNvPr>
            <p:cNvSpPr/>
            <p:nvPr/>
          </p:nvSpPr>
          <p:spPr>
            <a:xfrm>
              <a:off x="2567850" y="4173425"/>
              <a:ext cx="70075" cy="60300"/>
            </a:xfrm>
            <a:custGeom>
              <a:avLst/>
              <a:gdLst/>
              <a:ahLst/>
              <a:cxnLst/>
              <a:rect l="l" t="t" r="r" b="b"/>
              <a:pathLst>
                <a:path w="2803" h="2412" extrusionOk="0">
                  <a:moveTo>
                    <a:pt x="1568" y="1"/>
                  </a:moveTo>
                  <a:cubicBezTo>
                    <a:pt x="1568" y="434"/>
                    <a:pt x="1268" y="901"/>
                    <a:pt x="867" y="1068"/>
                  </a:cubicBezTo>
                  <a:cubicBezTo>
                    <a:pt x="801" y="634"/>
                    <a:pt x="467" y="234"/>
                    <a:pt x="67" y="67"/>
                  </a:cubicBezTo>
                  <a:cubicBezTo>
                    <a:pt x="67" y="134"/>
                    <a:pt x="67" y="334"/>
                    <a:pt x="67" y="401"/>
                  </a:cubicBezTo>
                  <a:cubicBezTo>
                    <a:pt x="0" y="835"/>
                    <a:pt x="0" y="1335"/>
                    <a:pt x="234" y="1702"/>
                  </a:cubicBezTo>
                  <a:cubicBezTo>
                    <a:pt x="445" y="2125"/>
                    <a:pt x="904" y="2412"/>
                    <a:pt x="1385" y="2412"/>
                  </a:cubicBezTo>
                  <a:cubicBezTo>
                    <a:pt x="1435" y="2412"/>
                    <a:pt x="1485" y="2409"/>
                    <a:pt x="1534" y="2402"/>
                  </a:cubicBezTo>
                  <a:cubicBezTo>
                    <a:pt x="2068" y="2369"/>
                    <a:pt x="2535" y="1969"/>
                    <a:pt x="2702" y="1468"/>
                  </a:cubicBezTo>
                  <a:cubicBezTo>
                    <a:pt x="2802" y="1135"/>
                    <a:pt x="2769" y="735"/>
                    <a:pt x="2735" y="368"/>
                  </a:cubicBezTo>
                  <a:lnTo>
                    <a:pt x="2735" y="368"/>
                  </a:lnTo>
                  <a:cubicBezTo>
                    <a:pt x="2635" y="634"/>
                    <a:pt x="2435" y="868"/>
                    <a:pt x="2202" y="1001"/>
                  </a:cubicBezTo>
                  <a:cubicBezTo>
                    <a:pt x="2135" y="601"/>
                    <a:pt x="1901" y="234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245;p98">
              <a:extLst>
                <a:ext uri="{FF2B5EF4-FFF2-40B4-BE49-F238E27FC236}">
                  <a16:creationId xmlns:a16="http://schemas.microsoft.com/office/drawing/2014/main" id="{D9AB899D-050B-07E8-F403-517E16C15336}"/>
                </a:ext>
              </a:extLst>
            </p:cNvPr>
            <p:cNvSpPr/>
            <p:nvPr/>
          </p:nvSpPr>
          <p:spPr>
            <a:xfrm>
              <a:off x="2575350" y="4069200"/>
              <a:ext cx="31700" cy="54225"/>
            </a:xfrm>
            <a:custGeom>
              <a:avLst/>
              <a:gdLst/>
              <a:ahLst/>
              <a:cxnLst/>
              <a:rect l="l" t="t" r="r" b="b"/>
              <a:pathLst>
                <a:path w="1268" h="2169" extrusionOk="0">
                  <a:moveTo>
                    <a:pt x="0" y="0"/>
                  </a:moveTo>
                  <a:cubicBezTo>
                    <a:pt x="0" y="434"/>
                    <a:pt x="34" y="967"/>
                    <a:pt x="200" y="1368"/>
                  </a:cubicBezTo>
                  <a:cubicBezTo>
                    <a:pt x="401" y="1801"/>
                    <a:pt x="801" y="2168"/>
                    <a:pt x="1268" y="2168"/>
                  </a:cubicBezTo>
                  <a:cubicBezTo>
                    <a:pt x="1034" y="1968"/>
                    <a:pt x="901" y="1701"/>
                    <a:pt x="834" y="1434"/>
                  </a:cubicBezTo>
                  <a:cubicBezTo>
                    <a:pt x="734" y="1168"/>
                    <a:pt x="667" y="867"/>
                    <a:pt x="567" y="600"/>
                  </a:cubicBezTo>
                  <a:cubicBezTo>
                    <a:pt x="434" y="334"/>
                    <a:pt x="267" y="10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246;p98">
              <a:extLst>
                <a:ext uri="{FF2B5EF4-FFF2-40B4-BE49-F238E27FC236}">
                  <a16:creationId xmlns:a16="http://schemas.microsoft.com/office/drawing/2014/main" id="{06E836CF-E1A0-704E-8F83-EE9B72491C96}"/>
                </a:ext>
              </a:extLst>
            </p:cNvPr>
            <p:cNvSpPr/>
            <p:nvPr/>
          </p:nvSpPr>
          <p:spPr>
            <a:xfrm>
              <a:off x="2647050" y="4118400"/>
              <a:ext cx="40900" cy="26800"/>
            </a:xfrm>
            <a:custGeom>
              <a:avLst/>
              <a:gdLst/>
              <a:ahLst/>
              <a:cxnLst/>
              <a:rect l="l" t="t" r="r" b="b"/>
              <a:pathLst>
                <a:path w="1636" h="1072" extrusionOk="0">
                  <a:moveTo>
                    <a:pt x="1635" y="0"/>
                  </a:moveTo>
                  <a:cubicBezTo>
                    <a:pt x="935" y="0"/>
                    <a:pt x="268" y="434"/>
                    <a:pt x="1" y="1068"/>
                  </a:cubicBezTo>
                  <a:cubicBezTo>
                    <a:pt x="30" y="1070"/>
                    <a:pt x="59" y="1072"/>
                    <a:pt x="90" y="1072"/>
                  </a:cubicBezTo>
                  <a:cubicBezTo>
                    <a:pt x="408" y="1072"/>
                    <a:pt x="791" y="917"/>
                    <a:pt x="1035" y="734"/>
                  </a:cubicBezTo>
                  <a:cubicBezTo>
                    <a:pt x="1302" y="567"/>
                    <a:pt x="1535" y="300"/>
                    <a:pt x="1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247;p98">
              <a:extLst>
                <a:ext uri="{FF2B5EF4-FFF2-40B4-BE49-F238E27FC236}">
                  <a16:creationId xmlns:a16="http://schemas.microsoft.com/office/drawing/2014/main" id="{A9435A9D-9DDB-F628-5453-80E55628E3DC}"/>
                </a:ext>
              </a:extLst>
            </p:cNvPr>
            <p:cNvSpPr/>
            <p:nvPr/>
          </p:nvSpPr>
          <p:spPr>
            <a:xfrm>
              <a:off x="2504450" y="4110875"/>
              <a:ext cx="30900" cy="28300"/>
            </a:xfrm>
            <a:custGeom>
              <a:avLst/>
              <a:gdLst/>
              <a:ahLst/>
              <a:cxnLst/>
              <a:rect l="l" t="t" r="r" b="b"/>
              <a:pathLst>
                <a:path w="1236" h="1132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" y="301"/>
                    <a:pt x="68" y="701"/>
                    <a:pt x="268" y="935"/>
                  </a:cubicBezTo>
                  <a:cubicBezTo>
                    <a:pt x="409" y="1076"/>
                    <a:pt x="635" y="1132"/>
                    <a:pt x="851" y="1132"/>
                  </a:cubicBezTo>
                  <a:cubicBezTo>
                    <a:pt x="993" y="1132"/>
                    <a:pt x="1130" y="1108"/>
                    <a:pt x="1235" y="1068"/>
                  </a:cubicBezTo>
                  <a:cubicBezTo>
                    <a:pt x="1168" y="835"/>
                    <a:pt x="935" y="668"/>
                    <a:pt x="701" y="535"/>
                  </a:cubicBezTo>
                  <a:cubicBezTo>
                    <a:pt x="468" y="401"/>
                    <a:pt x="234" y="268"/>
                    <a:pt x="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248;p98">
              <a:extLst>
                <a:ext uri="{FF2B5EF4-FFF2-40B4-BE49-F238E27FC236}">
                  <a16:creationId xmlns:a16="http://schemas.microsoft.com/office/drawing/2014/main" id="{31D54AF6-85B6-868A-60F3-7E172A686AA1}"/>
                </a:ext>
              </a:extLst>
            </p:cNvPr>
            <p:cNvSpPr/>
            <p:nvPr/>
          </p:nvSpPr>
          <p:spPr>
            <a:xfrm>
              <a:off x="2400225" y="3074300"/>
              <a:ext cx="291050" cy="375300"/>
            </a:xfrm>
            <a:custGeom>
              <a:avLst/>
              <a:gdLst/>
              <a:ahLst/>
              <a:cxnLst/>
              <a:rect l="l" t="t" r="r" b="b"/>
              <a:pathLst>
                <a:path w="11642" h="15012" extrusionOk="0">
                  <a:moveTo>
                    <a:pt x="3736" y="1"/>
                  </a:moveTo>
                  <a:cubicBezTo>
                    <a:pt x="1668" y="1"/>
                    <a:pt x="0" y="1669"/>
                    <a:pt x="0" y="3737"/>
                  </a:cubicBezTo>
                  <a:cubicBezTo>
                    <a:pt x="0" y="5805"/>
                    <a:pt x="1668" y="7473"/>
                    <a:pt x="3736" y="7473"/>
                  </a:cubicBezTo>
                  <a:lnTo>
                    <a:pt x="3870" y="7473"/>
                  </a:lnTo>
                  <a:cubicBezTo>
                    <a:pt x="3770" y="7740"/>
                    <a:pt x="3736" y="8040"/>
                    <a:pt x="3736" y="8340"/>
                  </a:cubicBezTo>
                  <a:cubicBezTo>
                    <a:pt x="3736" y="9908"/>
                    <a:pt x="5004" y="11176"/>
                    <a:pt x="6572" y="11176"/>
                  </a:cubicBezTo>
                  <a:cubicBezTo>
                    <a:pt x="6872" y="11176"/>
                    <a:pt x="7205" y="11109"/>
                    <a:pt x="7472" y="11009"/>
                  </a:cubicBezTo>
                  <a:cubicBezTo>
                    <a:pt x="7472" y="11075"/>
                    <a:pt x="7472" y="11142"/>
                    <a:pt x="7472" y="11209"/>
                  </a:cubicBezTo>
                  <a:cubicBezTo>
                    <a:pt x="7472" y="11743"/>
                    <a:pt x="7672" y="12243"/>
                    <a:pt x="8039" y="12610"/>
                  </a:cubicBezTo>
                  <a:cubicBezTo>
                    <a:pt x="7439" y="12677"/>
                    <a:pt x="6972" y="13210"/>
                    <a:pt x="6972" y="13811"/>
                  </a:cubicBezTo>
                  <a:cubicBezTo>
                    <a:pt x="6972" y="14478"/>
                    <a:pt x="7506" y="15012"/>
                    <a:pt x="8173" y="15012"/>
                  </a:cubicBezTo>
                  <a:cubicBezTo>
                    <a:pt x="8840" y="15012"/>
                    <a:pt x="9374" y="14478"/>
                    <a:pt x="9374" y="13811"/>
                  </a:cubicBezTo>
                  <a:cubicBezTo>
                    <a:pt x="9374" y="13611"/>
                    <a:pt x="9340" y="13410"/>
                    <a:pt x="9240" y="13244"/>
                  </a:cubicBezTo>
                  <a:lnTo>
                    <a:pt x="9240" y="13244"/>
                  </a:lnTo>
                  <a:cubicBezTo>
                    <a:pt x="9340" y="13277"/>
                    <a:pt x="9440" y="13277"/>
                    <a:pt x="9540" y="13277"/>
                  </a:cubicBezTo>
                  <a:cubicBezTo>
                    <a:pt x="10708" y="13277"/>
                    <a:pt x="11642" y="12343"/>
                    <a:pt x="11642" y="11209"/>
                  </a:cubicBezTo>
                  <a:cubicBezTo>
                    <a:pt x="11642" y="10041"/>
                    <a:pt x="10708" y="9107"/>
                    <a:pt x="9540" y="9107"/>
                  </a:cubicBezTo>
                  <a:cubicBezTo>
                    <a:pt x="9440" y="9107"/>
                    <a:pt x="9374" y="9141"/>
                    <a:pt x="9274" y="9141"/>
                  </a:cubicBezTo>
                  <a:cubicBezTo>
                    <a:pt x="9340" y="8874"/>
                    <a:pt x="9374" y="8607"/>
                    <a:pt x="9374" y="8340"/>
                  </a:cubicBezTo>
                  <a:cubicBezTo>
                    <a:pt x="9374" y="7940"/>
                    <a:pt x="9307" y="7573"/>
                    <a:pt x="9173" y="7239"/>
                  </a:cubicBezTo>
                  <a:cubicBezTo>
                    <a:pt x="10374" y="7039"/>
                    <a:pt x="11275" y="6005"/>
                    <a:pt x="11275" y="4738"/>
                  </a:cubicBezTo>
                  <a:cubicBezTo>
                    <a:pt x="11275" y="3303"/>
                    <a:pt x="10141" y="2169"/>
                    <a:pt x="8740" y="2169"/>
                  </a:cubicBezTo>
                  <a:cubicBezTo>
                    <a:pt x="8206" y="2169"/>
                    <a:pt x="7706" y="2336"/>
                    <a:pt x="7305" y="2603"/>
                  </a:cubicBezTo>
                  <a:cubicBezTo>
                    <a:pt x="6805" y="1068"/>
                    <a:pt x="5404" y="1"/>
                    <a:pt x="3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249;p98">
              <a:extLst>
                <a:ext uri="{FF2B5EF4-FFF2-40B4-BE49-F238E27FC236}">
                  <a16:creationId xmlns:a16="http://schemas.microsoft.com/office/drawing/2014/main" id="{6DCF039B-5EE8-5EA6-F2E8-48B2B4ABBBC5}"/>
                </a:ext>
              </a:extLst>
            </p:cNvPr>
            <p:cNvSpPr/>
            <p:nvPr/>
          </p:nvSpPr>
          <p:spPr>
            <a:xfrm>
              <a:off x="2582850" y="2941725"/>
              <a:ext cx="118450" cy="118425"/>
            </a:xfrm>
            <a:custGeom>
              <a:avLst/>
              <a:gdLst/>
              <a:ahLst/>
              <a:cxnLst/>
              <a:rect l="l" t="t" r="r" b="b"/>
              <a:pathLst>
                <a:path w="4738" h="4737" extrusionOk="0">
                  <a:moveTo>
                    <a:pt x="2369" y="0"/>
                  </a:moveTo>
                  <a:cubicBezTo>
                    <a:pt x="1068" y="0"/>
                    <a:pt x="0" y="1068"/>
                    <a:pt x="0" y="2368"/>
                  </a:cubicBezTo>
                  <a:cubicBezTo>
                    <a:pt x="0" y="3669"/>
                    <a:pt x="1068" y="4737"/>
                    <a:pt x="2369" y="4737"/>
                  </a:cubicBezTo>
                  <a:cubicBezTo>
                    <a:pt x="3670" y="4737"/>
                    <a:pt x="4737" y="3669"/>
                    <a:pt x="4737" y="2368"/>
                  </a:cubicBezTo>
                  <a:cubicBezTo>
                    <a:pt x="4737" y="1068"/>
                    <a:pt x="3670" y="0"/>
                    <a:pt x="2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250;p98">
              <a:extLst>
                <a:ext uri="{FF2B5EF4-FFF2-40B4-BE49-F238E27FC236}">
                  <a16:creationId xmlns:a16="http://schemas.microsoft.com/office/drawing/2014/main" id="{CCC0720F-4622-E296-7AD1-B69D51A28904}"/>
                </a:ext>
              </a:extLst>
            </p:cNvPr>
            <p:cNvSpPr/>
            <p:nvPr/>
          </p:nvSpPr>
          <p:spPr>
            <a:xfrm>
              <a:off x="2356025" y="3000925"/>
              <a:ext cx="59225" cy="59225"/>
            </a:xfrm>
            <a:custGeom>
              <a:avLst/>
              <a:gdLst/>
              <a:ahLst/>
              <a:cxnLst/>
              <a:rect l="l" t="t" r="r" b="b"/>
              <a:pathLst>
                <a:path w="2369" h="2369" extrusionOk="0">
                  <a:moveTo>
                    <a:pt x="1168" y="0"/>
                  </a:moveTo>
                  <a:cubicBezTo>
                    <a:pt x="534" y="0"/>
                    <a:pt x="0" y="534"/>
                    <a:pt x="0" y="1168"/>
                  </a:cubicBezTo>
                  <a:cubicBezTo>
                    <a:pt x="0" y="1835"/>
                    <a:pt x="534" y="2369"/>
                    <a:pt x="1168" y="2369"/>
                  </a:cubicBezTo>
                  <a:cubicBezTo>
                    <a:pt x="1835" y="2369"/>
                    <a:pt x="2369" y="1835"/>
                    <a:pt x="2369" y="1168"/>
                  </a:cubicBezTo>
                  <a:cubicBezTo>
                    <a:pt x="2369" y="534"/>
                    <a:pt x="1835" y="0"/>
                    <a:pt x="1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251;p98">
              <a:extLst>
                <a:ext uri="{FF2B5EF4-FFF2-40B4-BE49-F238E27FC236}">
                  <a16:creationId xmlns:a16="http://schemas.microsoft.com/office/drawing/2014/main" id="{16B87624-33E8-50DC-D752-32556EBB3EF3}"/>
                </a:ext>
              </a:extLst>
            </p:cNvPr>
            <p:cNvSpPr/>
            <p:nvPr/>
          </p:nvSpPr>
          <p:spPr>
            <a:xfrm>
              <a:off x="2708775" y="3087650"/>
              <a:ext cx="403650" cy="570425"/>
            </a:xfrm>
            <a:custGeom>
              <a:avLst/>
              <a:gdLst/>
              <a:ahLst/>
              <a:cxnLst/>
              <a:rect l="l" t="t" r="r" b="b"/>
              <a:pathLst>
                <a:path w="16146" h="22817" extrusionOk="0">
                  <a:moveTo>
                    <a:pt x="6138" y="1"/>
                  </a:moveTo>
                  <a:lnTo>
                    <a:pt x="6138" y="5071"/>
                  </a:lnTo>
                  <a:cubicBezTo>
                    <a:pt x="6138" y="6605"/>
                    <a:pt x="5805" y="8140"/>
                    <a:pt x="5171" y="9541"/>
                  </a:cubicBezTo>
                  <a:lnTo>
                    <a:pt x="768" y="19281"/>
                  </a:lnTo>
                  <a:cubicBezTo>
                    <a:pt x="0" y="20916"/>
                    <a:pt x="1201" y="22817"/>
                    <a:pt x="3036" y="22817"/>
                  </a:cubicBezTo>
                  <a:lnTo>
                    <a:pt x="13143" y="22817"/>
                  </a:lnTo>
                  <a:cubicBezTo>
                    <a:pt x="14944" y="22817"/>
                    <a:pt x="16145" y="20916"/>
                    <a:pt x="15411" y="19281"/>
                  </a:cubicBezTo>
                  <a:lnTo>
                    <a:pt x="11008" y="9541"/>
                  </a:lnTo>
                  <a:cubicBezTo>
                    <a:pt x="10341" y="8140"/>
                    <a:pt x="10041" y="6605"/>
                    <a:pt x="10041" y="5071"/>
                  </a:cubicBezTo>
                  <a:lnTo>
                    <a:pt x="100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252;p98">
              <a:extLst>
                <a:ext uri="{FF2B5EF4-FFF2-40B4-BE49-F238E27FC236}">
                  <a16:creationId xmlns:a16="http://schemas.microsoft.com/office/drawing/2014/main" id="{58AF0728-AD7E-2B25-34C9-AAEAC7635E43}"/>
                </a:ext>
              </a:extLst>
            </p:cNvPr>
            <p:cNvSpPr/>
            <p:nvPr/>
          </p:nvSpPr>
          <p:spPr>
            <a:xfrm>
              <a:off x="2848875" y="3060125"/>
              <a:ext cx="123450" cy="27550"/>
            </a:xfrm>
            <a:custGeom>
              <a:avLst/>
              <a:gdLst/>
              <a:ahLst/>
              <a:cxnLst/>
              <a:rect l="l" t="t" r="r" b="b"/>
              <a:pathLst>
                <a:path w="4938" h="1102" extrusionOk="0">
                  <a:moveTo>
                    <a:pt x="567" y="1"/>
                  </a:moveTo>
                  <a:cubicBezTo>
                    <a:pt x="234" y="1"/>
                    <a:pt x="0" y="234"/>
                    <a:pt x="0" y="568"/>
                  </a:cubicBezTo>
                  <a:cubicBezTo>
                    <a:pt x="0" y="868"/>
                    <a:pt x="234" y="1102"/>
                    <a:pt x="567" y="1102"/>
                  </a:cubicBezTo>
                  <a:lnTo>
                    <a:pt x="4404" y="1102"/>
                  </a:lnTo>
                  <a:cubicBezTo>
                    <a:pt x="4704" y="1102"/>
                    <a:pt x="4937" y="868"/>
                    <a:pt x="4937" y="568"/>
                  </a:cubicBezTo>
                  <a:cubicBezTo>
                    <a:pt x="4937" y="234"/>
                    <a:pt x="4704" y="1"/>
                    <a:pt x="4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253;p98">
              <a:extLst>
                <a:ext uri="{FF2B5EF4-FFF2-40B4-BE49-F238E27FC236}">
                  <a16:creationId xmlns:a16="http://schemas.microsoft.com/office/drawing/2014/main" id="{0B0AB017-8496-DEA2-820C-D0B3F27F2E43}"/>
                </a:ext>
              </a:extLst>
            </p:cNvPr>
            <p:cNvSpPr/>
            <p:nvPr/>
          </p:nvSpPr>
          <p:spPr>
            <a:xfrm>
              <a:off x="2810500" y="3433550"/>
              <a:ext cx="133475" cy="27725"/>
            </a:xfrm>
            <a:custGeom>
              <a:avLst/>
              <a:gdLst/>
              <a:ahLst/>
              <a:cxnLst/>
              <a:rect l="l" t="t" r="r" b="b"/>
              <a:pathLst>
                <a:path w="5339" h="1109" extrusionOk="0">
                  <a:moveTo>
                    <a:pt x="2156" y="1"/>
                  </a:moveTo>
                  <a:cubicBezTo>
                    <a:pt x="1414" y="1"/>
                    <a:pt x="663" y="92"/>
                    <a:pt x="1" y="341"/>
                  </a:cubicBezTo>
                  <a:cubicBezTo>
                    <a:pt x="833" y="840"/>
                    <a:pt x="1779" y="1109"/>
                    <a:pt x="2745" y="1109"/>
                  </a:cubicBezTo>
                  <a:cubicBezTo>
                    <a:pt x="2942" y="1109"/>
                    <a:pt x="3139" y="1098"/>
                    <a:pt x="3337" y="1075"/>
                  </a:cubicBezTo>
                  <a:cubicBezTo>
                    <a:pt x="4037" y="975"/>
                    <a:pt x="4704" y="742"/>
                    <a:pt x="5338" y="441"/>
                  </a:cubicBezTo>
                  <a:cubicBezTo>
                    <a:pt x="4608" y="254"/>
                    <a:pt x="3395" y="1"/>
                    <a:pt x="2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254;p98">
              <a:extLst>
                <a:ext uri="{FF2B5EF4-FFF2-40B4-BE49-F238E27FC236}">
                  <a16:creationId xmlns:a16="http://schemas.microsoft.com/office/drawing/2014/main" id="{B22EFA3E-04CF-9E75-26D7-7DFCFA86509A}"/>
                </a:ext>
              </a:extLst>
            </p:cNvPr>
            <p:cNvSpPr/>
            <p:nvPr/>
          </p:nvSpPr>
          <p:spPr>
            <a:xfrm>
              <a:off x="2742975" y="3419550"/>
              <a:ext cx="336075" cy="215175"/>
            </a:xfrm>
            <a:custGeom>
              <a:avLst/>
              <a:gdLst/>
              <a:ahLst/>
              <a:cxnLst/>
              <a:rect l="l" t="t" r="r" b="b"/>
              <a:pathLst>
                <a:path w="13443" h="8607" extrusionOk="0">
                  <a:moveTo>
                    <a:pt x="10307" y="1"/>
                  </a:moveTo>
                  <a:cubicBezTo>
                    <a:pt x="10074" y="101"/>
                    <a:pt x="9807" y="201"/>
                    <a:pt x="9574" y="301"/>
                  </a:cubicBezTo>
                  <a:cubicBezTo>
                    <a:pt x="9073" y="534"/>
                    <a:pt x="8573" y="801"/>
                    <a:pt x="8039" y="1001"/>
                  </a:cubicBezTo>
                  <a:cubicBezTo>
                    <a:pt x="7405" y="1302"/>
                    <a:pt x="6738" y="1535"/>
                    <a:pt x="6038" y="1635"/>
                  </a:cubicBezTo>
                  <a:cubicBezTo>
                    <a:pt x="5840" y="1658"/>
                    <a:pt x="5643" y="1669"/>
                    <a:pt x="5446" y="1669"/>
                  </a:cubicBezTo>
                  <a:cubicBezTo>
                    <a:pt x="4480" y="1669"/>
                    <a:pt x="3534" y="1400"/>
                    <a:pt x="2702" y="901"/>
                  </a:cubicBezTo>
                  <a:lnTo>
                    <a:pt x="234" y="6372"/>
                  </a:lnTo>
                  <a:cubicBezTo>
                    <a:pt x="0" y="6872"/>
                    <a:pt x="33" y="7439"/>
                    <a:pt x="334" y="7873"/>
                  </a:cubicBezTo>
                  <a:cubicBezTo>
                    <a:pt x="634" y="8340"/>
                    <a:pt x="1101" y="8607"/>
                    <a:pt x="1668" y="8607"/>
                  </a:cubicBezTo>
                  <a:lnTo>
                    <a:pt x="11775" y="8607"/>
                  </a:lnTo>
                  <a:cubicBezTo>
                    <a:pt x="12309" y="8607"/>
                    <a:pt x="12809" y="8340"/>
                    <a:pt x="13109" y="7873"/>
                  </a:cubicBezTo>
                  <a:cubicBezTo>
                    <a:pt x="13376" y="7439"/>
                    <a:pt x="13443" y="6872"/>
                    <a:pt x="13209" y="6372"/>
                  </a:cubicBezTo>
                  <a:lnTo>
                    <a:pt x="103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255;p98">
              <a:extLst>
                <a:ext uri="{FF2B5EF4-FFF2-40B4-BE49-F238E27FC236}">
                  <a16:creationId xmlns:a16="http://schemas.microsoft.com/office/drawing/2014/main" id="{A7D8F5D5-04CE-5D92-1DCB-4F69536463AA}"/>
                </a:ext>
              </a:extLst>
            </p:cNvPr>
            <p:cNvSpPr/>
            <p:nvPr/>
          </p:nvSpPr>
          <p:spPr>
            <a:xfrm>
              <a:off x="2841375" y="3491275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34" y="0"/>
                  </a:moveTo>
                  <a:cubicBezTo>
                    <a:pt x="200" y="0"/>
                    <a:pt x="0" y="201"/>
                    <a:pt x="0" y="467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901" y="701"/>
                    <a:pt x="901" y="467"/>
                  </a:cubicBezTo>
                  <a:cubicBezTo>
                    <a:pt x="901" y="201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3256;p98">
              <a:extLst>
                <a:ext uri="{FF2B5EF4-FFF2-40B4-BE49-F238E27FC236}">
                  <a16:creationId xmlns:a16="http://schemas.microsoft.com/office/drawing/2014/main" id="{FD645767-8A43-1FAC-A62C-171CADF18E6A}"/>
                </a:ext>
              </a:extLst>
            </p:cNvPr>
            <p:cNvSpPr/>
            <p:nvPr/>
          </p:nvSpPr>
          <p:spPr>
            <a:xfrm>
              <a:off x="2895575" y="3527125"/>
              <a:ext cx="25050" cy="25050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501" y="1"/>
                  </a:moveTo>
                  <a:cubicBezTo>
                    <a:pt x="201" y="1"/>
                    <a:pt x="0" y="234"/>
                    <a:pt x="0" y="501"/>
                  </a:cubicBezTo>
                  <a:cubicBezTo>
                    <a:pt x="0" y="768"/>
                    <a:pt x="201" y="1002"/>
                    <a:pt x="501" y="1002"/>
                  </a:cubicBezTo>
                  <a:cubicBezTo>
                    <a:pt x="768" y="1002"/>
                    <a:pt x="1001" y="768"/>
                    <a:pt x="1001" y="501"/>
                  </a:cubicBezTo>
                  <a:cubicBezTo>
                    <a:pt x="1001" y="234"/>
                    <a:pt x="768" y="1"/>
                    <a:pt x="5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257;p98">
              <a:extLst>
                <a:ext uri="{FF2B5EF4-FFF2-40B4-BE49-F238E27FC236}">
                  <a16:creationId xmlns:a16="http://schemas.microsoft.com/office/drawing/2014/main" id="{7C97A45C-16D7-4962-0BFC-B9A35AD6CFC7}"/>
                </a:ext>
              </a:extLst>
            </p:cNvPr>
            <p:cNvSpPr/>
            <p:nvPr/>
          </p:nvSpPr>
          <p:spPr>
            <a:xfrm>
              <a:off x="2920600" y="3487100"/>
              <a:ext cx="15025" cy="15875"/>
            </a:xfrm>
            <a:custGeom>
              <a:avLst/>
              <a:gdLst/>
              <a:ahLst/>
              <a:cxnLst/>
              <a:rect l="l" t="t" r="r" b="b"/>
              <a:pathLst>
                <a:path w="601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468"/>
                    <a:pt x="134" y="634"/>
                    <a:pt x="300" y="634"/>
                  </a:cubicBezTo>
                  <a:cubicBezTo>
                    <a:pt x="467" y="634"/>
                    <a:pt x="601" y="468"/>
                    <a:pt x="601" y="301"/>
                  </a:cubicBezTo>
                  <a:cubicBezTo>
                    <a:pt x="601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258;p98">
              <a:extLst>
                <a:ext uri="{FF2B5EF4-FFF2-40B4-BE49-F238E27FC236}">
                  <a16:creationId xmlns:a16="http://schemas.microsoft.com/office/drawing/2014/main" id="{230D91E4-5960-3264-EB9E-A19DF760138E}"/>
                </a:ext>
              </a:extLst>
            </p:cNvPr>
            <p:cNvSpPr/>
            <p:nvPr/>
          </p:nvSpPr>
          <p:spPr>
            <a:xfrm>
              <a:off x="2963125" y="3507950"/>
              <a:ext cx="27550" cy="27550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534" y="1"/>
                  </a:moveTo>
                  <a:cubicBezTo>
                    <a:pt x="234" y="1"/>
                    <a:pt x="0" y="234"/>
                    <a:pt x="0" y="568"/>
                  </a:cubicBezTo>
                  <a:cubicBezTo>
                    <a:pt x="0" y="868"/>
                    <a:pt x="234" y="1101"/>
                    <a:pt x="534" y="1101"/>
                  </a:cubicBezTo>
                  <a:cubicBezTo>
                    <a:pt x="868" y="1101"/>
                    <a:pt x="1101" y="868"/>
                    <a:pt x="1101" y="568"/>
                  </a:cubicBezTo>
                  <a:cubicBezTo>
                    <a:pt x="1101" y="234"/>
                    <a:pt x="868" y="1"/>
                    <a:pt x="5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259;p98">
              <a:extLst>
                <a:ext uri="{FF2B5EF4-FFF2-40B4-BE49-F238E27FC236}">
                  <a16:creationId xmlns:a16="http://schemas.microsoft.com/office/drawing/2014/main" id="{FDC77855-B53E-B3A9-78F3-379BFE1BB095}"/>
                </a:ext>
              </a:extLst>
            </p:cNvPr>
            <p:cNvSpPr/>
            <p:nvPr/>
          </p:nvSpPr>
          <p:spPr>
            <a:xfrm>
              <a:off x="2841375" y="355382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534" y="0"/>
                  </a:moveTo>
                  <a:cubicBezTo>
                    <a:pt x="234" y="0"/>
                    <a:pt x="0" y="234"/>
                    <a:pt x="0" y="534"/>
                  </a:cubicBezTo>
                  <a:cubicBezTo>
                    <a:pt x="0" y="834"/>
                    <a:pt x="234" y="1068"/>
                    <a:pt x="534" y="1068"/>
                  </a:cubicBezTo>
                  <a:cubicBezTo>
                    <a:pt x="801" y="1068"/>
                    <a:pt x="1068" y="834"/>
                    <a:pt x="1068" y="534"/>
                  </a:cubicBezTo>
                  <a:cubicBezTo>
                    <a:pt x="1068" y="234"/>
                    <a:pt x="801" y="0"/>
                    <a:pt x="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260;p98">
              <a:extLst>
                <a:ext uri="{FF2B5EF4-FFF2-40B4-BE49-F238E27FC236}">
                  <a16:creationId xmlns:a16="http://schemas.microsoft.com/office/drawing/2014/main" id="{5B79B690-AE72-448F-55A5-92923EC4AD53}"/>
                </a:ext>
              </a:extLst>
            </p:cNvPr>
            <p:cNvSpPr/>
            <p:nvPr/>
          </p:nvSpPr>
          <p:spPr>
            <a:xfrm>
              <a:off x="2915575" y="3580500"/>
              <a:ext cx="23375" cy="22550"/>
            </a:xfrm>
            <a:custGeom>
              <a:avLst/>
              <a:gdLst/>
              <a:ahLst/>
              <a:cxnLst/>
              <a:rect l="l" t="t" r="r" b="b"/>
              <a:pathLst>
                <a:path w="935" h="902" extrusionOk="0">
                  <a:moveTo>
                    <a:pt x="468" y="1"/>
                  </a:moveTo>
                  <a:cubicBezTo>
                    <a:pt x="201" y="1"/>
                    <a:pt x="1" y="201"/>
                    <a:pt x="1" y="468"/>
                  </a:cubicBezTo>
                  <a:cubicBezTo>
                    <a:pt x="1" y="701"/>
                    <a:pt x="201" y="901"/>
                    <a:pt x="468" y="901"/>
                  </a:cubicBezTo>
                  <a:cubicBezTo>
                    <a:pt x="735" y="901"/>
                    <a:pt x="935" y="701"/>
                    <a:pt x="935" y="468"/>
                  </a:cubicBezTo>
                  <a:cubicBezTo>
                    <a:pt x="935" y="201"/>
                    <a:pt x="735" y="1"/>
                    <a:pt x="4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3261;p98">
              <a:extLst>
                <a:ext uri="{FF2B5EF4-FFF2-40B4-BE49-F238E27FC236}">
                  <a16:creationId xmlns:a16="http://schemas.microsoft.com/office/drawing/2014/main" id="{EF079B83-2274-2027-10DD-E6EE570FAC6A}"/>
                </a:ext>
              </a:extLst>
            </p:cNvPr>
            <p:cNvSpPr/>
            <p:nvPr/>
          </p:nvSpPr>
          <p:spPr>
            <a:xfrm>
              <a:off x="2822175" y="3135175"/>
              <a:ext cx="478700" cy="20050"/>
            </a:xfrm>
            <a:custGeom>
              <a:avLst/>
              <a:gdLst/>
              <a:ahLst/>
              <a:cxnLst/>
              <a:rect l="l" t="t" r="r" b="b"/>
              <a:pathLst>
                <a:path w="19148" h="802" extrusionOk="0">
                  <a:moveTo>
                    <a:pt x="435" y="1"/>
                  </a:moveTo>
                  <a:cubicBezTo>
                    <a:pt x="234" y="1"/>
                    <a:pt x="34" y="168"/>
                    <a:pt x="1" y="368"/>
                  </a:cubicBezTo>
                  <a:cubicBezTo>
                    <a:pt x="1" y="601"/>
                    <a:pt x="168" y="802"/>
                    <a:pt x="401" y="802"/>
                  </a:cubicBezTo>
                  <a:lnTo>
                    <a:pt x="18714" y="802"/>
                  </a:lnTo>
                  <a:cubicBezTo>
                    <a:pt x="18914" y="802"/>
                    <a:pt x="19115" y="635"/>
                    <a:pt x="19115" y="435"/>
                  </a:cubicBezTo>
                  <a:cubicBezTo>
                    <a:pt x="19148" y="201"/>
                    <a:pt x="18981" y="1"/>
                    <a:pt x="18748" y="1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262;p98">
              <a:extLst>
                <a:ext uri="{FF2B5EF4-FFF2-40B4-BE49-F238E27FC236}">
                  <a16:creationId xmlns:a16="http://schemas.microsoft.com/office/drawing/2014/main" id="{928D1E28-1AF0-429C-43E4-7A13D5F9EA60}"/>
                </a:ext>
              </a:extLst>
            </p:cNvPr>
            <p:cNvSpPr/>
            <p:nvPr/>
          </p:nvSpPr>
          <p:spPr>
            <a:xfrm>
              <a:off x="3174950" y="3109325"/>
              <a:ext cx="70900" cy="70925"/>
            </a:xfrm>
            <a:custGeom>
              <a:avLst/>
              <a:gdLst/>
              <a:ahLst/>
              <a:cxnLst/>
              <a:rect l="l" t="t" r="r" b="b"/>
              <a:pathLst>
                <a:path w="2836" h="2837" extrusionOk="0">
                  <a:moveTo>
                    <a:pt x="1401" y="1"/>
                  </a:moveTo>
                  <a:cubicBezTo>
                    <a:pt x="634" y="1"/>
                    <a:pt x="0" y="635"/>
                    <a:pt x="0" y="1435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168" y="2836"/>
                    <a:pt x="2835" y="2202"/>
                    <a:pt x="2835" y="1435"/>
                  </a:cubicBezTo>
                  <a:cubicBezTo>
                    <a:pt x="2835" y="635"/>
                    <a:pt x="2168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263;p98">
              <a:extLst>
                <a:ext uri="{FF2B5EF4-FFF2-40B4-BE49-F238E27FC236}">
                  <a16:creationId xmlns:a16="http://schemas.microsoft.com/office/drawing/2014/main" id="{7CD7EE41-825F-1D29-DBC7-DAD5A88B24FB}"/>
                </a:ext>
              </a:extLst>
            </p:cNvPr>
            <p:cNvSpPr/>
            <p:nvPr/>
          </p:nvSpPr>
          <p:spPr>
            <a:xfrm>
              <a:off x="3348400" y="3878225"/>
              <a:ext cx="76750" cy="409475"/>
            </a:xfrm>
            <a:custGeom>
              <a:avLst/>
              <a:gdLst/>
              <a:ahLst/>
              <a:cxnLst/>
              <a:rect l="l" t="t" r="r" b="b"/>
              <a:pathLst>
                <a:path w="3070" h="16379" extrusionOk="0">
                  <a:moveTo>
                    <a:pt x="1535" y="734"/>
                  </a:moveTo>
                  <a:cubicBezTo>
                    <a:pt x="2002" y="734"/>
                    <a:pt x="2335" y="1101"/>
                    <a:pt x="2335" y="1535"/>
                  </a:cubicBezTo>
                  <a:cubicBezTo>
                    <a:pt x="2335" y="2002"/>
                    <a:pt x="2002" y="2335"/>
                    <a:pt x="1535" y="2335"/>
                  </a:cubicBezTo>
                  <a:cubicBezTo>
                    <a:pt x="1101" y="2335"/>
                    <a:pt x="734" y="2002"/>
                    <a:pt x="734" y="1535"/>
                  </a:cubicBezTo>
                  <a:cubicBezTo>
                    <a:pt x="734" y="1101"/>
                    <a:pt x="1101" y="734"/>
                    <a:pt x="1535" y="734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01"/>
                    <a:pt x="0" y="1535"/>
                  </a:cubicBezTo>
                  <a:cubicBezTo>
                    <a:pt x="0" y="2269"/>
                    <a:pt x="501" y="2869"/>
                    <a:pt x="1168" y="3036"/>
                  </a:cubicBezTo>
                  <a:lnTo>
                    <a:pt x="1168" y="16012"/>
                  </a:lnTo>
                  <a:cubicBezTo>
                    <a:pt x="1168" y="16212"/>
                    <a:pt x="1335" y="16379"/>
                    <a:pt x="1535" y="16379"/>
                  </a:cubicBezTo>
                  <a:cubicBezTo>
                    <a:pt x="1735" y="16379"/>
                    <a:pt x="1902" y="16212"/>
                    <a:pt x="1902" y="16012"/>
                  </a:cubicBezTo>
                  <a:lnTo>
                    <a:pt x="1902" y="3036"/>
                  </a:lnTo>
                  <a:cubicBezTo>
                    <a:pt x="2569" y="2869"/>
                    <a:pt x="3069" y="2269"/>
                    <a:pt x="3069" y="1535"/>
                  </a:cubicBezTo>
                  <a:cubicBezTo>
                    <a:pt x="3069" y="701"/>
                    <a:pt x="2402" y="0"/>
                    <a:pt x="153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264;p98">
              <a:extLst>
                <a:ext uri="{FF2B5EF4-FFF2-40B4-BE49-F238E27FC236}">
                  <a16:creationId xmlns:a16="http://schemas.microsoft.com/office/drawing/2014/main" id="{10CFB616-3217-E9CA-D40A-5BE39BCC32ED}"/>
                </a:ext>
              </a:extLst>
            </p:cNvPr>
            <p:cNvSpPr/>
            <p:nvPr/>
          </p:nvSpPr>
          <p:spPr>
            <a:xfrm>
              <a:off x="2903900" y="3848200"/>
              <a:ext cx="145975" cy="379450"/>
            </a:xfrm>
            <a:custGeom>
              <a:avLst/>
              <a:gdLst/>
              <a:ahLst/>
              <a:cxnLst/>
              <a:rect l="l" t="t" r="r" b="b"/>
              <a:pathLst>
                <a:path w="5839" h="15178" extrusionOk="0">
                  <a:moveTo>
                    <a:pt x="1" y="0"/>
                  </a:moveTo>
                  <a:lnTo>
                    <a:pt x="435" y="1168"/>
                  </a:lnTo>
                  <a:cubicBezTo>
                    <a:pt x="535" y="1435"/>
                    <a:pt x="601" y="1735"/>
                    <a:pt x="601" y="2035"/>
                  </a:cubicBezTo>
                  <a:lnTo>
                    <a:pt x="601" y="12776"/>
                  </a:lnTo>
                  <a:cubicBezTo>
                    <a:pt x="601" y="14044"/>
                    <a:pt x="1602" y="15145"/>
                    <a:pt x="2870" y="15178"/>
                  </a:cubicBezTo>
                  <a:cubicBezTo>
                    <a:pt x="4171" y="15178"/>
                    <a:pt x="5238" y="14144"/>
                    <a:pt x="5238" y="12843"/>
                  </a:cubicBezTo>
                  <a:lnTo>
                    <a:pt x="5238" y="2035"/>
                  </a:lnTo>
                  <a:cubicBezTo>
                    <a:pt x="5238" y="1735"/>
                    <a:pt x="5305" y="1435"/>
                    <a:pt x="5405" y="1168"/>
                  </a:cubicBezTo>
                  <a:lnTo>
                    <a:pt x="5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265;p98">
              <a:extLst>
                <a:ext uri="{FF2B5EF4-FFF2-40B4-BE49-F238E27FC236}">
                  <a16:creationId xmlns:a16="http://schemas.microsoft.com/office/drawing/2014/main" id="{8934013E-B503-C9FD-9D9E-1CDC4529FA5B}"/>
                </a:ext>
              </a:extLst>
            </p:cNvPr>
            <p:cNvSpPr/>
            <p:nvPr/>
          </p:nvSpPr>
          <p:spPr>
            <a:xfrm>
              <a:off x="2941450" y="4021950"/>
              <a:ext cx="70900" cy="182350"/>
            </a:xfrm>
            <a:custGeom>
              <a:avLst/>
              <a:gdLst/>
              <a:ahLst/>
              <a:cxnLst/>
              <a:rect l="l" t="t" r="r" b="b"/>
              <a:pathLst>
                <a:path w="2836" h="7294" extrusionOk="0">
                  <a:moveTo>
                    <a:pt x="431" y="0"/>
                  </a:moveTo>
                  <a:cubicBezTo>
                    <a:pt x="285" y="0"/>
                    <a:pt x="137" y="16"/>
                    <a:pt x="0" y="55"/>
                  </a:cubicBezTo>
                  <a:lnTo>
                    <a:pt x="0" y="5893"/>
                  </a:lnTo>
                  <a:cubicBezTo>
                    <a:pt x="0" y="6660"/>
                    <a:pt x="634" y="7294"/>
                    <a:pt x="1434" y="7294"/>
                  </a:cubicBezTo>
                  <a:cubicBezTo>
                    <a:pt x="2202" y="7294"/>
                    <a:pt x="2835" y="6660"/>
                    <a:pt x="2835" y="5893"/>
                  </a:cubicBezTo>
                  <a:lnTo>
                    <a:pt x="2835" y="155"/>
                  </a:lnTo>
                  <a:cubicBezTo>
                    <a:pt x="2535" y="222"/>
                    <a:pt x="2268" y="222"/>
                    <a:pt x="2001" y="222"/>
                  </a:cubicBezTo>
                  <a:cubicBezTo>
                    <a:pt x="1568" y="189"/>
                    <a:pt x="1168" y="55"/>
                    <a:pt x="734" y="22"/>
                  </a:cubicBezTo>
                  <a:cubicBezTo>
                    <a:pt x="637" y="8"/>
                    <a:pt x="535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3266;p98">
              <a:extLst>
                <a:ext uri="{FF2B5EF4-FFF2-40B4-BE49-F238E27FC236}">
                  <a16:creationId xmlns:a16="http://schemas.microsoft.com/office/drawing/2014/main" id="{5632307B-2343-B13E-6894-0A2D0278CF4E}"/>
                </a:ext>
              </a:extLst>
            </p:cNvPr>
            <p:cNvSpPr/>
            <p:nvPr/>
          </p:nvSpPr>
          <p:spPr>
            <a:xfrm>
              <a:off x="3071525" y="3848200"/>
              <a:ext cx="146800" cy="379450"/>
            </a:xfrm>
            <a:custGeom>
              <a:avLst/>
              <a:gdLst/>
              <a:ahLst/>
              <a:cxnLst/>
              <a:rect l="l" t="t" r="r" b="b"/>
              <a:pathLst>
                <a:path w="5872" h="15178" extrusionOk="0">
                  <a:moveTo>
                    <a:pt x="1" y="0"/>
                  </a:moveTo>
                  <a:lnTo>
                    <a:pt x="468" y="1168"/>
                  </a:lnTo>
                  <a:cubicBezTo>
                    <a:pt x="568" y="1435"/>
                    <a:pt x="635" y="1735"/>
                    <a:pt x="635" y="2035"/>
                  </a:cubicBezTo>
                  <a:lnTo>
                    <a:pt x="635" y="12776"/>
                  </a:lnTo>
                  <a:cubicBezTo>
                    <a:pt x="635" y="14044"/>
                    <a:pt x="1635" y="15145"/>
                    <a:pt x="2903" y="15178"/>
                  </a:cubicBezTo>
                  <a:cubicBezTo>
                    <a:pt x="4204" y="15178"/>
                    <a:pt x="5271" y="14144"/>
                    <a:pt x="5271" y="12843"/>
                  </a:cubicBezTo>
                  <a:lnTo>
                    <a:pt x="5271" y="2035"/>
                  </a:lnTo>
                  <a:cubicBezTo>
                    <a:pt x="5271" y="1735"/>
                    <a:pt x="5305" y="1435"/>
                    <a:pt x="5438" y="1168"/>
                  </a:cubicBezTo>
                  <a:lnTo>
                    <a:pt x="5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3267;p98">
              <a:extLst>
                <a:ext uri="{FF2B5EF4-FFF2-40B4-BE49-F238E27FC236}">
                  <a16:creationId xmlns:a16="http://schemas.microsoft.com/office/drawing/2014/main" id="{A667A4AE-D78E-71BA-F688-BE1EF77EE4B4}"/>
                </a:ext>
              </a:extLst>
            </p:cNvPr>
            <p:cNvSpPr/>
            <p:nvPr/>
          </p:nvSpPr>
          <p:spPr>
            <a:xfrm>
              <a:off x="3109900" y="4021950"/>
              <a:ext cx="70075" cy="182350"/>
            </a:xfrm>
            <a:custGeom>
              <a:avLst/>
              <a:gdLst/>
              <a:ahLst/>
              <a:cxnLst/>
              <a:rect l="l" t="t" r="r" b="b"/>
              <a:pathLst>
                <a:path w="2803" h="7294" extrusionOk="0">
                  <a:moveTo>
                    <a:pt x="431" y="0"/>
                  </a:moveTo>
                  <a:cubicBezTo>
                    <a:pt x="285" y="0"/>
                    <a:pt x="137" y="16"/>
                    <a:pt x="0" y="55"/>
                  </a:cubicBezTo>
                  <a:lnTo>
                    <a:pt x="0" y="5893"/>
                  </a:lnTo>
                  <a:cubicBezTo>
                    <a:pt x="0" y="6660"/>
                    <a:pt x="634" y="7294"/>
                    <a:pt x="1401" y="7294"/>
                  </a:cubicBezTo>
                  <a:cubicBezTo>
                    <a:pt x="2168" y="7294"/>
                    <a:pt x="2802" y="6660"/>
                    <a:pt x="2802" y="5893"/>
                  </a:cubicBezTo>
                  <a:lnTo>
                    <a:pt x="2802" y="155"/>
                  </a:lnTo>
                  <a:cubicBezTo>
                    <a:pt x="2535" y="222"/>
                    <a:pt x="2268" y="222"/>
                    <a:pt x="1968" y="222"/>
                  </a:cubicBezTo>
                  <a:cubicBezTo>
                    <a:pt x="1568" y="189"/>
                    <a:pt x="1134" y="55"/>
                    <a:pt x="734" y="22"/>
                  </a:cubicBezTo>
                  <a:cubicBezTo>
                    <a:pt x="637" y="8"/>
                    <a:pt x="535" y="0"/>
                    <a:pt x="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3268;p98">
              <a:extLst>
                <a:ext uri="{FF2B5EF4-FFF2-40B4-BE49-F238E27FC236}">
                  <a16:creationId xmlns:a16="http://schemas.microsoft.com/office/drawing/2014/main" id="{1F52788F-8C93-1ACA-80D3-8CEF40534634}"/>
                </a:ext>
              </a:extLst>
            </p:cNvPr>
            <p:cNvSpPr/>
            <p:nvPr/>
          </p:nvSpPr>
          <p:spPr>
            <a:xfrm>
              <a:off x="3239975" y="3848200"/>
              <a:ext cx="146800" cy="379450"/>
            </a:xfrm>
            <a:custGeom>
              <a:avLst/>
              <a:gdLst/>
              <a:ahLst/>
              <a:cxnLst/>
              <a:rect l="l" t="t" r="r" b="b"/>
              <a:pathLst>
                <a:path w="5872" h="15178" extrusionOk="0">
                  <a:moveTo>
                    <a:pt x="1" y="0"/>
                  </a:moveTo>
                  <a:lnTo>
                    <a:pt x="468" y="1168"/>
                  </a:lnTo>
                  <a:cubicBezTo>
                    <a:pt x="568" y="1435"/>
                    <a:pt x="601" y="1735"/>
                    <a:pt x="601" y="2035"/>
                  </a:cubicBezTo>
                  <a:lnTo>
                    <a:pt x="601" y="12776"/>
                  </a:lnTo>
                  <a:cubicBezTo>
                    <a:pt x="601" y="14044"/>
                    <a:pt x="1602" y="15145"/>
                    <a:pt x="2903" y="15178"/>
                  </a:cubicBezTo>
                  <a:cubicBezTo>
                    <a:pt x="4204" y="15178"/>
                    <a:pt x="5271" y="14144"/>
                    <a:pt x="5271" y="12843"/>
                  </a:cubicBezTo>
                  <a:lnTo>
                    <a:pt x="5271" y="2035"/>
                  </a:lnTo>
                  <a:cubicBezTo>
                    <a:pt x="5271" y="1735"/>
                    <a:pt x="5305" y="1435"/>
                    <a:pt x="5405" y="1168"/>
                  </a:cubicBezTo>
                  <a:lnTo>
                    <a:pt x="5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3269;p98">
              <a:extLst>
                <a:ext uri="{FF2B5EF4-FFF2-40B4-BE49-F238E27FC236}">
                  <a16:creationId xmlns:a16="http://schemas.microsoft.com/office/drawing/2014/main" id="{C997E13B-5274-CFDD-FC07-9A8D1407704B}"/>
                </a:ext>
              </a:extLst>
            </p:cNvPr>
            <p:cNvSpPr/>
            <p:nvPr/>
          </p:nvSpPr>
          <p:spPr>
            <a:xfrm>
              <a:off x="3278350" y="4021950"/>
              <a:ext cx="70075" cy="182350"/>
            </a:xfrm>
            <a:custGeom>
              <a:avLst/>
              <a:gdLst/>
              <a:ahLst/>
              <a:cxnLst/>
              <a:rect l="l" t="t" r="r" b="b"/>
              <a:pathLst>
                <a:path w="2803" h="7294" extrusionOk="0">
                  <a:moveTo>
                    <a:pt x="411" y="0"/>
                  </a:moveTo>
                  <a:cubicBezTo>
                    <a:pt x="274" y="0"/>
                    <a:pt x="137" y="16"/>
                    <a:pt x="0" y="55"/>
                  </a:cubicBezTo>
                  <a:lnTo>
                    <a:pt x="0" y="5893"/>
                  </a:lnTo>
                  <a:cubicBezTo>
                    <a:pt x="0" y="6660"/>
                    <a:pt x="634" y="7294"/>
                    <a:pt x="1401" y="7294"/>
                  </a:cubicBezTo>
                  <a:cubicBezTo>
                    <a:pt x="2169" y="7294"/>
                    <a:pt x="2802" y="6660"/>
                    <a:pt x="2802" y="5893"/>
                  </a:cubicBezTo>
                  <a:lnTo>
                    <a:pt x="2802" y="155"/>
                  </a:lnTo>
                  <a:cubicBezTo>
                    <a:pt x="2535" y="222"/>
                    <a:pt x="2235" y="222"/>
                    <a:pt x="1968" y="222"/>
                  </a:cubicBezTo>
                  <a:cubicBezTo>
                    <a:pt x="1535" y="189"/>
                    <a:pt x="1134" y="55"/>
                    <a:pt x="701" y="22"/>
                  </a:cubicBezTo>
                  <a:cubicBezTo>
                    <a:pt x="604" y="8"/>
                    <a:pt x="507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3270;p98">
              <a:extLst>
                <a:ext uri="{FF2B5EF4-FFF2-40B4-BE49-F238E27FC236}">
                  <a16:creationId xmlns:a16="http://schemas.microsoft.com/office/drawing/2014/main" id="{C00A77A3-FA98-1F3B-BB2B-3A85F9AA9564}"/>
                </a:ext>
              </a:extLst>
            </p:cNvPr>
            <p:cNvSpPr/>
            <p:nvPr/>
          </p:nvSpPr>
          <p:spPr>
            <a:xfrm>
              <a:off x="2805500" y="3878225"/>
              <a:ext cx="649675" cy="409475"/>
            </a:xfrm>
            <a:custGeom>
              <a:avLst/>
              <a:gdLst/>
              <a:ahLst/>
              <a:cxnLst/>
              <a:rect l="l" t="t" r="r" b="b"/>
              <a:pathLst>
                <a:path w="25987" h="16379" extrusionOk="0">
                  <a:moveTo>
                    <a:pt x="3136" y="734"/>
                  </a:moveTo>
                  <a:cubicBezTo>
                    <a:pt x="3570" y="734"/>
                    <a:pt x="3937" y="1101"/>
                    <a:pt x="3937" y="1535"/>
                  </a:cubicBezTo>
                  <a:cubicBezTo>
                    <a:pt x="3937" y="2002"/>
                    <a:pt x="3570" y="2335"/>
                    <a:pt x="3136" y="2335"/>
                  </a:cubicBezTo>
                  <a:cubicBezTo>
                    <a:pt x="2669" y="2335"/>
                    <a:pt x="2336" y="2002"/>
                    <a:pt x="2336" y="1535"/>
                  </a:cubicBezTo>
                  <a:cubicBezTo>
                    <a:pt x="2336" y="1101"/>
                    <a:pt x="2669" y="734"/>
                    <a:pt x="3136" y="734"/>
                  </a:cubicBezTo>
                  <a:close/>
                  <a:moveTo>
                    <a:pt x="3136" y="0"/>
                  </a:moveTo>
                  <a:cubicBezTo>
                    <a:pt x="2403" y="0"/>
                    <a:pt x="1802" y="501"/>
                    <a:pt x="1635" y="1168"/>
                  </a:cubicBezTo>
                  <a:lnTo>
                    <a:pt x="368" y="1168"/>
                  </a:lnTo>
                  <a:cubicBezTo>
                    <a:pt x="168" y="1168"/>
                    <a:pt x="1" y="1335"/>
                    <a:pt x="1" y="1535"/>
                  </a:cubicBezTo>
                  <a:cubicBezTo>
                    <a:pt x="1" y="1735"/>
                    <a:pt x="168" y="1902"/>
                    <a:pt x="368" y="1902"/>
                  </a:cubicBezTo>
                  <a:lnTo>
                    <a:pt x="1635" y="1902"/>
                  </a:lnTo>
                  <a:cubicBezTo>
                    <a:pt x="1769" y="2469"/>
                    <a:pt x="2202" y="2902"/>
                    <a:pt x="2769" y="3036"/>
                  </a:cubicBezTo>
                  <a:lnTo>
                    <a:pt x="2769" y="16012"/>
                  </a:lnTo>
                  <a:cubicBezTo>
                    <a:pt x="2769" y="16212"/>
                    <a:pt x="2936" y="16379"/>
                    <a:pt x="3136" y="16379"/>
                  </a:cubicBezTo>
                  <a:cubicBezTo>
                    <a:pt x="3337" y="16379"/>
                    <a:pt x="3503" y="16212"/>
                    <a:pt x="3503" y="16012"/>
                  </a:cubicBezTo>
                  <a:lnTo>
                    <a:pt x="3503" y="3036"/>
                  </a:lnTo>
                  <a:cubicBezTo>
                    <a:pt x="4037" y="2902"/>
                    <a:pt x="4471" y="2469"/>
                    <a:pt x="4604" y="1902"/>
                  </a:cubicBezTo>
                  <a:lnTo>
                    <a:pt x="25619" y="1902"/>
                  </a:lnTo>
                  <a:cubicBezTo>
                    <a:pt x="25819" y="1902"/>
                    <a:pt x="25986" y="1735"/>
                    <a:pt x="25986" y="1535"/>
                  </a:cubicBezTo>
                  <a:cubicBezTo>
                    <a:pt x="25986" y="1335"/>
                    <a:pt x="25819" y="1168"/>
                    <a:pt x="25619" y="1168"/>
                  </a:cubicBezTo>
                  <a:lnTo>
                    <a:pt x="4604" y="1168"/>
                  </a:lnTo>
                  <a:cubicBezTo>
                    <a:pt x="4437" y="501"/>
                    <a:pt x="3837" y="0"/>
                    <a:pt x="3136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3271;p98">
              <a:extLst>
                <a:ext uri="{FF2B5EF4-FFF2-40B4-BE49-F238E27FC236}">
                  <a16:creationId xmlns:a16="http://schemas.microsoft.com/office/drawing/2014/main" id="{D6D07C24-71E5-AB19-47B0-69D9BA47606D}"/>
                </a:ext>
              </a:extLst>
            </p:cNvPr>
            <p:cNvSpPr/>
            <p:nvPr/>
          </p:nvSpPr>
          <p:spPr>
            <a:xfrm>
              <a:off x="2746300" y="4271000"/>
              <a:ext cx="274375" cy="48400"/>
            </a:xfrm>
            <a:custGeom>
              <a:avLst/>
              <a:gdLst/>
              <a:ahLst/>
              <a:cxnLst/>
              <a:rect l="l" t="t" r="r" b="b"/>
              <a:pathLst>
                <a:path w="10975" h="1936" extrusionOk="0">
                  <a:moveTo>
                    <a:pt x="1268" y="0"/>
                  </a:moveTo>
                  <a:cubicBezTo>
                    <a:pt x="568" y="0"/>
                    <a:pt x="0" y="568"/>
                    <a:pt x="0" y="1268"/>
                  </a:cubicBezTo>
                  <a:lnTo>
                    <a:pt x="0" y="1935"/>
                  </a:lnTo>
                  <a:lnTo>
                    <a:pt x="10975" y="1935"/>
                  </a:lnTo>
                  <a:lnTo>
                    <a:pt x="10975" y="1268"/>
                  </a:lnTo>
                  <a:cubicBezTo>
                    <a:pt x="10975" y="568"/>
                    <a:pt x="10408" y="0"/>
                    <a:pt x="9707" y="0"/>
                  </a:cubicBezTo>
                  <a:close/>
                </a:path>
              </a:pathLst>
            </a:custGeom>
            <a:solidFill>
              <a:srgbClr val="D1D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3272;p98">
              <a:extLst>
                <a:ext uri="{FF2B5EF4-FFF2-40B4-BE49-F238E27FC236}">
                  <a16:creationId xmlns:a16="http://schemas.microsoft.com/office/drawing/2014/main" id="{1ADD9E43-DCB5-AD29-7D03-5468E81725F6}"/>
                </a:ext>
              </a:extLst>
            </p:cNvPr>
            <p:cNvSpPr/>
            <p:nvPr/>
          </p:nvSpPr>
          <p:spPr>
            <a:xfrm>
              <a:off x="2929775" y="4271000"/>
              <a:ext cx="587925" cy="48400"/>
            </a:xfrm>
            <a:custGeom>
              <a:avLst/>
              <a:gdLst/>
              <a:ahLst/>
              <a:cxnLst/>
              <a:rect l="l" t="t" r="r" b="b"/>
              <a:pathLst>
                <a:path w="23517" h="1936" extrusionOk="0">
                  <a:moveTo>
                    <a:pt x="1268" y="0"/>
                  </a:moveTo>
                  <a:cubicBezTo>
                    <a:pt x="567" y="0"/>
                    <a:pt x="0" y="568"/>
                    <a:pt x="0" y="1268"/>
                  </a:cubicBezTo>
                  <a:lnTo>
                    <a:pt x="0" y="1935"/>
                  </a:lnTo>
                  <a:lnTo>
                    <a:pt x="23517" y="1935"/>
                  </a:lnTo>
                  <a:lnTo>
                    <a:pt x="23517" y="1268"/>
                  </a:lnTo>
                  <a:cubicBezTo>
                    <a:pt x="23517" y="568"/>
                    <a:pt x="22950" y="0"/>
                    <a:pt x="22249" y="0"/>
                  </a:cubicBezTo>
                  <a:close/>
                </a:path>
              </a:pathLst>
            </a:custGeom>
            <a:solidFill>
              <a:srgbClr val="A3B8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Rectangle 1173">
            <a:extLst>
              <a:ext uri="{FF2B5EF4-FFF2-40B4-BE49-F238E27FC236}">
                <a16:creationId xmlns:a16="http://schemas.microsoft.com/office/drawing/2014/main" id="{FF3DA78A-D109-2725-D0AC-EC3B4FF34A2D}"/>
              </a:ext>
            </a:extLst>
          </p:cNvPr>
          <p:cNvSpPr/>
          <p:nvPr/>
        </p:nvSpPr>
        <p:spPr>
          <a:xfrm>
            <a:off x="1356519" y="3410714"/>
            <a:ext cx="7164198" cy="738232"/>
          </a:xfrm>
          <a:prstGeom prst="rect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Google Shape;547;p57"/>
          <p:cNvSpPr/>
          <p:nvPr/>
        </p:nvSpPr>
        <p:spPr>
          <a:xfrm>
            <a:off x="3169363" y="2638402"/>
            <a:ext cx="455794" cy="456298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57"/>
          <p:cNvGrpSpPr/>
          <p:nvPr/>
        </p:nvGrpSpPr>
        <p:grpSpPr>
          <a:xfrm>
            <a:off x="3953537" y="2638895"/>
            <a:ext cx="456309" cy="455805"/>
            <a:chOff x="3302520" y="3815054"/>
            <a:chExt cx="346056" cy="345674"/>
          </a:xfrm>
        </p:grpSpPr>
        <p:sp>
          <p:nvSpPr>
            <p:cNvPr id="549" name="Google Shape;549;p57"/>
            <p:cNvSpPr/>
            <p:nvPr/>
          </p:nvSpPr>
          <p:spPr>
            <a:xfrm>
              <a:off x="3302520" y="3815054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5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57"/>
          <p:cNvGrpSpPr/>
          <p:nvPr/>
        </p:nvGrpSpPr>
        <p:grpSpPr>
          <a:xfrm>
            <a:off x="4738226" y="2638402"/>
            <a:ext cx="456309" cy="455805"/>
            <a:chOff x="3752358" y="3817349"/>
            <a:chExt cx="346056" cy="345674"/>
          </a:xfrm>
        </p:grpSpPr>
        <p:sp>
          <p:nvSpPr>
            <p:cNvPr id="554" name="Google Shape;554;p5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57"/>
          <p:cNvGrpSpPr/>
          <p:nvPr/>
        </p:nvGrpSpPr>
        <p:grpSpPr>
          <a:xfrm>
            <a:off x="5522915" y="2638401"/>
            <a:ext cx="456267" cy="455805"/>
            <a:chOff x="4201447" y="3817349"/>
            <a:chExt cx="346024" cy="345674"/>
          </a:xfrm>
        </p:grpSpPr>
        <p:sp>
          <p:nvSpPr>
            <p:cNvPr id="559" name="Google Shape;559;p57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7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3" name="TextBox 1172">
            <a:extLst>
              <a:ext uri="{FF2B5EF4-FFF2-40B4-BE49-F238E27FC236}">
                <a16:creationId xmlns:a16="http://schemas.microsoft.com/office/drawing/2014/main" id="{70309E3A-2357-F6B9-4C60-43D265D8A0AF}"/>
              </a:ext>
            </a:extLst>
          </p:cNvPr>
          <p:cNvSpPr txBox="1"/>
          <p:nvPr/>
        </p:nvSpPr>
        <p:spPr>
          <a:xfrm>
            <a:off x="1383295" y="3607509"/>
            <a:ext cx="71641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Segoe Script" panose="030B0504020000000003" pitchFamily="66" charset="0"/>
              </a:rPr>
              <a:t>we are open to answering your questions</a:t>
            </a:r>
          </a:p>
        </p:txBody>
      </p:sp>
      <p:sp>
        <p:nvSpPr>
          <p:cNvPr id="1178" name="TextBox 1177">
            <a:extLst>
              <a:ext uri="{FF2B5EF4-FFF2-40B4-BE49-F238E27FC236}">
                <a16:creationId xmlns:a16="http://schemas.microsoft.com/office/drawing/2014/main" id="{48656FB7-E7AA-5BA2-3A24-89BBBF717B12}"/>
              </a:ext>
            </a:extLst>
          </p:cNvPr>
          <p:cNvSpPr txBox="1"/>
          <p:nvPr/>
        </p:nvSpPr>
        <p:spPr>
          <a:xfrm>
            <a:off x="1888953" y="1321515"/>
            <a:ext cx="5568859" cy="110799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75000"/>
                  </a:schemeClr>
                </a:solidFill>
                <a:latin typeface="Segoe Script" panose="030B0504020000000003" pitchFamily="66" charset="0"/>
              </a:rPr>
              <a:t>Thank you</a:t>
            </a:r>
            <a:endParaRPr lang="en-US" dirty="0">
              <a:solidFill>
                <a:schemeClr val="tx1">
                  <a:lumMod val="75000"/>
                </a:schemeClr>
              </a:solidFill>
              <a:latin typeface="Segoe Script" panose="030B0504020000000003" pitchFamily="66" charset="0"/>
            </a:endParaRPr>
          </a:p>
        </p:txBody>
      </p:sp>
      <p:sp>
        <p:nvSpPr>
          <p:cNvPr id="1179" name="Isosceles Triangle 1178">
            <a:hlinkClick r:id="rId3" action="ppaction://hlinksldjump"/>
            <a:extLst>
              <a:ext uri="{FF2B5EF4-FFF2-40B4-BE49-F238E27FC236}">
                <a16:creationId xmlns:a16="http://schemas.microsoft.com/office/drawing/2014/main" id="{3047807A-4EA1-2220-0367-7F76ADB074CC}"/>
              </a:ext>
            </a:extLst>
          </p:cNvPr>
          <p:cNvSpPr/>
          <p:nvPr/>
        </p:nvSpPr>
        <p:spPr>
          <a:xfrm rot="5400000">
            <a:off x="8756009" y="4716713"/>
            <a:ext cx="213917" cy="209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2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PROBLEM   STATEMENT</a:t>
            </a:r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>
            <a:off x="1416645" y="1812000"/>
            <a:ext cx="3876809" cy="2130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120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Scrape data from the online medical consultancy booking site </a:t>
            </a:r>
            <a:r>
              <a:rPr lang="en-US" sz="2000" b="1" u="sng" kern="120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PRACTO</a:t>
            </a:r>
            <a:r>
              <a:rPr lang="en-US" sz="2000" kern="120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and create a machine learning model that can predict the consultation fee.</a:t>
            </a:r>
            <a:endParaRPr lang="en-US" sz="1600" dirty="0">
              <a:solidFill>
                <a:schemeClr val="tx1">
                  <a:lumMod val="50000"/>
                </a:schemeClr>
              </a:solidFill>
              <a:effectLst/>
            </a:endParaRPr>
          </a:p>
        </p:txBody>
      </p:sp>
      <p:cxnSp>
        <p:nvCxnSpPr>
          <p:cNvPr id="2" name="Google Shape;220;p36">
            <a:extLst>
              <a:ext uri="{FF2B5EF4-FFF2-40B4-BE49-F238E27FC236}">
                <a16:creationId xmlns:a16="http://schemas.microsoft.com/office/drawing/2014/main" id="{BE444FD4-6F88-6A73-31EC-1DA0DFBEEC73}"/>
              </a:ext>
            </a:extLst>
          </p:cNvPr>
          <p:cNvCxnSpPr/>
          <p:nvPr/>
        </p:nvCxnSpPr>
        <p:spPr>
          <a:xfrm>
            <a:off x="2413075" y="1107473"/>
            <a:ext cx="4334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00" name="Picture 4" descr="statement Icon 4588406">
            <a:extLst>
              <a:ext uri="{FF2B5EF4-FFF2-40B4-BE49-F238E27FC236}">
                <a16:creationId xmlns:a16="http://schemas.microsoft.com/office/drawing/2014/main" id="{83203A61-7135-864B-0C1F-09D7486F0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0" y="1924965"/>
            <a:ext cx="495540" cy="49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objective Icon 5479503">
            <a:extLst>
              <a:ext uri="{FF2B5EF4-FFF2-40B4-BE49-F238E27FC236}">
                <a16:creationId xmlns:a16="http://schemas.microsoft.com/office/drawing/2014/main" id="{2406BBF3-146F-3EA3-DBDC-6761F26DA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90" y="1812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6"/>
          <p:cNvSpPr txBox="1">
            <a:spLocks noGrp="1"/>
          </p:cNvSpPr>
          <p:nvPr>
            <p:ph type="subTitle" idx="1"/>
          </p:nvPr>
        </p:nvSpPr>
        <p:spPr>
          <a:xfrm>
            <a:off x="581669" y="3645510"/>
            <a:ext cx="1468073" cy="879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Ayush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Verma</a:t>
            </a:r>
          </a:p>
        </p:txBody>
      </p:sp>
      <p:sp>
        <p:nvSpPr>
          <p:cNvPr id="533" name="Google Shape;533;p56"/>
          <p:cNvSpPr txBox="1">
            <a:spLocks noGrp="1"/>
          </p:cNvSpPr>
          <p:nvPr>
            <p:ph type="subTitle" idx="2"/>
          </p:nvPr>
        </p:nvSpPr>
        <p:spPr>
          <a:xfrm>
            <a:off x="4766008" y="3705524"/>
            <a:ext cx="1662616" cy="743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Shashank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Shukla</a:t>
            </a:r>
          </a:p>
        </p:txBody>
      </p:sp>
      <p:sp>
        <p:nvSpPr>
          <p:cNvPr id="535" name="Google Shape;535;p56"/>
          <p:cNvSpPr txBox="1">
            <a:spLocks noGrp="1"/>
          </p:cNvSpPr>
          <p:nvPr>
            <p:ph type="title"/>
          </p:nvPr>
        </p:nvSpPr>
        <p:spPr>
          <a:xfrm>
            <a:off x="720000" y="492969"/>
            <a:ext cx="7704000" cy="743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b="1" dirty="0"/>
              <a:t>TEAM</a:t>
            </a:r>
            <a:endParaRPr b="1" dirty="0"/>
          </a:p>
        </p:txBody>
      </p:sp>
      <p:pic>
        <p:nvPicPr>
          <p:cNvPr id="536" name="Google Shape;536;p56"/>
          <p:cNvPicPr preferRelativeResize="0"/>
          <p:nvPr/>
        </p:nvPicPr>
        <p:blipFill>
          <a:blip r:embed="rId3"/>
          <a:srcRect t="398" b="398"/>
          <a:stretch/>
        </p:blipFill>
        <p:spPr>
          <a:xfrm>
            <a:off x="581669" y="1656399"/>
            <a:ext cx="1729500" cy="1768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37" name="Google Shape;537;p56"/>
          <p:cNvPicPr preferRelativeResize="0"/>
          <p:nvPr/>
        </p:nvPicPr>
        <p:blipFill>
          <a:blip r:embed="rId4"/>
          <a:srcRect l="1111" r="1111"/>
          <a:stretch/>
        </p:blipFill>
        <p:spPr>
          <a:xfrm>
            <a:off x="4726647" y="1681353"/>
            <a:ext cx="1729500" cy="1768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" name="Google Shape;536;p56">
            <a:extLst>
              <a:ext uri="{FF2B5EF4-FFF2-40B4-BE49-F238E27FC236}">
                <a16:creationId xmlns:a16="http://schemas.microsoft.com/office/drawing/2014/main" id="{D4042F9E-FBC6-DF01-F5BD-EC9A03DCC080}"/>
              </a:ext>
            </a:extLst>
          </p:cNvPr>
          <p:cNvPicPr preferRelativeResize="0"/>
          <p:nvPr/>
        </p:nvPicPr>
        <p:blipFill>
          <a:blip r:embed="rId5"/>
          <a:srcRect l="5058" r="5058"/>
          <a:stretch/>
        </p:blipFill>
        <p:spPr>
          <a:xfrm>
            <a:off x="6773819" y="1621950"/>
            <a:ext cx="1729500" cy="1768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" name="Google Shape;536;p56">
            <a:extLst>
              <a:ext uri="{FF2B5EF4-FFF2-40B4-BE49-F238E27FC236}">
                <a16:creationId xmlns:a16="http://schemas.microsoft.com/office/drawing/2014/main" id="{8F6C3498-6027-E97B-1750-3D6EE71AE0AB}"/>
              </a:ext>
            </a:extLst>
          </p:cNvPr>
          <p:cNvPicPr preferRelativeResize="0"/>
          <p:nvPr/>
        </p:nvPicPr>
        <p:blipFill>
          <a:blip r:embed="rId6"/>
          <a:srcRect t="15883" b="15883"/>
          <a:stretch/>
        </p:blipFill>
        <p:spPr>
          <a:xfrm>
            <a:off x="2621809" y="1714093"/>
            <a:ext cx="1729500" cy="1768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" name="Google Shape;532;p56">
            <a:extLst>
              <a:ext uri="{FF2B5EF4-FFF2-40B4-BE49-F238E27FC236}">
                <a16:creationId xmlns:a16="http://schemas.microsoft.com/office/drawing/2014/main" id="{59BD4A81-B0EC-351B-54C2-D0CD641456D6}"/>
              </a:ext>
            </a:extLst>
          </p:cNvPr>
          <p:cNvSpPr txBox="1">
            <a:spLocks/>
          </p:cNvSpPr>
          <p:nvPr/>
        </p:nvSpPr>
        <p:spPr>
          <a:xfrm>
            <a:off x="6748622" y="2873506"/>
            <a:ext cx="1754697" cy="8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19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25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25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25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25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25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25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25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25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D49D412-78BA-B3C5-C2DA-863779FB2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Google Shape;533;p56">
            <a:extLst>
              <a:ext uri="{FF2B5EF4-FFF2-40B4-BE49-F238E27FC236}">
                <a16:creationId xmlns:a16="http://schemas.microsoft.com/office/drawing/2014/main" id="{7527D6BC-F9C9-4A27-EA7B-D38CE8C1073F}"/>
              </a:ext>
            </a:extLst>
          </p:cNvPr>
          <p:cNvSpPr txBox="1">
            <a:spLocks/>
          </p:cNvSpPr>
          <p:nvPr/>
        </p:nvSpPr>
        <p:spPr>
          <a:xfrm>
            <a:off x="2621809" y="3645510"/>
            <a:ext cx="1662616" cy="74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19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25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25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25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25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25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25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25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25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9pPr>
          </a:lstStyle>
          <a:p>
            <a:pPr marL="0" indent="0"/>
            <a:r>
              <a:rPr lang="en-US" dirty="0"/>
              <a:t>Jigar</a:t>
            </a:r>
          </a:p>
          <a:p>
            <a:pPr marL="0" indent="0"/>
            <a:r>
              <a:rPr lang="en-US" dirty="0"/>
              <a:t>Sanandiya</a:t>
            </a:r>
          </a:p>
        </p:txBody>
      </p:sp>
      <p:sp>
        <p:nvSpPr>
          <p:cNvPr id="18" name="Google Shape;533;p56">
            <a:extLst>
              <a:ext uri="{FF2B5EF4-FFF2-40B4-BE49-F238E27FC236}">
                <a16:creationId xmlns:a16="http://schemas.microsoft.com/office/drawing/2014/main" id="{A8531570-ED3D-D484-7D7C-9A35254029B7}"/>
              </a:ext>
            </a:extLst>
          </p:cNvPr>
          <p:cNvSpPr txBox="1">
            <a:spLocks/>
          </p:cNvSpPr>
          <p:nvPr/>
        </p:nvSpPr>
        <p:spPr>
          <a:xfrm>
            <a:off x="6840703" y="3645510"/>
            <a:ext cx="1662616" cy="74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19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25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25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25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25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25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25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25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d Hat Display ExtraBold"/>
              <a:buNone/>
              <a:defRPr sz="2500" b="0" i="0" u="none" strike="noStrike" cap="none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9pPr>
          </a:lstStyle>
          <a:p>
            <a:pPr marL="0" indent="0"/>
            <a:r>
              <a:rPr lang="en-US" dirty="0"/>
              <a:t>Shreyash Anand</a:t>
            </a:r>
          </a:p>
        </p:txBody>
      </p:sp>
      <p:cxnSp>
        <p:nvCxnSpPr>
          <p:cNvPr id="19" name="Google Shape;220;p36">
            <a:extLst>
              <a:ext uri="{FF2B5EF4-FFF2-40B4-BE49-F238E27FC236}">
                <a16:creationId xmlns:a16="http://schemas.microsoft.com/office/drawing/2014/main" id="{E626BA03-DD17-B968-4ADC-D46FB3450E16}"/>
              </a:ext>
            </a:extLst>
          </p:cNvPr>
          <p:cNvCxnSpPr>
            <a:cxnSpLocks/>
          </p:cNvCxnSpPr>
          <p:nvPr/>
        </p:nvCxnSpPr>
        <p:spPr>
          <a:xfrm>
            <a:off x="3644616" y="1015194"/>
            <a:ext cx="1952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5219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subTitle" idx="1"/>
          </p:nvPr>
        </p:nvSpPr>
        <p:spPr>
          <a:xfrm>
            <a:off x="2391270" y="3615619"/>
            <a:ext cx="679394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Segoe Script" panose="030B0504020000000003" pitchFamily="66" charset="0"/>
              </a:rPr>
              <a:t>“Not all angels have wings, some have stethoscopes.”</a:t>
            </a:r>
            <a:endParaRPr dirty="0">
              <a:solidFill>
                <a:schemeClr val="tx1">
                  <a:lumMod val="50000"/>
                </a:schemeClr>
              </a:solidFill>
              <a:latin typeface="Segoe Script" panose="030B0504020000000003" pitchFamily="66" charset="0"/>
            </a:endParaRPr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3290203" y="2761759"/>
            <a:ext cx="474702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</a:t>
            </a:r>
            <a:r>
              <a:rPr lang="en-US" sz="4400" b="1" kern="120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PRACTO</a:t>
            </a:r>
            <a:endParaRPr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</p:txBody>
      </p:sp>
      <p:sp>
        <p:nvSpPr>
          <p:cNvPr id="212" name="Google Shape;212;p35"/>
          <p:cNvSpPr txBox="1">
            <a:spLocks noGrp="1"/>
          </p:cNvSpPr>
          <p:nvPr>
            <p:ph type="title" idx="2"/>
          </p:nvPr>
        </p:nvSpPr>
        <p:spPr>
          <a:xfrm>
            <a:off x="5663715" y="1691899"/>
            <a:ext cx="2035200" cy="10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13" name="Google Shape;213;p35"/>
          <p:cNvCxnSpPr/>
          <p:nvPr/>
        </p:nvCxnSpPr>
        <p:spPr>
          <a:xfrm>
            <a:off x="2825416" y="3615619"/>
            <a:ext cx="567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1798;p64">
            <a:extLst>
              <a:ext uri="{FF2B5EF4-FFF2-40B4-BE49-F238E27FC236}">
                <a16:creationId xmlns:a16="http://schemas.microsoft.com/office/drawing/2014/main" id="{441C0AFF-F674-8460-7F25-4C7B86936F85}"/>
              </a:ext>
            </a:extLst>
          </p:cNvPr>
          <p:cNvGrpSpPr/>
          <p:nvPr/>
        </p:nvGrpSpPr>
        <p:grpSpPr>
          <a:xfrm flipH="1">
            <a:off x="980297" y="586389"/>
            <a:ext cx="1845119" cy="3640818"/>
            <a:chOff x="2507125" y="238100"/>
            <a:chExt cx="2588100" cy="5238775"/>
          </a:xfrm>
        </p:grpSpPr>
        <p:sp>
          <p:nvSpPr>
            <p:cNvPr id="3" name="Google Shape;1799;p64">
              <a:extLst>
                <a:ext uri="{FF2B5EF4-FFF2-40B4-BE49-F238E27FC236}">
                  <a16:creationId xmlns:a16="http://schemas.microsoft.com/office/drawing/2014/main" id="{BA024FE6-2E6B-F1E0-0AE6-A98F5363E1AD}"/>
                </a:ext>
              </a:extLst>
            </p:cNvPr>
            <p:cNvSpPr/>
            <p:nvPr/>
          </p:nvSpPr>
          <p:spPr>
            <a:xfrm>
              <a:off x="3798025" y="260400"/>
              <a:ext cx="689850" cy="1216925"/>
            </a:xfrm>
            <a:custGeom>
              <a:avLst/>
              <a:gdLst/>
              <a:ahLst/>
              <a:cxnLst/>
              <a:rect l="l" t="t" r="r" b="b"/>
              <a:pathLst>
                <a:path w="27594" h="48677" extrusionOk="0">
                  <a:moveTo>
                    <a:pt x="12485" y="1"/>
                  </a:moveTo>
                  <a:cubicBezTo>
                    <a:pt x="8453" y="1"/>
                    <a:pt x="4728" y="2644"/>
                    <a:pt x="3322" y="6638"/>
                  </a:cubicBezTo>
                  <a:cubicBezTo>
                    <a:pt x="2799" y="8185"/>
                    <a:pt x="2458" y="9800"/>
                    <a:pt x="2321" y="11461"/>
                  </a:cubicBezTo>
                  <a:cubicBezTo>
                    <a:pt x="2162" y="13258"/>
                    <a:pt x="1843" y="15010"/>
                    <a:pt x="547" y="16420"/>
                  </a:cubicBezTo>
                  <a:cubicBezTo>
                    <a:pt x="342" y="16647"/>
                    <a:pt x="183" y="16898"/>
                    <a:pt x="69" y="17171"/>
                  </a:cubicBezTo>
                  <a:cubicBezTo>
                    <a:pt x="1" y="17421"/>
                    <a:pt x="183" y="17694"/>
                    <a:pt x="456" y="17694"/>
                  </a:cubicBezTo>
                  <a:cubicBezTo>
                    <a:pt x="797" y="17648"/>
                    <a:pt x="1138" y="17580"/>
                    <a:pt x="1479" y="17512"/>
                  </a:cubicBezTo>
                  <a:cubicBezTo>
                    <a:pt x="1810" y="17441"/>
                    <a:pt x="2038" y="17393"/>
                    <a:pt x="2203" y="17393"/>
                  </a:cubicBezTo>
                  <a:cubicBezTo>
                    <a:pt x="2570" y="17393"/>
                    <a:pt x="2619" y="17636"/>
                    <a:pt x="2776" y="18422"/>
                  </a:cubicBezTo>
                  <a:cubicBezTo>
                    <a:pt x="2981" y="19445"/>
                    <a:pt x="3208" y="20469"/>
                    <a:pt x="3413" y="21493"/>
                  </a:cubicBezTo>
                  <a:cubicBezTo>
                    <a:pt x="3686" y="22766"/>
                    <a:pt x="4050" y="23381"/>
                    <a:pt x="5074" y="24154"/>
                  </a:cubicBezTo>
                  <a:cubicBezTo>
                    <a:pt x="5910" y="24790"/>
                    <a:pt x="6673" y="24823"/>
                    <a:pt x="7580" y="24823"/>
                  </a:cubicBezTo>
                  <a:cubicBezTo>
                    <a:pt x="7683" y="24823"/>
                    <a:pt x="7789" y="24822"/>
                    <a:pt x="7896" y="24822"/>
                  </a:cubicBezTo>
                  <a:cubicBezTo>
                    <a:pt x="8127" y="24822"/>
                    <a:pt x="8368" y="24824"/>
                    <a:pt x="8622" y="24836"/>
                  </a:cubicBezTo>
                  <a:cubicBezTo>
                    <a:pt x="8736" y="24859"/>
                    <a:pt x="8827" y="24859"/>
                    <a:pt x="8918" y="24859"/>
                  </a:cubicBezTo>
                  <a:cubicBezTo>
                    <a:pt x="9737" y="24950"/>
                    <a:pt x="9759" y="24927"/>
                    <a:pt x="9850" y="25701"/>
                  </a:cubicBezTo>
                  <a:cubicBezTo>
                    <a:pt x="9964" y="26633"/>
                    <a:pt x="9987" y="29295"/>
                    <a:pt x="10123" y="30228"/>
                  </a:cubicBezTo>
                  <a:cubicBezTo>
                    <a:pt x="10237" y="30978"/>
                    <a:pt x="10078" y="31501"/>
                    <a:pt x="9373" y="31820"/>
                  </a:cubicBezTo>
                  <a:cubicBezTo>
                    <a:pt x="8986" y="32002"/>
                    <a:pt x="8941" y="32343"/>
                    <a:pt x="9077" y="32730"/>
                  </a:cubicBezTo>
                  <a:cubicBezTo>
                    <a:pt x="9145" y="32957"/>
                    <a:pt x="9214" y="33208"/>
                    <a:pt x="9282" y="33435"/>
                  </a:cubicBezTo>
                  <a:cubicBezTo>
                    <a:pt x="10123" y="36142"/>
                    <a:pt x="10942" y="38872"/>
                    <a:pt x="11830" y="41579"/>
                  </a:cubicBezTo>
                  <a:cubicBezTo>
                    <a:pt x="12489" y="43671"/>
                    <a:pt x="13217" y="45741"/>
                    <a:pt x="13945" y="47811"/>
                  </a:cubicBezTo>
                  <a:cubicBezTo>
                    <a:pt x="14059" y="48153"/>
                    <a:pt x="14104" y="48676"/>
                    <a:pt x="14605" y="48676"/>
                  </a:cubicBezTo>
                  <a:cubicBezTo>
                    <a:pt x="14615" y="48676"/>
                    <a:pt x="14625" y="48677"/>
                    <a:pt x="14635" y="48677"/>
                  </a:cubicBezTo>
                  <a:cubicBezTo>
                    <a:pt x="15020" y="48677"/>
                    <a:pt x="15133" y="48259"/>
                    <a:pt x="15310" y="47993"/>
                  </a:cubicBezTo>
                  <a:cubicBezTo>
                    <a:pt x="17198" y="45036"/>
                    <a:pt x="19313" y="42261"/>
                    <a:pt x="21611" y="39622"/>
                  </a:cubicBezTo>
                  <a:cubicBezTo>
                    <a:pt x="22111" y="39076"/>
                    <a:pt x="22589" y="38508"/>
                    <a:pt x="23067" y="37916"/>
                  </a:cubicBezTo>
                  <a:cubicBezTo>
                    <a:pt x="24318" y="36301"/>
                    <a:pt x="25546" y="34663"/>
                    <a:pt x="26797" y="33048"/>
                  </a:cubicBezTo>
                  <a:cubicBezTo>
                    <a:pt x="27025" y="32753"/>
                    <a:pt x="27594" y="31729"/>
                    <a:pt x="27252" y="31547"/>
                  </a:cubicBezTo>
                  <a:cubicBezTo>
                    <a:pt x="26934" y="31388"/>
                    <a:pt x="26160" y="30819"/>
                    <a:pt x="25842" y="30705"/>
                  </a:cubicBezTo>
                  <a:cubicBezTo>
                    <a:pt x="24773" y="30273"/>
                    <a:pt x="23271" y="30910"/>
                    <a:pt x="22999" y="29841"/>
                  </a:cubicBezTo>
                  <a:cubicBezTo>
                    <a:pt x="22862" y="29363"/>
                    <a:pt x="22453" y="28635"/>
                    <a:pt x="22430" y="28135"/>
                  </a:cubicBezTo>
                  <a:cubicBezTo>
                    <a:pt x="22225" y="25291"/>
                    <a:pt x="22020" y="22721"/>
                    <a:pt x="21861" y="19900"/>
                  </a:cubicBezTo>
                  <a:cubicBezTo>
                    <a:pt x="21702" y="17512"/>
                    <a:pt x="22635" y="14828"/>
                    <a:pt x="22544" y="12416"/>
                  </a:cubicBezTo>
                  <a:cubicBezTo>
                    <a:pt x="22475" y="10233"/>
                    <a:pt x="22043" y="8049"/>
                    <a:pt x="21224" y="6001"/>
                  </a:cubicBezTo>
                  <a:cubicBezTo>
                    <a:pt x="19905" y="2703"/>
                    <a:pt x="17471" y="656"/>
                    <a:pt x="13900" y="110"/>
                  </a:cubicBezTo>
                  <a:cubicBezTo>
                    <a:pt x="13426" y="36"/>
                    <a:pt x="12953" y="1"/>
                    <a:pt x="1248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00;p64">
              <a:extLst>
                <a:ext uri="{FF2B5EF4-FFF2-40B4-BE49-F238E27FC236}">
                  <a16:creationId xmlns:a16="http://schemas.microsoft.com/office/drawing/2014/main" id="{3DD56AE5-CE80-CBF0-F2E9-DFEC96EA661C}"/>
                </a:ext>
              </a:extLst>
            </p:cNvPr>
            <p:cNvSpPr/>
            <p:nvPr/>
          </p:nvSpPr>
          <p:spPr>
            <a:xfrm>
              <a:off x="3780975" y="238100"/>
              <a:ext cx="660825" cy="533125"/>
            </a:xfrm>
            <a:custGeom>
              <a:avLst/>
              <a:gdLst/>
              <a:ahLst/>
              <a:cxnLst/>
              <a:rect l="l" t="t" r="r" b="b"/>
              <a:pathLst>
                <a:path w="26433" h="21325" extrusionOk="0">
                  <a:moveTo>
                    <a:pt x="16077" y="1"/>
                  </a:moveTo>
                  <a:cubicBezTo>
                    <a:pt x="16049" y="1"/>
                    <a:pt x="16020" y="1"/>
                    <a:pt x="15992" y="1"/>
                  </a:cubicBezTo>
                  <a:cubicBezTo>
                    <a:pt x="12966" y="24"/>
                    <a:pt x="9918" y="69"/>
                    <a:pt x="6893" y="92"/>
                  </a:cubicBezTo>
                  <a:cubicBezTo>
                    <a:pt x="6837" y="91"/>
                    <a:pt x="6781" y="91"/>
                    <a:pt x="6725" y="91"/>
                  </a:cubicBezTo>
                  <a:cubicBezTo>
                    <a:pt x="5327" y="91"/>
                    <a:pt x="3952" y="364"/>
                    <a:pt x="2662" y="911"/>
                  </a:cubicBezTo>
                  <a:cubicBezTo>
                    <a:pt x="1001" y="1639"/>
                    <a:pt x="114" y="2913"/>
                    <a:pt x="46" y="4732"/>
                  </a:cubicBezTo>
                  <a:cubicBezTo>
                    <a:pt x="0" y="5961"/>
                    <a:pt x="410" y="7144"/>
                    <a:pt x="1183" y="8054"/>
                  </a:cubicBezTo>
                  <a:cubicBezTo>
                    <a:pt x="2457" y="9623"/>
                    <a:pt x="4186" y="10328"/>
                    <a:pt x="6165" y="10397"/>
                  </a:cubicBezTo>
                  <a:cubicBezTo>
                    <a:pt x="6240" y="10398"/>
                    <a:pt x="6315" y="10399"/>
                    <a:pt x="6389" y="10399"/>
                  </a:cubicBezTo>
                  <a:cubicBezTo>
                    <a:pt x="7657" y="10399"/>
                    <a:pt x="8921" y="10217"/>
                    <a:pt x="10146" y="9873"/>
                  </a:cubicBezTo>
                  <a:cubicBezTo>
                    <a:pt x="10350" y="9822"/>
                    <a:pt x="10568" y="9720"/>
                    <a:pt x="10798" y="9720"/>
                  </a:cubicBezTo>
                  <a:cubicBezTo>
                    <a:pt x="10875" y="9720"/>
                    <a:pt x="10953" y="9731"/>
                    <a:pt x="11033" y="9760"/>
                  </a:cubicBezTo>
                  <a:cubicBezTo>
                    <a:pt x="11306" y="10192"/>
                    <a:pt x="11283" y="10715"/>
                    <a:pt x="11351" y="11193"/>
                  </a:cubicBezTo>
                  <a:cubicBezTo>
                    <a:pt x="11488" y="12080"/>
                    <a:pt x="11579" y="12967"/>
                    <a:pt x="11693" y="13854"/>
                  </a:cubicBezTo>
                  <a:cubicBezTo>
                    <a:pt x="11715" y="14104"/>
                    <a:pt x="11761" y="14355"/>
                    <a:pt x="11829" y="14582"/>
                  </a:cubicBezTo>
                  <a:cubicBezTo>
                    <a:pt x="11870" y="14906"/>
                    <a:pt x="12162" y="15139"/>
                    <a:pt x="12482" y="15139"/>
                  </a:cubicBezTo>
                  <a:cubicBezTo>
                    <a:pt x="12522" y="15139"/>
                    <a:pt x="12562" y="15136"/>
                    <a:pt x="12602" y="15128"/>
                  </a:cubicBezTo>
                  <a:cubicBezTo>
                    <a:pt x="12739" y="15105"/>
                    <a:pt x="12898" y="15083"/>
                    <a:pt x="13035" y="15060"/>
                  </a:cubicBezTo>
                  <a:cubicBezTo>
                    <a:pt x="14331" y="14832"/>
                    <a:pt x="14582" y="14855"/>
                    <a:pt x="14718" y="13445"/>
                  </a:cubicBezTo>
                  <a:cubicBezTo>
                    <a:pt x="14741" y="13149"/>
                    <a:pt x="14786" y="12853"/>
                    <a:pt x="14900" y="12580"/>
                  </a:cubicBezTo>
                  <a:cubicBezTo>
                    <a:pt x="14991" y="12239"/>
                    <a:pt x="15150" y="11921"/>
                    <a:pt x="15378" y="11648"/>
                  </a:cubicBezTo>
                  <a:cubicBezTo>
                    <a:pt x="15669" y="11303"/>
                    <a:pt x="16011" y="11132"/>
                    <a:pt x="16346" y="11132"/>
                  </a:cubicBezTo>
                  <a:cubicBezTo>
                    <a:pt x="16718" y="11132"/>
                    <a:pt x="17081" y="11343"/>
                    <a:pt x="17357" y="11761"/>
                  </a:cubicBezTo>
                  <a:cubicBezTo>
                    <a:pt x="17630" y="12125"/>
                    <a:pt x="17789" y="12535"/>
                    <a:pt x="17880" y="12990"/>
                  </a:cubicBezTo>
                  <a:cubicBezTo>
                    <a:pt x="17994" y="13627"/>
                    <a:pt x="18130" y="14264"/>
                    <a:pt x="18221" y="14901"/>
                  </a:cubicBezTo>
                  <a:cubicBezTo>
                    <a:pt x="18358" y="15742"/>
                    <a:pt x="18426" y="16584"/>
                    <a:pt x="18585" y="17403"/>
                  </a:cubicBezTo>
                  <a:cubicBezTo>
                    <a:pt x="18835" y="18540"/>
                    <a:pt x="19222" y="19609"/>
                    <a:pt x="20064" y="20474"/>
                  </a:cubicBezTo>
                  <a:cubicBezTo>
                    <a:pt x="20581" y="21030"/>
                    <a:pt x="21291" y="21325"/>
                    <a:pt x="22005" y="21325"/>
                  </a:cubicBezTo>
                  <a:cubicBezTo>
                    <a:pt x="22516" y="21325"/>
                    <a:pt x="23030" y="21174"/>
                    <a:pt x="23476" y="20860"/>
                  </a:cubicBezTo>
                  <a:cubicBezTo>
                    <a:pt x="23863" y="20610"/>
                    <a:pt x="24181" y="20315"/>
                    <a:pt x="24454" y="19951"/>
                  </a:cubicBezTo>
                  <a:cubicBezTo>
                    <a:pt x="25159" y="19086"/>
                    <a:pt x="25614" y="18085"/>
                    <a:pt x="25819" y="16993"/>
                  </a:cubicBezTo>
                  <a:cubicBezTo>
                    <a:pt x="26001" y="15924"/>
                    <a:pt x="26137" y="14832"/>
                    <a:pt x="26205" y="13740"/>
                  </a:cubicBezTo>
                  <a:cubicBezTo>
                    <a:pt x="26433" y="10055"/>
                    <a:pt x="25318" y="6439"/>
                    <a:pt x="23089" y="3504"/>
                  </a:cubicBezTo>
                  <a:cubicBezTo>
                    <a:pt x="21354" y="1161"/>
                    <a:pt x="18995" y="1"/>
                    <a:pt x="1607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01;p64">
              <a:extLst>
                <a:ext uri="{FF2B5EF4-FFF2-40B4-BE49-F238E27FC236}">
                  <a16:creationId xmlns:a16="http://schemas.microsoft.com/office/drawing/2014/main" id="{97DD7A30-3960-D619-1F87-FC60F767E221}"/>
                </a:ext>
              </a:extLst>
            </p:cNvPr>
            <p:cNvSpPr/>
            <p:nvPr/>
          </p:nvSpPr>
          <p:spPr>
            <a:xfrm>
              <a:off x="3907225" y="603625"/>
              <a:ext cx="39825" cy="39975"/>
            </a:xfrm>
            <a:custGeom>
              <a:avLst/>
              <a:gdLst/>
              <a:ahLst/>
              <a:cxnLst/>
              <a:rect l="l" t="t" r="r" b="b"/>
              <a:pathLst>
                <a:path w="1593" h="1599" extrusionOk="0">
                  <a:moveTo>
                    <a:pt x="848" y="1"/>
                  </a:moveTo>
                  <a:cubicBezTo>
                    <a:pt x="823" y="1"/>
                    <a:pt x="798" y="3"/>
                    <a:pt x="774" y="7"/>
                  </a:cubicBezTo>
                  <a:cubicBezTo>
                    <a:pt x="569" y="7"/>
                    <a:pt x="364" y="98"/>
                    <a:pt x="228" y="234"/>
                  </a:cubicBezTo>
                  <a:cubicBezTo>
                    <a:pt x="137" y="325"/>
                    <a:pt x="91" y="416"/>
                    <a:pt x="69" y="507"/>
                  </a:cubicBezTo>
                  <a:cubicBezTo>
                    <a:pt x="23" y="598"/>
                    <a:pt x="0" y="712"/>
                    <a:pt x="0" y="826"/>
                  </a:cubicBezTo>
                  <a:lnTo>
                    <a:pt x="23" y="1008"/>
                  </a:lnTo>
                  <a:cubicBezTo>
                    <a:pt x="69" y="1144"/>
                    <a:pt x="137" y="1281"/>
                    <a:pt x="251" y="1371"/>
                  </a:cubicBezTo>
                  <a:lnTo>
                    <a:pt x="433" y="1508"/>
                  </a:lnTo>
                  <a:cubicBezTo>
                    <a:pt x="546" y="1576"/>
                    <a:pt x="683" y="1599"/>
                    <a:pt x="819" y="1599"/>
                  </a:cubicBezTo>
                  <a:cubicBezTo>
                    <a:pt x="933" y="1599"/>
                    <a:pt x="1024" y="1576"/>
                    <a:pt x="1115" y="1531"/>
                  </a:cubicBezTo>
                  <a:cubicBezTo>
                    <a:pt x="1229" y="1485"/>
                    <a:pt x="1320" y="1440"/>
                    <a:pt x="1388" y="1349"/>
                  </a:cubicBezTo>
                  <a:cubicBezTo>
                    <a:pt x="1524" y="1190"/>
                    <a:pt x="1593" y="985"/>
                    <a:pt x="1593" y="780"/>
                  </a:cubicBezTo>
                  <a:lnTo>
                    <a:pt x="1570" y="575"/>
                  </a:lnTo>
                  <a:cubicBezTo>
                    <a:pt x="1524" y="439"/>
                    <a:pt x="1456" y="325"/>
                    <a:pt x="1342" y="211"/>
                  </a:cubicBezTo>
                  <a:lnTo>
                    <a:pt x="1183" y="98"/>
                  </a:lnTo>
                  <a:cubicBezTo>
                    <a:pt x="1090" y="41"/>
                    <a:pt x="965" y="1"/>
                    <a:pt x="8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02;p64">
              <a:extLst>
                <a:ext uri="{FF2B5EF4-FFF2-40B4-BE49-F238E27FC236}">
                  <a16:creationId xmlns:a16="http://schemas.microsoft.com/office/drawing/2014/main" id="{027A74CB-92E5-9DD7-8DCD-47E32E76C920}"/>
                </a:ext>
              </a:extLst>
            </p:cNvPr>
            <p:cNvSpPr/>
            <p:nvPr/>
          </p:nvSpPr>
          <p:spPr>
            <a:xfrm>
              <a:off x="3906075" y="736275"/>
              <a:ext cx="81925" cy="39075"/>
            </a:xfrm>
            <a:custGeom>
              <a:avLst/>
              <a:gdLst/>
              <a:ahLst/>
              <a:cxnLst/>
              <a:rect l="l" t="t" r="r" b="b"/>
              <a:pathLst>
                <a:path w="3277" h="1563" extrusionOk="0">
                  <a:moveTo>
                    <a:pt x="3276" y="1"/>
                  </a:moveTo>
                  <a:lnTo>
                    <a:pt x="3276" y="1"/>
                  </a:lnTo>
                  <a:cubicBezTo>
                    <a:pt x="2776" y="206"/>
                    <a:pt x="2230" y="365"/>
                    <a:pt x="1707" y="410"/>
                  </a:cubicBezTo>
                  <a:cubicBezTo>
                    <a:pt x="729" y="547"/>
                    <a:pt x="1" y="570"/>
                    <a:pt x="1" y="570"/>
                  </a:cubicBezTo>
                  <a:cubicBezTo>
                    <a:pt x="1" y="570"/>
                    <a:pt x="676" y="1563"/>
                    <a:pt x="1600" y="1563"/>
                  </a:cubicBezTo>
                  <a:cubicBezTo>
                    <a:pt x="1665" y="1563"/>
                    <a:pt x="1731" y="1558"/>
                    <a:pt x="1798" y="1548"/>
                  </a:cubicBezTo>
                  <a:cubicBezTo>
                    <a:pt x="3163" y="1366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03;p64">
              <a:extLst>
                <a:ext uri="{FF2B5EF4-FFF2-40B4-BE49-F238E27FC236}">
                  <a16:creationId xmlns:a16="http://schemas.microsoft.com/office/drawing/2014/main" id="{9DE5B585-CC0A-79F9-B6E4-3B227F230909}"/>
                </a:ext>
              </a:extLst>
            </p:cNvPr>
            <p:cNvSpPr/>
            <p:nvPr/>
          </p:nvSpPr>
          <p:spPr>
            <a:xfrm>
              <a:off x="3903250" y="563400"/>
              <a:ext cx="63700" cy="31300"/>
            </a:xfrm>
            <a:custGeom>
              <a:avLst/>
              <a:gdLst/>
              <a:ahLst/>
              <a:cxnLst/>
              <a:rect l="l" t="t" r="r" b="b"/>
              <a:pathLst>
                <a:path w="2548" h="1252" extrusionOk="0">
                  <a:moveTo>
                    <a:pt x="1274" y="1"/>
                  </a:moveTo>
                  <a:cubicBezTo>
                    <a:pt x="569" y="1"/>
                    <a:pt x="0" y="842"/>
                    <a:pt x="0" y="842"/>
                  </a:cubicBezTo>
                  <a:cubicBezTo>
                    <a:pt x="283" y="748"/>
                    <a:pt x="576" y="697"/>
                    <a:pt x="873" y="697"/>
                  </a:cubicBezTo>
                  <a:cubicBezTo>
                    <a:pt x="1006" y="697"/>
                    <a:pt x="1140" y="707"/>
                    <a:pt x="1274" y="728"/>
                  </a:cubicBezTo>
                  <a:cubicBezTo>
                    <a:pt x="1729" y="842"/>
                    <a:pt x="2161" y="1024"/>
                    <a:pt x="2548" y="1252"/>
                  </a:cubicBezTo>
                  <a:cubicBezTo>
                    <a:pt x="2548" y="1252"/>
                    <a:pt x="2161" y="23"/>
                    <a:pt x="127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04;p64">
              <a:extLst>
                <a:ext uri="{FF2B5EF4-FFF2-40B4-BE49-F238E27FC236}">
                  <a16:creationId xmlns:a16="http://schemas.microsoft.com/office/drawing/2014/main" id="{60A08EDF-DEAD-63B9-96C8-D149EE249A52}"/>
                </a:ext>
              </a:extLst>
            </p:cNvPr>
            <p:cNvSpPr/>
            <p:nvPr/>
          </p:nvSpPr>
          <p:spPr>
            <a:xfrm>
              <a:off x="3893000" y="4814350"/>
              <a:ext cx="604550" cy="662525"/>
            </a:xfrm>
            <a:custGeom>
              <a:avLst/>
              <a:gdLst/>
              <a:ahLst/>
              <a:cxnLst/>
              <a:rect l="l" t="t" r="r" b="b"/>
              <a:pathLst>
                <a:path w="24182" h="26501" extrusionOk="0">
                  <a:moveTo>
                    <a:pt x="18881" y="0"/>
                  </a:moveTo>
                  <a:lnTo>
                    <a:pt x="10828" y="3185"/>
                  </a:lnTo>
                  <a:cubicBezTo>
                    <a:pt x="10828" y="3185"/>
                    <a:pt x="12080" y="8690"/>
                    <a:pt x="10192" y="13353"/>
                  </a:cubicBezTo>
                  <a:cubicBezTo>
                    <a:pt x="8281" y="18016"/>
                    <a:pt x="7007" y="20132"/>
                    <a:pt x="4050" y="22247"/>
                  </a:cubicBezTo>
                  <a:lnTo>
                    <a:pt x="4027" y="22247"/>
                  </a:lnTo>
                  <a:cubicBezTo>
                    <a:pt x="1070" y="24363"/>
                    <a:pt x="1" y="26501"/>
                    <a:pt x="1" y="26501"/>
                  </a:cubicBezTo>
                  <a:lnTo>
                    <a:pt x="14423" y="26501"/>
                  </a:lnTo>
                  <a:cubicBezTo>
                    <a:pt x="14423" y="26501"/>
                    <a:pt x="21201" y="15468"/>
                    <a:pt x="24181" y="9531"/>
                  </a:cubicBezTo>
                  <a:cubicBezTo>
                    <a:pt x="24045" y="8621"/>
                    <a:pt x="22088" y="5255"/>
                    <a:pt x="20587" y="2775"/>
                  </a:cubicBezTo>
                  <a:cubicBezTo>
                    <a:pt x="19632" y="1206"/>
                    <a:pt x="18881" y="0"/>
                    <a:pt x="1888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805;p64">
              <a:extLst>
                <a:ext uri="{FF2B5EF4-FFF2-40B4-BE49-F238E27FC236}">
                  <a16:creationId xmlns:a16="http://schemas.microsoft.com/office/drawing/2014/main" id="{B40B4AA1-7321-DFCC-0A5F-3EA60B580267}"/>
                </a:ext>
              </a:extLst>
            </p:cNvPr>
            <p:cNvSpPr/>
            <p:nvPr/>
          </p:nvSpPr>
          <p:spPr>
            <a:xfrm>
              <a:off x="3893000" y="4883725"/>
              <a:ext cx="604550" cy="593150"/>
            </a:xfrm>
            <a:custGeom>
              <a:avLst/>
              <a:gdLst/>
              <a:ahLst/>
              <a:cxnLst/>
              <a:rect l="l" t="t" r="r" b="b"/>
              <a:pathLst>
                <a:path w="24182" h="23726" extrusionOk="0">
                  <a:moveTo>
                    <a:pt x="20587" y="0"/>
                  </a:moveTo>
                  <a:cubicBezTo>
                    <a:pt x="19018" y="1934"/>
                    <a:pt x="19632" y="5505"/>
                    <a:pt x="19245" y="8144"/>
                  </a:cubicBezTo>
                  <a:cubicBezTo>
                    <a:pt x="18813" y="11215"/>
                    <a:pt x="14718" y="19017"/>
                    <a:pt x="14718" y="19017"/>
                  </a:cubicBezTo>
                  <a:cubicBezTo>
                    <a:pt x="14718" y="19017"/>
                    <a:pt x="10851" y="18858"/>
                    <a:pt x="8235" y="18858"/>
                  </a:cubicBezTo>
                  <a:cubicBezTo>
                    <a:pt x="5710" y="18858"/>
                    <a:pt x="4163" y="19381"/>
                    <a:pt x="4050" y="19472"/>
                  </a:cubicBezTo>
                  <a:lnTo>
                    <a:pt x="4027" y="19472"/>
                  </a:lnTo>
                  <a:cubicBezTo>
                    <a:pt x="1070" y="21588"/>
                    <a:pt x="1" y="23726"/>
                    <a:pt x="1" y="23726"/>
                  </a:cubicBezTo>
                  <a:lnTo>
                    <a:pt x="14423" y="23726"/>
                  </a:lnTo>
                  <a:cubicBezTo>
                    <a:pt x="14423" y="23726"/>
                    <a:pt x="21201" y="12693"/>
                    <a:pt x="24181" y="6756"/>
                  </a:cubicBezTo>
                  <a:cubicBezTo>
                    <a:pt x="24045" y="5846"/>
                    <a:pt x="22088" y="2480"/>
                    <a:pt x="2058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06;p64">
              <a:extLst>
                <a:ext uri="{FF2B5EF4-FFF2-40B4-BE49-F238E27FC236}">
                  <a16:creationId xmlns:a16="http://schemas.microsoft.com/office/drawing/2014/main" id="{AA374463-1E85-A584-51FB-C72B41B40BAE}"/>
                </a:ext>
              </a:extLst>
            </p:cNvPr>
            <p:cNvSpPr/>
            <p:nvPr/>
          </p:nvSpPr>
          <p:spPr>
            <a:xfrm>
              <a:off x="3691125" y="2599875"/>
              <a:ext cx="786525" cy="2416950"/>
            </a:xfrm>
            <a:custGeom>
              <a:avLst/>
              <a:gdLst/>
              <a:ahLst/>
              <a:cxnLst/>
              <a:rect l="l" t="t" r="r" b="b"/>
              <a:pathLst>
                <a:path w="31461" h="96678" extrusionOk="0">
                  <a:moveTo>
                    <a:pt x="1274" y="0"/>
                  </a:moveTo>
                  <a:cubicBezTo>
                    <a:pt x="1274" y="0"/>
                    <a:pt x="1138" y="3867"/>
                    <a:pt x="978" y="9623"/>
                  </a:cubicBezTo>
                  <a:cubicBezTo>
                    <a:pt x="569" y="24795"/>
                    <a:pt x="0" y="53070"/>
                    <a:pt x="1274" y="58621"/>
                  </a:cubicBezTo>
                  <a:cubicBezTo>
                    <a:pt x="3026" y="66264"/>
                    <a:pt x="17903" y="96677"/>
                    <a:pt x="17903" y="96677"/>
                  </a:cubicBezTo>
                  <a:lnTo>
                    <a:pt x="31460" y="91423"/>
                  </a:lnTo>
                  <a:lnTo>
                    <a:pt x="19654" y="45928"/>
                  </a:lnTo>
                  <a:cubicBezTo>
                    <a:pt x="19654" y="45928"/>
                    <a:pt x="21360" y="23226"/>
                    <a:pt x="21588" y="9623"/>
                  </a:cubicBezTo>
                  <a:cubicBezTo>
                    <a:pt x="21656" y="5073"/>
                    <a:pt x="21565" y="1547"/>
                    <a:pt x="21178" y="228"/>
                  </a:cubicBezTo>
                  <a:lnTo>
                    <a:pt x="1274" y="0"/>
                  </a:lnTo>
                  <a:close/>
                </a:path>
              </a:pathLst>
            </a:custGeom>
            <a:solidFill>
              <a:srgbClr val="499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07;p64">
              <a:extLst>
                <a:ext uri="{FF2B5EF4-FFF2-40B4-BE49-F238E27FC236}">
                  <a16:creationId xmlns:a16="http://schemas.microsoft.com/office/drawing/2014/main" id="{F6C80B30-4CEA-8C8F-9554-9652534C7AB8}"/>
                </a:ext>
              </a:extLst>
            </p:cNvPr>
            <p:cNvSpPr/>
            <p:nvPr/>
          </p:nvSpPr>
          <p:spPr>
            <a:xfrm>
              <a:off x="3896975" y="5165225"/>
              <a:ext cx="747850" cy="311650"/>
            </a:xfrm>
            <a:custGeom>
              <a:avLst/>
              <a:gdLst/>
              <a:ahLst/>
              <a:cxnLst/>
              <a:rect l="l" t="t" r="r" b="b"/>
              <a:pathLst>
                <a:path w="29914" h="12466" extrusionOk="0">
                  <a:moveTo>
                    <a:pt x="17198" y="0"/>
                  </a:moveTo>
                  <a:lnTo>
                    <a:pt x="17198" y="0"/>
                  </a:lnTo>
                  <a:cubicBezTo>
                    <a:pt x="17198" y="0"/>
                    <a:pt x="17630" y="3140"/>
                    <a:pt x="12057" y="5755"/>
                  </a:cubicBezTo>
                  <a:cubicBezTo>
                    <a:pt x="10169" y="6620"/>
                    <a:pt x="8190" y="7257"/>
                    <a:pt x="6165" y="7689"/>
                  </a:cubicBezTo>
                  <a:cubicBezTo>
                    <a:pt x="1388" y="8758"/>
                    <a:pt x="1" y="12466"/>
                    <a:pt x="1" y="12466"/>
                  </a:cubicBezTo>
                  <a:lnTo>
                    <a:pt x="29914" y="12466"/>
                  </a:lnTo>
                  <a:lnTo>
                    <a:pt x="29618" y="6847"/>
                  </a:lnTo>
                  <a:lnTo>
                    <a:pt x="29322" y="910"/>
                  </a:lnTo>
                  <a:lnTo>
                    <a:pt x="17198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08;p64">
              <a:extLst>
                <a:ext uri="{FF2B5EF4-FFF2-40B4-BE49-F238E27FC236}">
                  <a16:creationId xmlns:a16="http://schemas.microsoft.com/office/drawing/2014/main" id="{D839D55F-043D-B8E8-DA11-B12FB6A849F4}"/>
                </a:ext>
              </a:extLst>
            </p:cNvPr>
            <p:cNvSpPr/>
            <p:nvPr/>
          </p:nvSpPr>
          <p:spPr>
            <a:xfrm>
              <a:off x="4108525" y="2488975"/>
              <a:ext cx="606825" cy="2785450"/>
            </a:xfrm>
            <a:custGeom>
              <a:avLst/>
              <a:gdLst/>
              <a:ahLst/>
              <a:cxnLst/>
              <a:rect l="l" t="t" r="r" b="b"/>
              <a:pathLst>
                <a:path w="24273" h="111418" extrusionOk="0">
                  <a:moveTo>
                    <a:pt x="22680" y="1"/>
                  </a:moveTo>
                  <a:lnTo>
                    <a:pt x="2776" y="638"/>
                  </a:lnTo>
                  <a:cubicBezTo>
                    <a:pt x="2776" y="638"/>
                    <a:pt x="2435" y="5324"/>
                    <a:pt x="2003" y="11989"/>
                  </a:cubicBezTo>
                  <a:cubicBezTo>
                    <a:pt x="1161" y="25228"/>
                    <a:pt x="1" y="46269"/>
                    <a:pt x="524" y="54276"/>
                  </a:cubicBezTo>
                  <a:cubicBezTo>
                    <a:pt x="1320" y="66355"/>
                    <a:pt x="6188" y="107301"/>
                    <a:pt x="6188" y="107301"/>
                  </a:cubicBezTo>
                  <a:lnTo>
                    <a:pt x="24273" y="111418"/>
                  </a:lnTo>
                  <a:cubicBezTo>
                    <a:pt x="24273" y="111418"/>
                    <a:pt x="22066" y="67288"/>
                    <a:pt x="21156" y="57142"/>
                  </a:cubicBezTo>
                  <a:cubicBezTo>
                    <a:pt x="21315" y="50068"/>
                    <a:pt x="21998" y="26570"/>
                    <a:pt x="22430" y="11989"/>
                  </a:cubicBezTo>
                  <a:cubicBezTo>
                    <a:pt x="22635" y="4960"/>
                    <a:pt x="22794" y="1"/>
                    <a:pt x="22794" y="1"/>
                  </a:cubicBezTo>
                  <a:close/>
                </a:path>
              </a:pathLst>
            </a:custGeom>
            <a:solidFill>
              <a:srgbClr val="499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09;p64">
              <a:extLst>
                <a:ext uri="{FF2B5EF4-FFF2-40B4-BE49-F238E27FC236}">
                  <a16:creationId xmlns:a16="http://schemas.microsoft.com/office/drawing/2014/main" id="{4BE2F79D-9F06-FA84-DF87-325760C7DD4A}"/>
                </a:ext>
              </a:extLst>
            </p:cNvPr>
            <p:cNvSpPr/>
            <p:nvPr/>
          </p:nvSpPr>
          <p:spPr>
            <a:xfrm>
              <a:off x="3896975" y="5309100"/>
              <a:ext cx="747850" cy="167775"/>
            </a:xfrm>
            <a:custGeom>
              <a:avLst/>
              <a:gdLst/>
              <a:ahLst/>
              <a:cxnLst/>
              <a:rect l="l" t="t" r="r" b="b"/>
              <a:pathLst>
                <a:path w="29914" h="6711" extrusionOk="0">
                  <a:moveTo>
                    <a:pt x="12057" y="0"/>
                  </a:moveTo>
                  <a:cubicBezTo>
                    <a:pt x="10169" y="865"/>
                    <a:pt x="8190" y="1502"/>
                    <a:pt x="6165" y="1934"/>
                  </a:cubicBezTo>
                  <a:cubicBezTo>
                    <a:pt x="1388" y="3003"/>
                    <a:pt x="1" y="6711"/>
                    <a:pt x="1" y="6711"/>
                  </a:cubicBezTo>
                  <a:lnTo>
                    <a:pt x="29914" y="6711"/>
                  </a:lnTo>
                  <a:lnTo>
                    <a:pt x="29618" y="1092"/>
                  </a:lnTo>
                  <a:cubicBezTo>
                    <a:pt x="26957" y="1911"/>
                    <a:pt x="22930" y="3777"/>
                    <a:pt x="15856" y="4414"/>
                  </a:cubicBezTo>
                  <a:cubicBezTo>
                    <a:pt x="14991" y="2844"/>
                    <a:pt x="13490" y="1274"/>
                    <a:pt x="1205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10;p64">
              <a:extLst>
                <a:ext uri="{FF2B5EF4-FFF2-40B4-BE49-F238E27FC236}">
                  <a16:creationId xmlns:a16="http://schemas.microsoft.com/office/drawing/2014/main" id="{5DF0F4E8-EF59-DFFE-9F52-109F87E9532A}"/>
                </a:ext>
              </a:extLst>
            </p:cNvPr>
            <p:cNvSpPr/>
            <p:nvPr/>
          </p:nvSpPr>
          <p:spPr>
            <a:xfrm>
              <a:off x="4734650" y="1938700"/>
              <a:ext cx="360575" cy="1374225"/>
            </a:xfrm>
            <a:custGeom>
              <a:avLst/>
              <a:gdLst/>
              <a:ahLst/>
              <a:cxnLst/>
              <a:rect l="l" t="t" r="r" b="b"/>
              <a:pathLst>
                <a:path w="14423" h="54969" extrusionOk="0">
                  <a:moveTo>
                    <a:pt x="8862" y="1"/>
                  </a:moveTo>
                  <a:cubicBezTo>
                    <a:pt x="8776" y="1"/>
                    <a:pt x="8681" y="6"/>
                    <a:pt x="8577" y="15"/>
                  </a:cubicBezTo>
                  <a:cubicBezTo>
                    <a:pt x="7917" y="83"/>
                    <a:pt x="7280" y="151"/>
                    <a:pt x="6643" y="242"/>
                  </a:cubicBezTo>
                  <a:cubicBezTo>
                    <a:pt x="4664" y="538"/>
                    <a:pt x="2708" y="834"/>
                    <a:pt x="729" y="1152"/>
                  </a:cubicBezTo>
                  <a:cubicBezTo>
                    <a:pt x="115" y="1243"/>
                    <a:pt x="1" y="1425"/>
                    <a:pt x="92" y="2085"/>
                  </a:cubicBezTo>
                  <a:cubicBezTo>
                    <a:pt x="228" y="3063"/>
                    <a:pt x="342" y="4064"/>
                    <a:pt x="547" y="5042"/>
                  </a:cubicBezTo>
                  <a:cubicBezTo>
                    <a:pt x="1138" y="8022"/>
                    <a:pt x="1843" y="10979"/>
                    <a:pt x="2367" y="13982"/>
                  </a:cubicBezTo>
                  <a:cubicBezTo>
                    <a:pt x="2822" y="16529"/>
                    <a:pt x="3095" y="19100"/>
                    <a:pt x="3436" y="21670"/>
                  </a:cubicBezTo>
                  <a:cubicBezTo>
                    <a:pt x="3913" y="25333"/>
                    <a:pt x="4027" y="29018"/>
                    <a:pt x="3459" y="32703"/>
                  </a:cubicBezTo>
                  <a:cubicBezTo>
                    <a:pt x="2958" y="35546"/>
                    <a:pt x="2753" y="38435"/>
                    <a:pt x="2799" y="41324"/>
                  </a:cubicBezTo>
                  <a:cubicBezTo>
                    <a:pt x="2822" y="42371"/>
                    <a:pt x="2822" y="43417"/>
                    <a:pt x="2844" y="44463"/>
                  </a:cubicBezTo>
                  <a:cubicBezTo>
                    <a:pt x="2913" y="45806"/>
                    <a:pt x="2981" y="47148"/>
                    <a:pt x="3049" y="48490"/>
                  </a:cubicBezTo>
                  <a:cubicBezTo>
                    <a:pt x="3026" y="48899"/>
                    <a:pt x="3117" y="49286"/>
                    <a:pt x="3299" y="49650"/>
                  </a:cubicBezTo>
                  <a:cubicBezTo>
                    <a:pt x="3394" y="49893"/>
                    <a:pt x="3616" y="50023"/>
                    <a:pt x="3843" y="50023"/>
                  </a:cubicBezTo>
                  <a:cubicBezTo>
                    <a:pt x="3999" y="50023"/>
                    <a:pt x="4157" y="49962"/>
                    <a:pt x="4277" y="49832"/>
                  </a:cubicBezTo>
                  <a:cubicBezTo>
                    <a:pt x="4596" y="49491"/>
                    <a:pt x="4801" y="49081"/>
                    <a:pt x="4869" y="48626"/>
                  </a:cubicBezTo>
                  <a:cubicBezTo>
                    <a:pt x="5074" y="47512"/>
                    <a:pt x="5256" y="46374"/>
                    <a:pt x="5506" y="45260"/>
                  </a:cubicBezTo>
                  <a:cubicBezTo>
                    <a:pt x="5597" y="44850"/>
                    <a:pt x="5551" y="44190"/>
                    <a:pt x="5961" y="44099"/>
                  </a:cubicBezTo>
                  <a:cubicBezTo>
                    <a:pt x="6006" y="44088"/>
                    <a:pt x="6048" y="44082"/>
                    <a:pt x="6086" y="44082"/>
                  </a:cubicBezTo>
                  <a:cubicBezTo>
                    <a:pt x="6493" y="44082"/>
                    <a:pt x="6549" y="44698"/>
                    <a:pt x="6757" y="45009"/>
                  </a:cubicBezTo>
                  <a:cubicBezTo>
                    <a:pt x="6871" y="45169"/>
                    <a:pt x="6984" y="45351"/>
                    <a:pt x="7053" y="45533"/>
                  </a:cubicBezTo>
                  <a:cubicBezTo>
                    <a:pt x="7712" y="47034"/>
                    <a:pt x="8281" y="48581"/>
                    <a:pt x="8167" y="50287"/>
                  </a:cubicBezTo>
                  <a:cubicBezTo>
                    <a:pt x="8099" y="51265"/>
                    <a:pt x="8145" y="52266"/>
                    <a:pt x="8145" y="53267"/>
                  </a:cubicBezTo>
                  <a:cubicBezTo>
                    <a:pt x="8122" y="53767"/>
                    <a:pt x="8236" y="54268"/>
                    <a:pt x="8440" y="54723"/>
                  </a:cubicBezTo>
                  <a:cubicBezTo>
                    <a:pt x="8532" y="54879"/>
                    <a:pt x="8721" y="54969"/>
                    <a:pt x="8896" y="54969"/>
                  </a:cubicBezTo>
                  <a:cubicBezTo>
                    <a:pt x="9025" y="54969"/>
                    <a:pt x="9146" y="54920"/>
                    <a:pt x="9214" y="54814"/>
                  </a:cubicBezTo>
                  <a:cubicBezTo>
                    <a:pt x="9418" y="54495"/>
                    <a:pt x="9600" y="54131"/>
                    <a:pt x="9782" y="53767"/>
                  </a:cubicBezTo>
                  <a:cubicBezTo>
                    <a:pt x="9828" y="53767"/>
                    <a:pt x="9873" y="53767"/>
                    <a:pt x="9919" y="53790"/>
                  </a:cubicBezTo>
                  <a:cubicBezTo>
                    <a:pt x="10242" y="53915"/>
                    <a:pt x="10462" y="53988"/>
                    <a:pt x="10624" y="53988"/>
                  </a:cubicBezTo>
                  <a:cubicBezTo>
                    <a:pt x="10874" y="53988"/>
                    <a:pt x="10987" y="53817"/>
                    <a:pt x="11124" y="53403"/>
                  </a:cubicBezTo>
                  <a:cubicBezTo>
                    <a:pt x="11284" y="52948"/>
                    <a:pt x="11420" y="52471"/>
                    <a:pt x="11534" y="51993"/>
                  </a:cubicBezTo>
                  <a:cubicBezTo>
                    <a:pt x="11966" y="52152"/>
                    <a:pt x="11852" y="52516"/>
                    <a:pt x="12012" y="52766"/>
                  </a:cubicBezTo>
                  <a:cubicBezTo>
                    <a:pt x="12197" y="53056"/>
                    <a:pt x="12454" y="53204"/>
                    <a:pt x="12703" y="53204"/>
                  </a:cubicBezTo>
                  <a:cubicBezTo>
                    <a:pt x="12942" y="53204"/>
                    <a:pt x="13175" y="53068"/>
                    <a:pt x="13331" y="52789"/>
                  </a:cubicBezTo>
                  <a:cubicBezTo>
                    <a:pt x="13604" y="52334"/>
                    <a:pt x="13786" y="51811"/>
                    <a:pt x="13877" y="51265"/>
                  </a:cubicBezTo>
                  <a:cubicBezTo>
                    <a:pt x="14423" y="48103"/>
                    <a:pt x="14377" y="44873"/>
                    <a:pt x="13740" y="41756"/>
                  </a:cubicBezTo>
                  <a:cubicBezTo>
                    <a:pt x="13513" y="40687"/>
                    <a:pt x="13217" y="39618"/>
                    <a:pt x="12967" y="38549"/>
                  </a:cubicBezTo>
                  <a:cubicBezTo>
                    <a:pt x="12831" y="37980"/>
                    <a:pt x="12694" y="37389"/>
                    <a:pt x="12580" y="36797"/>
                  </a:cubicBezTo>
                  <a:cubicBezTo>
                    <a:pt x="11989" y="33545"/>
                    <a:pt x="11898" y="30269"/>
                    <a:pt x="11852" y="26971"/>
                  </a:cubicBezTo>
                  <a:cubicBezTo>
                    <a:pt x="11807" y="24241"/>
                    <a:pt x="11943" y="21488"/>
                    <a:pt x="12012" y="18759"/>
                  </a:cubicBezTo>
                  <a:cubicBezTo>
                    <a:pt x="12080" y="16325"/>
                    <a:pt x="11943" y="13868"/>
                    <a:pt x="11579" y="11457"/>
                  </a:cubicBezTo>
                  <a:cubicBezTo>
                    <a:pt x="11193" y="8932"/>
                    <a:pt x="10647" y="6452"/>
                    <a:pt x="10146" y="3973"/>
                  </a:cubicBezTo>
                  <a:cubicBezTo>
                    <a:pt x="9896" y="2949"/>
                    <a:pt x="9737" y="1903"/>
                    <a:pt x="9646" y="879"/>
                  </a:cubicBezTo>
                  <a:cubicBezTo>
                    <a:pt x="9626" y="210"/>
                    <a:pt x="9419" y="1"/>
                    <a:pt x="886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11;p64">
              <a:extLst>
                <a:ext uri="{FF2B5EF4-FFF2-40B4-BE49-F238E27FC236}">
                  <a16:creationId xmlns:a16="http://schemas.microsoft.com/office/drawing/2014/main" id="{0DB27BF7-8ABC-F27C-61EE-8F25DE106B6C}"/>
                </a:ext>
              </a:extLst>
            </p:cNvPr>
            <p:cNvSpPr/>
            <p:nvPr/>
          </p:nvSpPr>
          <p:spPr>
            <a:xfrm>
              <a:off x="3151425" y="1827975"/>
              <a:ext cx="409500" cy="448500"/>
            </a:xfrm>
            <a:custGeom>
              <a:avLst/>
              <a:gdLst/>
              <a:ahLst/>
              <a:cxnLst/>
              <a:rect l="l" t="t" r="r" b="b"/>
              <a:pathLst>
                <a:path w="16380" h="17940" extrusionOk="0">
                  <a:moveTo>
                    <a:pt x="7552" y="1"/>
                  </a:moveTo>
                  <a:cubicBezTo>
                    <a:pt x="7245" y="1"/>
                    <a:pt x="7028" y="368"/>
                    <a:pt x="6507" y="1168"/>
                  </a:cubicBezTo>
                  <a:cubicBezTo>
                    <a:pt x="5574" y="2647"/>
                    <a:pt x="4687" y="4148"/>
                    <a:pt x="3572" y="5513"/>
                  </a:cubicBezTo>
                  <a:cubicBezTo>
                    <a:pt x="2526" y="6764"/>
                    <a:pt x="1502" y="8061"/>
                    <a:pt x="479" y="9357"/>
                  </a:cubicBezTo>
                  <a:cubicBezTo>
                    <a:pt x="1" y="9926"/>
                    <a:pt x="1" y="10108"/>
                    <a:pt x="433" y="10654"/>
                  </a:cubicBezTo>
                  <a:cubicBezTo>
                    <a:pt x="865" y="11200"/>
                    <a:pt x="1343" y="11723"/>
                    <a:pt x="1821" y="12223"/>
                  </a:cubicBezTo>
                  <a:cubicBezTo>
                    <a:pt x="3299" y="13725"/>
                    <a:pt x="4710" y="15249"/>
                    <a:pt x="6052" y="16864"/>
                  </a:cubicBezTo>
                  <a:cubicBezTo>
                    <a:pt x="6653" y="17593"/>
                    <a:pt x="6919" y="17939"/>
                    <a:pt x="7203" y="17939"/>
                  </a:cubicBezTo>
                  <a:cubicBezTo>
                    <a:pt x="7478" y="17939"/>
                    <a:pt x="7769" y="17615"/>
                    <a:pt x="8395" y="17000"/>
                  </a:cubicBezTo>
                  <a:cubicBezTo>
                    <a:pt x="11329" y="14111"/>
                    <a:pt x="13649" y="10745"/>
                    <a:pt x="16197" y="7537"/>
                  </a:cubicBezTo>
                  <a:cubicBezTo>
                    <a:pt x="16265" y="7401"/>
                    <a:pt x="16334" y="7264"/>
                    <a:pt x="16379" y="7128"/>
                  </a:cubicBezTo>
                  <a:cubicBezTo>
                    <a:pt x="16334" y="6992"/>
                    <a:pt x="16265" y="6855"/>
                    <a:pt x="16174" y="6741"/>
                  </a:cubicBezTo>
                  <a:cubicBezTo>
                    <a:pt x="15879" y="6446"/>
                    <a:pt x="15583" y="6195"/>
                    <a:pt x="15287" y="5945"/>
                  </a:cubicBezTo>
                  <a:cubicBezTo>
                    <a:pt x="13126" y="4216"/>
                    <a:pt x="10988" y="2510"/>
                    <a:pt x="8827" y="804"/>
                  </a:cubicBezTo>
                  <a:cubicBezTo>
                    <a:pt x="8157" y="283"/>
                    <a:pt x="7821" y="1"/>
                    <a:pt x="755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12;p64">
              <a:extLst>
                <a:ext uri="{FF2B5EF4-FFF2-40B4-BE49-F238E27FC236}">
                  <a16:creationId xmlns:a16="http://schemas.microsoft.com/office/drawing/2014/main" id="{0C5FFFCC-330D-D280-9086-F63DEE29B200}"/>
                </a:ext>
              </a:extLst>
            </p:cNvPr>
            <p:cNvSpPr/>
            <p:nvPr/>
          </p:nvSpPr>
          <p:spPr>
            <a:xfrm>
              <a:off x="3309526" y="1024651"/>
              <a:ext cx="1699825" cy="1956949"/>
            </a:xfrm>
            <a:custGeom>
              <a:avLst/>
              <a:gdLst/>
              <a:ahLst/>
              <a:cxnLst/>
              <a:rect l="l" t="t" r="r" b="b"/>
              <a:pathLst>
                <a:path w="67993" h="78278" extrusionOk="0">
                  <a:moveTo>
                    <a:pt x="44406" y="1"/>
                  </a:moveTo>
                  <a:cubicBezTo>
                    <a:pt x="43930" y="1"/>
                    <a:pt x="43695" y="324"/>
                    <a:pt x="43107" y="1500"/>
                  </a:cubicBezTo>
                  <a:cubicBezTo>
                    <a:pt x="40923" y="5936"/>
                    <a:pt x="39035" y="8370"/>
                    <a:pt x="36670" y="12715"/>
                  </a:cubicBezTo>
                  <a:cubicBezTo>
                    <a:pt x="36465" y="13101"/>
                    <a:pt x="36237" y="13488"/>
                    <a:pt x="36010" y="13875"/>
                  </a:cubicBezTo>
                  <a:cubicBezTo>
                    <a:pt x="35975" y="13944"/>
                    <a:pt x="35897" y="13974"/>
                    <a:pt x="35808" y="13974"/>
                  </a:cubicBezTo>
                  <a:cubicBezTo>
                    <a:pt x="35663" y="13974"/>
                    <a:pt x="35489" y="13896"/>
                    <a:pt x="35419" y="13784"/>
                  </a:cubicBezTo>
                  <a:cubicBezTo>
                    <a:pt x="35146" y="13215"/>
                    <a:pt x="34804" y="12783"/>
                    <a:pt x="34577" y="12351"/>
                  </a:cubicBezTo>
                  <a:cubicBezTo>
                    <a:pt x="32803" y="9098"/>
                    <a:pt x="32006" y="7801"/>
                    <a:pt x="30414" y="4890"/>
                  </a:cubicBezTo>
                  <a:cubicBezTo>
                    <a:pt x="29936" y="4025"/>
                    <a:pt x="29595" y="3070"/>
                    <a:pt x="29140" y="2183"/>
                  </a:cubicBezTo>
                  <a:cubicBezTo>
                    <a:pt x="28933" y="1782"/>
                    <a:pt x="28764" y="1604"/>
                    <a:pt x="28489" y="1604"/>
                  </a:cubicBezTo>
                  <a:cubicBezTo>
                    <a:pt x="28342" y="1604"/>
                    <a:pt x="28164" y="1655"/>
                    <a:pt x="27935" y="1750"/>
                  </a:cubicBezTo>
                  <a:cubicBezTo>
                    <a:pt x="26001" y="2569"/>
                    <a:pt x="24068" y="3388"/>
                    <a:pt x="22157" y="4230"/>
                  </a:cubicBezTo>
                  <a:cubicBezTo>
                    <a:pt x="21884" y="4344"/>
                    <a:pt x="21611" y="4503"/>
                    <a:pt x="21361" y="4639"/>
                  </a:cubicBezTo>
                  <a:cubicBezTo>
                    <a:pt x="18381" y="6186"/>
                    <a:pt x="16015" y="8461"/>
                    <a:pt x="14081" y="11168"/>
                  </a:cubicBezTo>
                  <a:cubicBezTo>
                    <a:pt x="12171" y="13807"/>
                    <a:pt x="10328" y="16468"/>
                    <a:pt x="8508" y="19152"/>
                  </a:cubicBezTo>
                  <a:cubicBezTo>
                    <a:pt x="5915" y="22997"/>
                    <a:pt x="3367" y="26864"/>
                    <a:pt x="820" y="30731"/>
                  </a:cubicBezTo>
                  <a:cubicBezTo>
                    <a:pt x="615" y="31026"/>
                    <a:pt x="433" y="31322"/>
                    <a:pt x="251" y="31618"/>
                  </a:cubicBezTo>
                  <a:cubicBezTo>
                    <a:pt x="1" y="32141"/>
                    <a:pt x="46" y="32459"/>
                    <a:pt x="433" y="32846"/>
                  </a:cubicBezTo>
                  <a:cubicBezTo>
                    <a:pt x="638" y="33051"/>
                    <a:pt x="865" y="33256"/>
                    <a:pt x="1093" y="33438"/>
                  </a:cubicBezTo>
                  <a:cubicBezTo>
                    <a:pt x="3618" y="35394"/>
                    <a:pt x="6029" y="37487"/>
                    <a:pt x="8645" y="39306"/>
                  </a:cubicBezTo>
                  <a:cubicBezTo>
                    <a:pt x="9327" y="39786"/>
                    <a:pt x="9714" y="40041"/>
                    <a:pt x="10048" y="40041"/>
                  </a:cubicBezTo>
                  <a:cubicBezTo>
                    <a:pt x="10427" y="40041"/>
                    <a:pt x="10736" y="39712"/>
                    <a:pt x="11329" y="39011"/>
                  </a:cubicBezTo>
                  <a:cubicBezTo>
                    <a:pt x="12717" y="37373"/>
                    <a:pt x="14059" y="35690"/>
                    <a:pt x="15424" y="34052"/>
                  </a:cubicBezTo>
                  <a:cubicBezTo>
                    <a:pt x="15674" y="33733"/>
                    <a:pt x="15947" y="33438"/>
                    <a:pt x="16220" y="33142"/>
                  </a:cubicBezTo>
                  <a:cubicBezTo>
                    <a:pt x="16258" y="33095"/>
                    <a:pt x="16315" y="33071"/>
                    <a:pt x="16373" y="33071"/>
                  </a:cubicBezTo>
                  <a:cubicBezTo>
                    <a:pt x="16454" y="33071"/>
                    <a:pt x="16534" y="33117"/>
                    <a:pt x="16561" y="33210"/>
                  </a:cubicBezTo>
                  <a:cubicBezTo>
                    <a:pt x="16606" y="33347"/>
                    <a:pt x="16629" y="33506"/>
                    <a:pt x="16606" y="33665"/>
                  </a:cubicBezTo>
                  <a:cubicBezTo>
                    <a:pt x="16584" y="37441"/>
                    <a:pt x="16788" y="41240"/>
                    <a:pt x="16379" y="45016"/>
                  </a:cubicBezTo>
                  <a:cubicBezTo>
                    <a:pt x="16038" y="48292"/>
                    <a:pt x="15515" y="51545"/>
                    <a:pt x="14764" y="54752"/>
                  </a:cubicBezTo>
                  <a:cubicBezTo>
                    <a:pt x="13877" y="58323"/>
                    <a:pt x="12808" y="61872"/>
                    <a:pt x="11534" y="65330"/>
                  </a:cubicBezTo>
                  <a:cubicBezTo>
                    <a:pt x="10533" y="67991"/>
                    <a:pt x="9623" y="70675"/>
                    <a:pt x="8690" y="73359"/>
                  </a:cubicBezTo>
                  <a:cubicBezTo>
                    <a:pt x="8440" y="74133"/>
                    <a:pt x="8508" y="74315"/>
                    <a:pt x="9304" y="74520"/>
                  </a:cubicBezTo>
                  <a:cubicBezTo>
                    <a:pt x="9987" y="74724"/>
                    <a:pt x="10669" y="74861"/>
                    <a:pt x="11352" y="75020"/>
                  </a:cubicBezTo>
                  <a:cubicBezTo>
                    <a:pt x="15992" y="76157"/>
                    <a:pt x="20724" y="76976"/>
                    <a:pt x="25478" y="77477"/>
                  </a:cubicBezTo>
                  <a:cubicBezTo>
                    <a:pt x="30610" y="78005"/>
                    <a:pt x="35741" y="78278"/>
                    <a:pt x="40891" y="78278"/>
                  </a:cubicBezTo>
                  <a:cubicBezTo>
                    <a:pt x="41289" y="78278"/>
                    <a:pt x="41686" y="78276"/>
                    <a:pt x="42084" y="78273"/>
                  </a:cubicBezTo>
                  <a:cubicBezTo>
                    <a:pt x="44063" y="78250"/>
                    <a:pt x="47861" y="78182"/>
                    <a:pt x="51615" y="77773"/>
                  </a:cubicBezTo>
                  <a:cubicBezTo>
                    <a:pt x="52775" y="77659"/>
                    <a:pt x="53890" y="77477"/>
                    <a:pt x="55027" y="77295"/>
                  </a:cubicBezTo>
                  <a:cubicBezTo>
                    <a:pt x="55709" y="77181"/>
                    <a:pt x="55800" y="77090"/>
                    <a:pt x="55846" y="76430"/>
                  </a:cubicBezTo>
                  <a:cubicBezTo>
                    <a:pt x="55960" y="75134"/>
                    <a:pt x="56051" y="73837"/>
                    <a:pt x="56142" y="72563"/>
                  </a:cubicBezTo>
                  <a:cubicBezTo>
                    <a:pt x="56187" y="71403"/>
                    <a:pt x="56187" y="70266"/>
                    <a:pt x="56278" y="69106"/>
                  </a:cubicBezTo>
                  <a:cubicBezTo>
                    <a:pt x="56505" y="66080"/>
                    <a:pt x="56574" y="63032"/>
                    <a:pt x="56665" y="60007"/>
                  </a:cubicBezTo>
                  <a:cubicBezTo>
                    <a:pt x="56801" y="54707"/>
                    <a:pt x="56483" y="49429"/>
                    <a:pt x="56437" y="44129"/>
                  </a:cubicBezTo>
                  <a:cubicBezTo>
                    <a:pt x="56437" y="42696"/>
                    <a:pt x="56392" y="41240"/>
                    <a:pt x="56369" y="39807"/>
                  </a:cubicBezTo>
                  <a:cubicBezTo>
                    <a:pt x="56301" y="39488"/>
                    <a:pt x="56528" y="39193"/>
                    <a:pt x="56847" y="39170"/>
                  </a:cubicBezTo>
                  <a:cubicBezTo>
                    <a:pt x="57279" y="39079"/>
                    <a:pt x="57734" y="38988"/>
                    <a:pt x="58166" y="38897"/>
                  </a:cubicBezTo>
                  <a:cubicBezTo>
                    <a:pt x="60850" y="38419"/>
                    <a:pt x="63580" y="38124"/>
                    <a:pt x="66241" y="37373"/>
                  </a:cubicBezTo>
                  <a:cubicBezTo>
                    <a:pt x="67902" y="36918"/>
                    <a:pt x="67993" y="36850"/>
                    <a:pt x="67879" y="35144"/>
                  </a:cubicBezTo>
                  <a:cubicBezTo>
                    <a:pt x="67788" y="33233"/>
                    <a:pt x="67538" y="31368"/>
                    <a:pt x="67151" y="29502"/>
                  </a:cubicBezTo>
                  <a:cubicBezTo>
                    <a:pt x="66287" y="25612"/>
                    <a:pt x="65582" y="21677"/>
                    <a:pt x="64490" y="17833"/>
                  </a:cubicBezTo>
                  <a:cubicBezTo>
                    <a:pt x="63921" y="15831"/>
                    <a:pt x="63330" y="13807"/>
                    <a:pt x="62420" y="11918"/>
                  </a:cubicBezTo>
                  <a:cubicBezTo>
                    <a:pt x="60191" y="7278"/>
                    <a:pt x="56847" y="3820"/>
                    <a:pt x="51865" y="2137"/>
                  </a:cubicBezTo>
                  <a:cubicBezTo>
                    <a:pt x="51387" y="1978"/>
                    <a:pt x="50932" y="1796"/>
                    <a:pt x="50455" y="1637"/>
                  </a:cubicBezTo>
                  <a:cubicBezTo>
                    <a:pt x="48931" y="1045"/>
                    <a:pt x="47338" y="590"/>
                    <a:pt x="45723" y="249"/>
                  </a:cubicBezTo>
                  <a:cubicBezTo>
                    <a:pt x="45094" y="127"/>
                    <a:pt x="44703" y="1"/>
                    <a:pt x="44406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13;p64">
              <a:extLst>
                <a:ext uri="{FF2B5EF4-FFF2-40B4-BE49-F238E27FC236}">
                  <a16:creationId xmlns:a16="http://schemas.microsoft.com/office/drawing/2014/main" id="{678D36EE-6D49-C9FA-74BD-2BF836627D0F}"/>
                </a:ext>
              </a:extLst>
            </p:cNvPr>
            <p:cNvSpPr/>
            <p:nvPr/>
          </p:nvSpPr>
          <p:spPr>
            <a:xfrm>
              <a:off x="3811675" y="1538700"/>
              <a:ext cx="265600" cy="256025"/>
            </a:xfrm>
            <a:custGeom>
              <a:avLst/>
              <a:gdLst/>
              <a:ahLst/>
              <a:cxnLst/>
              <a:rect l="l" t="t" r="r" b="b"/>
              <a:pathLst>
                <a:path w="10624" h="10241" extrusionOk="0">
                  <a:moveTo>
                    <a:pt x="9600" y="1"/>
                  </a:moveTo>
                  <a:cubicBezTo>
                    <a:pt x="7075" y="23"/>
                    <a:pt x="4528" y="69"/>
                    <a:pt x="1980" y="114"/>
                  </a:cubicBezTo>
                  <a:cubicBezTo>
                    <a:pt x="1548" y="137"/>
                    <a:pt x="1093" y="183"/>
                    <a:pt x="660" y="251"/>
                  </a:cubicBezTo>
                  <a:cubicBezTo>
                    <a:pt x="274" y="274"/>
                    <a:pt x="1" y="592"/>
                    <a:pt x="46" y="956"/>
                  </a:cubicBezTo>
                  <a:cubicBezTo>
                    <a:pt x="23" y="1752"/>
                    <a:pt x="46" y="2548"/>
                    <a:pt x="46" y="3663"/>
                  </a:cubicBezTo>
                  <a:cubicBezTo>
                    <a:pt x="69" y="4141"/>
                    <a:pt x="92" y="4937"/>
                    <a:pt x="160" y="5733"/>
                  </a:cubicBezTo>
                  <a:cubicBezTo>
                    <a:pt x="228" y="6688"/>
                    <a:pt x="387" y="7621"/>
                    <a:pt x="638" y="8531"/>
                  </a:cubicBezTo>
                  <a:cubicBezTo>
                    <a:pt x="797" y="9282"/>
                    <a:pt x="1388" y="9873"/>
                    <a:pt x="2162" y="9987"/>
                  </a:cubicBezTo>
                  <a:cubicBezTo>
                    <a:pt x="2594" y="10100"/>
                    <a:pt x="3026" y="10169"/>
                    <a:pt x="3481" y="10214"/>
                  </a:cubicBezTo>
                  <a:cubicBezTo>
                    <a:pt x="4138" y="10227"/>
                    <a:pt x="4794" y="10240"/>
                    <a:pt x="5455" y="10240"/>
                  </a:cubicBezTo>
                  <a:cubicBezTo>
                    <a:pt x="5939" y="10240"/>
                    <a:pt x="6426" y="10233"/>
                    <a:pt x="6916" y="10214"/>
                  </a:cubicBezTo>
                  <a:cubicBezTo>
                    <a:pt x="7416" y="10169"/>
                    <a:pt x="7894" y="10078"/>
                    <a:pt x="8372" y="9941"/>
                  </a:cubicBezTo>
                  <a:cubicBezTo>
                    <a:pt x="9122" y="9782"/>
                    <a:pt x="9737" y="9213"/>
                    <a:pt x="9896" y="8463"/>
                  </a:cubicBezTo>
                  <a:cubicBezTo>
                    <a:pt x="10078" y="7894"/>
                    <a:pt x="10192" y="7302"/>
                    <a:pt x="10237" y="6711"/>
                  </a:cubicBezTo>
                  <a:cubicBezTo>
                    <a:pt x="10396" y="4914"/>
                    <a:pt x="10487" y="3140"/>
                    <a:pt x="10601" y="1343"/>
                  </a:cubicBezTo>
                  <a:cubicBezTo>
                    <a:pt x="10624" y="1092"/>
                    <a:pt x="10624" y="842"/>
                    <a:pt x="10601" y="592"/>
                  </a:cubicBezTo>
                  <a:cubicBezTo>
                    <a:pt x="10624" y="274"/>
                    <a:pt x="10374" y="23"/>
                    <a:pt x="10055" y="23"/>
                  </a:cubicBezTo>
                  <a:cubicBezTo>
                    <a:pt x="9896" y="1"/>
                    <a:pt x="9759" y="1"/>
                    <a:pt x="960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14;p64">
              <a:extLst>
                <a:ext uri="{FF2B5EF4-FFF2-40B4-BE49-F238E27FC236}">
                  <a16:creationId xmlns:a16="http://schemas.microsoft.com/office/drawing/2014/main" id="{1ACC317C-D355-691A-B188-AAE6CEEE5E20}"/>
                </a:ext>
              </a:extLst>
            </p:cNvPr>
            <p:cNvSpPr/>
            <p:nvPr/>
          </p:nvSpPr>
          <p:spPr>
            <a:xfrm>
              <a:off x="3916900" y="1494825"/>
              <a:ext cx="68250" cy="377725"/>
            </a:xfrm>
            <a:custGeom>
              <a:avLst/>
              <a:gdLst/>
              <a:ahLst/>
              <a:cxnLst/>
              <a:rect l="l" t="t" r="r" b="b"/>
              <a:pathLst>
                <a:path w="2730" h="15109" extrusionOk="0">
                  <a:moveTo>
                    <a:pt x="792" y="0"/>
                  </a:moveTo>
                  <a:cubicBezTo>
                    <a:pt x="756" y="0"/>
                    <a:pt x="719" y="2"/>
                    <a:pt x="682" y="4"/>
                  </a:cubicBezTo>
                  <a:cubicBezTo>
                    <a:pt x="668" y="3"/>
                    <a:pt x="653" y="2"/>
                    <a:pt x="639" y="2"/>
                  </a:cubicBezTo>
                  <a:cubicBezTo>
                    <a:pt x="339" y="2"/>
                    <a:pt x="89" y="223"/>
                    <a:pt x="46" y="527"/>
                  </a:cubicBezTo>
                  <a:cubicBezTo>
                    <a:pt x="23" y="732"/>
                    <a:pt x="0" y="914"/>
                    <a:pt x="0" y="1119"/>
                  </a:cubicBezTo>
                  <a:cubicBezTo>
                    <a:pt x="0" y="3052"/>
                    <a:pt x="0" y="5008"/>
                    <a:pt x="0" y="6942"/>
                  </a:cubicBezTo>
                  <a:lnTo>
                    <a:pt x="23" y="6942"/>
                  </a:lnTo>
                  <a:cubicBezTo>
                    <a:pt x="68" y="8284"/>
                    <a:pt x="91" y="9626"/>
                    <a:pt x="137" y="10968"/>
                  </a:cubicBezTo>
                  <a:cubicBezTo>
                    <a:pt x="182" y="12060"/>
                    <a:pt x="273" y="13152"/>
                    <a:pt x="341" y="14244"/>
                  </a:cubicBezTo>
                  <a:cubicBezTo>
                    <a:pt x="387" y="14494"/>
                    <a:pt x="455" y="14722"/>
                    <a:pt x="569" y="14949"/>
                  </a:cubicBezTo>
                  <a:cubicBezTo>
                    <a:pt x="614" y="15040"/>
                    <a:pt x="705" y="15086"/>
                    <a:pt x="796" y="15108"/>
                  </a:cubicBezTo>
                  <a:cubicBezTo>
                    <a:pt x="955" y="15086"/>
                    <a:pt x="1069" y="15017"/>
                    <a:pt x="1160" y="14904"/>
                  </a:cubicBezTo>
                  <a:cubicBezTo>
                    <a:pt x="1251" y="14744"/>
                    <a:pt x="1297" y="14540"/>
                    <a:pt x="1319" y="14358"/>
                  </a:cubicBezTo>
                  <a:cubicBezTo>
                    <a:pt x="1410" y="13402"/>
                    <a:pt x="1501" y="12470"/>
                    <a:pt x="1524" y="11514"/>
                  </a:cubicBezTo>
                  <a:cubicBezTo>
                    <a:pt x="1570" y="9035"/>
                    <a:pt x="1570" y="6533"/>
                    <a:pt x="1592" y="4053"/>
                  </a:cubicBezTo>
                  <a:cubicBezTo>
                    <a:pt x="1592" y="3507"/>
                    <a:pt x="1592" y="2961"/>
                    <a:pt x="1615" y="2415"/>
                  </a:cubicBezTo>
                  <a:cubicBezTo>
                    <a:pt x="1615" y="2120"/>
                    <a:pt x="1752" y="2029"/>
                    <a:pt x="2047" y="1938"/>
                  </a:cubicBezTo>
                  <a:cubicBezTo>
                    <a:pt x="2525" y="1778"/>
                    <a:pt x="2730" y="1073"/>
                    <a:pt x="2389" y="755"/>
                  </a:cubicBezTo>
                  <a:cubicBezTo>
                    <a:pt x="1937" y="367"/>
                    <a:pt x="1424" y="0"/>
                    <a:pt x="79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15;p64">
              <a:extLst>
                <a:ext uri="{FF2B5EF4-FFF2-40B4-BE49-F238E27FC236}">
                  <a16:creationId xmlns:a16="http://schemas.microsoft.com/office/drawing/2014/main" id="{FF638480-E965-021F-C8D1-74DAE6A09ED0}"/>
                </a:ext>
              </a:extLst>
            </p:cNvPr>
            <p:cNvSpPr/>
            <p:nvPr/>
          </p:nvSpPr>
          <p:spPr>
            <a:xfrm>
              <a:off x="2507125" y="1561150"/>
              <a:ext cx="1023650" cy="1024875"/>
            </a:xfrm>
            <a:custGeom>
              <a:avLst/>
              <a:gdLst/>
              <a:ahLst/>
              <a:cxnLst/>
              <a:rect l="l" t="t" r="r" b="b"/>
              <a:pathLst>
                <a:path w="40946" h="40995" extrusionOk="0">
                  <a:moveTo>
                    <a:pt x="16411" y="1"/>
                  </a:moveTo>
                  <a:cubicBezTo>
                    <a:pt x="16197" y="1"/>
                    <a:pt x="15946" y="142"/>
                    <a:pt x="15468" y="331"/>
                  </a:cubicBezTo>
                  <a:cubicBezTo>
                    <a:pt x="10555" y="2264"/>
                    <a:pt x="5641" y="4243"/>
                    <a:pt x="751" y="6200"/>
                  </a:cubicBezTo>
                  <a:cubicBezTo>
                    <a:pt x="455" y="6268"/>
                    <a:pt x="182" y="6450"/>
                    <a:pt x="0" y="6700"/>
                  </a:cubicBezTo>
                  <a:cubicBezTo>
                    <a:pt x="68" y="7269"/>
                    <a:pt x="500" y="7656"/>
                    <a:pt x="819" y="8088"/>
                  </a:cubicBezTo>
                  <a:cubicBezTo>
                    <a:pt x="3367" y="11341"/>
                    <a:pt x="5937" y="14594"/>
                    <a:pt x="8462" y="17869"/>
                  </a:cubicBezTo>
                  <a:cubicBezTo>
                    <a:pt x="14194" y="25353"/>
                    <a:pt x="19950" y="32814"/>
                    <a:pt x="25682" y="40298"/>
                  </a:cubicBezTo>
                  <a:cubicBezTo>
                    <a:pt x="26045" y="40774"/>
                    <a:pt x="26256" y="40995"/>
                    <a:pt x="26517" y="40995"/>
                  </a:cubicBezTo>
                  <a:cubicBezTo>
                    <a:pt x="26730" y="40995"/>
                    <a:pt x="26977" y="40847"/>
                    <a:pt x="27365" y="40571"/>
                  </a:cubicBezTo>
                  <a:cubicBezTo>
                    <a:pt x="27570" y="40435"/>
                    <a:pt x="27775" y="40276"/>
                    <a:pt x="27957" y="40116"/>
                  </a:cubicBezTo>
                  <a:cubicBezTo>
                    <a:pt x="32051" y="37023"/>
                    <a:pt x="35987" y="33701"/>
                    <a:pt x="39945" y="30426"/>
                  </a:cubicBezTo>
                  <a:cubicBezTo>
                    <a:pt x="40945" y="29607"/>
                    <a:pt x="40945" y="29584"/>
                    <a:pt x="40104" y="28561"/>
                  </a:cubicBezTo>
                  <a:cubicBezTo>
                    <a:pt x="32552" y="19348"/>
                    <a:pt x="24999" y="10112"/>
                    <a:pt x="17447" y="900"/>
                  </a:cubicBezTo>
                  <a:cubicBezTo>
                    <a:pt x="16897" y="234"/>
                    <a:pt x="16685" y="1"/>
                    <a:pt x="1641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16;p64">
              <a:extLst>
                <a:ext uri="{FF2B5EF4-FFF2-40B4-BE49-F238E27FC236}">
                  <a16:creationId xmlns:a16="http://schemas.microsoft.com/office/drawing/2014/main" id="{E5432500-2A3C-4AF0-DC9B-69A380C5EF9F}"/>
                </a:ext>
              </a:extLst>
            </p:cNvPr>
            <p:cNvSpPr/>
            <p:nvPr/>
          </p:nvSpPr>
          <p:spPr>
            <a:xfrm>
              <a:off x="2642450" y="1607325"/>
              <a:ext cx="203625" cy="112250"/>
            </a:xfrm>
            <a:custGeom>
              <a:avLst/>
              <a:gdLst/>
              <a:ahLst/>
              <a:cxnLst/>
              <a:rect l="l" t="t" r="r" b="b"/>
              <a:pathLst>
                <a:path w="8145" h="4490" extrusionOk="0">
                  <a:moveTo>
                    <a:pt x="3742" y="1"/>
                  </a:moveTo>
                  <a:cubicBezTo>
                    <a:pt x="3315" y="1"/>
                    <a:pt x="2912" y="310"/>
                    <a:pt x="2844" y="781"/>
                  </a:cubicBezTo>
                  <a:cubicBezTo>
                    <a:pt x="2822" y="941"/>
                    <a:pt x="2799" y="1077"/>
                    <a:pt x="2844" y="1236"/>
                  </a:cubicBezTo>
                  <a:cubicBezTo>
                    <a:pt x="3026" y="1873"/>
                    <a:pt x="2617" y="2101"/>
                    <a:pt x="2139" y="2328"/>
                  </a:cubicBezTo>
                  <a:cubicBezTo>
                    <a:pt x="1479" y="2578"/>
                    <a:pt x="888" y="2942"/>
                    <a:pt x="342" y="3375"/>
                  </a:cubicBezTo>
                  <a:cubicBezTo>
                    <a:pt x="92" y="3534"/>
                    <a:pt x="1" y="3875"/>
                    <a:pt x="115" y="4171"/>
                  </a:cubicBezTo>
                  <a:cubicBezTo>
                    <a:pt x="251" y="4421"/>
                    <a:pt x="501" y="4467"/>
                    <a:pt x="820" y="4489"/>
                  </a:cubicBezTo>
                  <a:cubicBezTo>
                    <a:pt x="1047" y="4467"/>
                    <a:pt x="1275" y="4421"/>
                    <a:pt x="1479" y="4353"/>
                  </a:cubicBezTo>
                  <a:cubicBezTo>
                    <a:pt x="3459" y="3579"/>
                    <a:pt x="5460" y="2829"/>
                    <a:pt x="7303" y="1760"/>
                  </a:cubicBezTo>
                  <a:cubicBezTo>
                    <a:pt x="7553" y="1600"/>
                    <a:pt x="7781" y="1418"/>
                    <a:pt x="7985" y="1191"/>
                  </a:cubicBezTo>
                  <a:cubicBezTo>
                    <a:pt x="8122" y="1054"/>
                    <a:pt x="8145" y="827"/>
                    <a:pt x="8031" y="645"/>
                  </a:cubicBezTo>
                  <a:cubicBezTo>
                    <a:pt x="7940" y="531"/>
                    <a:pt x="7826" y="463"/>
                    <a:pt x="7690" y="417"/>
                  </a:cubicBezTo>
                  <a:cubicBezTo>
                    <a:pt x="7600" y="409"/>
                    <a:pt x="7511" y="404"/>
                    <a:pt x="7422" y="404"/>
                  </a:cubicBezTo>
                  <a:cubicBezTo>
                    <a:pt x="7058" y="404"/>
                    <a:pt x="6699" y="480"/>
                    <a:pt x="6370" y="645"/>
                  </a:cubicBezTo>
                  <a:cubicBezTo>
                    <a:pt x="6044" y="777"/>
                    <a:pt x="5727" y="882"/>
                    <a:pt x="5432" y="882"/>
                  </a:cubicBezTo>
                  <a:cubicBezTo>
                    <a:pt x="5067" y="882"/>
                    <a:pt x="4736" y="723"/>
                    <a:pt x="4459" y="258"/>
                  </a:cubicBezTo>
                  <a:cubicBezTo>
                    <a:pt x="4391" y="190"/>
                    <a:pt x="4277" y="167"/>
                    <a:pt x="4186" y="122"/>
                  </a:cubicBezTo>
                  <a:cubicBezTo>
                    <a:pt x="4044" y="39"/>
                    <a:pt x="3892" y="1"/>
                    <a:pt x="3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17;p64">
              <a:extLst>
                <a:ext uri="{FF2B5EF4-FFF2-40B4-BE49-F238E27FC236}">
                  <a16:creationId xmlns:a16="http://schemas.microsoft.com/office/drawing/2014/main" id="{B5478BBF-5C94-9835-262A-D7DF6550EC19}"/>
                </a:ext>
              </a:extLst>
            </p:cNvPr>
            <p:cNvSpPr/>
            <p:nvPr/>
          </p:nvSpPr>
          <p:spPr>
            <a:xfrm>
              <a:off x="2605700" y="1863300"/>
              <a:ext cx="236400" cy="284725"/>
            </a:xfrm>
            <a:custGeom>
              <a:avLst/>
              <a:gdLst/>
              <a:ahLst/>
              <a:cxnLst/>
              <a:rect l="l" t="t" r="r" b="b"/>
              <a:pathLst>
                <a:path w="9456" h="11389" extrusionOk="0">
                  <a:moveTo>
                    <a:pt x="6286" y="1"/>
                  </a:moveTo>
                  <a:cubicBezTo>
                    <a:pt x="6171" y="1"/>
                    <a:pt x="6045" y="16"/>
                    <a:pt x="5907" y="51"/>
                  </a:cubicBezTo>
                  <a:cubicBezTo>
                    <a:pt x="4405" y="415"/>
                    <a:pt x="629" y="3236"/>
                    <a:pt x="356" y="4350"/>
                  </a:cubicBezTo>
                  <a:cubicBezTo>
                    <a:pt x="1" y="5773"/>
                    <a:pt x="4663" y="11388"/>
                    <a:pt x="5597" y="11388"/>
                  </a:cubicBezTo>
                  <a:cubicBezTo>
                    <a:pt x="5619" y="11388"/>
                    <a:pt x="5639" y="11385"/>
                    <a:pt x="5656" y="11379"/>
                  </a:cubicBezTo>
                  <a:cubicBezTo>
                    <a:pt x="6430" y="11106"/>
                    <a:pt x="9273" y="7876"/>
                    <a:pt x="9387" y="7285"/>
                  </a:cubicBezTo>
                  <a:cubicBezTo>
                    <a:pt x="9455" y="6921"/>
                    <a:pt x="9433" y="6534"/>
                    <a:pt x="9273" y="6193"/>
                  </a:cubicBezTo>
                  <a:cubicBezTo>
                    <a:pt x="9137" y="5897"/>
                    <a:pt x="8955" y="5647"/>
                    <a:pt x="8727" y="5442"/>
                  </a:cubicBezTo>
                  <a:cubicBezTo>
                    <a:pt x="9046" y="4714"/>
                    <a:pt x="9046" y="4168"/>
                    <a:pt x="8136" y="3463"/>
                  </a:cubicBezTo>
                  <a:cubicBezTo>
                    <a:pt x="8272" y="3258"/>
                    <a:pt x="8363" y="3008"/>
                    <a:pt x="8409" y="2758"/>
                  </a:cubicBezTo>
                  <a:cubicBezTo>
                    <a:pt x="8614" y="1689"/>
                    <a:pt x="7453" y="1484"/>
                    <a:pt x="7453" y="1484"/>
                  </a:cubicBezTo>
                  <a:cubicBezTo>
                    <a:pt x="7453" y="1279"/>
                    <a:pt x="7408" y="1097"/>
                    <a:pt x="7363" y="915"/>
                  </a:cubicBezTo>
                  <a:cubicBezTo>
                    <a:pt x="7227" y="491"/>
                    <a:pt x="6929" y="1"/>
                    <a:pt x="628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18;p64">
              <a:extLst>
                <a:ext uri="{FF2B5EF4-FFF2-40B4-BE49-F238E27FC236}">
                  <a16:creationId xmlns:a16="http://schemas.microsoft.com/office/drawing/2014/main" id="{58D9081B-F416-2E69-B51F-2FF58EE3446E}"/>
                </a:ext>
              </a:extLst>
            </p:cNvPr>
            <p:cNvSpPr/>
            <p:nvPr/>
          </p:nvSpPr>
          <p:spPr>
            <a:xfrm>
              <a:off x="2663500" y="1886175"/>
              <a:ext cx="128550" cy="118875"/>
            </a:xfrm>
            <a:custGeom>
              <a:avLst/>
              <a:gdLst/>
              <a:ahLst/>
              <a:cxnLst/>
              <a:rect l="l" t="t" r="r" b="b"/>
              <a:pathLst>
                <a:path w="5142" h="4755" extrusionOk="0">
                  <a:moveTo>
                    <a:pt x="5051" y="0"/>
                  </a:moveTo>
                  <a:cubicBezTo>
                    <a:pt x="3777" y="250"/>
                    <a:pt x="2639" y="933"/>
                    <a:pt x="1798" y="1911"/>
                  </a:cubicBezTo>
                  <a:cubicBezTo>
                    <a:pt x="1206" y="2639"/>
                    <a:pt x="23" y="4686"/>
                    <a:pt x="1" y="4754"/>
                  </a:cubicBezTo>
                  <a:cubicBezTo>
                    <a:pt x="69" y="4686"/>
                    <a:pt x="2639" y="2025"/>
                    <a:pt x="3299" y="1547"/>
                  </a:cubicBezTo>
                  <a:cubicBezTo>
                    <a:pt x="3959" y="1092"/>
                    <a:pt x="4732" y="592"/>
                    <a:pt x="5141" y="569"/>
                  </a:cubicBezTo>
                  <a:cubicBezTo>
                    <a:pt x="5141" y="364"/>
                    <a:pt x="5096" y="182"/>
                    <a:pt x="505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19;p64">
              <a:extLst>
                <a:ext uri="{FF2B5EF4-FFF2-40B4-BE49-F238E27FC236}">
                  <a16:creationId xmlns:a16="http://schemas.microsoft.com/office/drawing/2014/main" id="{AB13B1F5-0295-2D6B-3D46-D946093980D5}"/>
                </a:ext>
              </a:extLst>
            </p:cNvPr>
            <p:cNvSpPr/>
            <p:nvPr/>
          </p:nvSpPr>
          <p:spPr>
            <a:xfrm>
              <a:off x="2713550" y="1932225"/>
              <a:ext cx="102375" cy="106950"/>
            </a:xfrm>
            <a:custGeom>
              <a:avLst/>
              <a:gdLst/>
              <a:ahLst/>
              <a:cxnLst/>
              <a:rect l="l" t="t" r="r" b="b"/>
              <a:pathLst>
                <a:path w="4095" h="4278" extrusionOk="0">
                  <a:moveTo>
                    <a:pt x="4095" y="1"/>
                  </a:moveTo>
                  <a:lnTo>
                    <a:pt x="4095" y="1"/>
                  </a:lnTo>
                  <a:cubicBezTo>
                    <a:pt x="3526" y="251"/>
                    <a:pt x="2958" y="547"/>
                    <a:pt x="2457" y="911"/>
                  </a:cubicBezTo>
                  <a:cubicBezTo>
                    <a:pt x="1320" y="1707"/>
                    <a:pt x="46" y="4209"/>
                    <a:pt x="0" y="4277"/>
                  </a:cubicBezTo>
                  <a:lnTo>
                    <a:pt x="3822" y="706"/>
                  </a:lnTo>
                  <a:cubicBezTo>
                    <a:pt x="3958" y="501"/>
                    <a:pt x="4049" y="251"/>
                    <a:pt x="409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20;p64">
              <a:extLst>
                <a:ext uri="{FF2B5EF4-FFF2-40B4-BE49-F238E27FC236}">
                  <a16:creationId xmlns:a16="http://schemas.microsoft.com/office/drawing/2014/main" id="{FEB57AF0-D492-74B2-8EA0-8A0E07D25AAB}"/>
                </a:ext>
              </a:extLst>
            </p:cNvPr>
            <p:cNvSpPr/>
            <p:nvPr/>
          </p:nvSpPr>
          <p:spPr>
            <a:xfrm>
              <a:off x="2766425" y="1999350"/>
              <a:ext cx="71125" cy="73950"/>
            </a:xfrm>
            <a:custGeom>
              <a:avLst/>
              <a:gdLst/>
              <a:ahLst/>
              <a:cxnLst/>
              <a:rect l="l" t="t" r="r" b="b"/>
              <a:pathLst>
                <a:path w="2845" h="2958" extrusionOk="0">
                  <a:moveTo>
                    <a:pt x="2298" y="0"/>
                  </a:moveTo>
                  <a:lnTo>
                    <a:pt x="1" y="2957"/>
                  </a:lnTo>
                  <a:cubicBezTo>
                    <a:pt x="1" y="2957"/>
                    <a:pt x="1934" y="1752"/>
                    <a:pt x="2844" y="751"/>
                  </a:cubicBezTo>
                  <a:cubicBezTo>
                    <a:pt x="2708" y="455"/>
                    <a:pt x="2526" y="205"/>
                    <a:pt x="229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21;p64">
              <a:extLst>
                <a:ext uri="{FF2B5EF4-FFF2-40B4-BE49-F238E27FC236}">
                  <a16:creationId xmlns:a16="http://schemas.microsoft.com/office/drawing/2014/main" id="{3947CB99-4997-7676-9811-B96308179879}"/>
                </a:ext>
              </a:extLst>
            </p:cNvPr>
            <p:cNvSpPr/>
            <p:nvPr/>
          </p:nvSpPr>
          <p:spPr>
            <a:xfrm>
              <a:off x="3981150" y="1024825"/>
              <a:ext cx="484550" cy="417650"/>
            </a:xfrm>
            <a:custGeom>
              <a:avLst/>
              <a:gdLst/>
              <a:ahLst/>
              <a:cxnLst/>
              <a:rect l="l" t="t" r="r" b="b"/>
              <a:pathLst>
                <a:path w="19382" h="16706" extrusionOk="0">
                  <a:moveTo>
                    <a:pt x="17551" y="0"/>
                  </a:moveTo>
                  <a:cubicBezTo>
                    <a:pt x="17068" y="0"/>
                    <a:pt x="16835" y="322"/>
                    <a:pt x="16242" y="1493"/>
                  </a:cubicBezTo>
                  <a:cubicBezTo>
                    <a:pt x="14058" y="5929"/>
                    <a:pt x="12170" y="8363"/>
                    <a:pt x="9805" y="12708"/>
                  </a:cubicBezTo>
                  <a:cubicBezTo>
                    <a:pt x="9600" y="13094"/>
                    <a:pt x="9372" y="13481"/>
                    <a:pt x="9145" y="13868"/>
                  </a:cubicBezTo>
                  <a:cubicBezTo>
                    <a:pt x="9110" y="13937"/>
                    <a:pt x="9032" y="13967"/>
                    <a:pt x="8943" y="13967"/>
                  </a:cubicBezTo>
                  <a:cubicBezTo>
                    <a:pt x="8798" y="13967"/>
                    <a:pt x="8624" y="13889"/>
                    <a:pt x="8554" y="13777"/>
                  </a:cubicBezTo>
                  <a:cubicBezTo>
                    <a:pt x="8281" y="13208"/>
                    <a:pt x="7939" y="12776"/>
                    <a:pt x="7712" y="12344"/>
                  </a:cubicBezTo>
                  <a:cubicBezTo>
                    <a:pt x="5938" y="9091"/>
                    <a:pt x="5141" y="7794"/>
                    <a:pt x="3549" y="4883"/>
                  </a:cubicBezTo>
                  <a:cubicBezTo>
                    <a:pt x="3071" y="4018"/>
                    <a:pt x="2730" y="3063"/>
                    <a:pt x="2275" y="2176"/>
                  </a:cubicBezTo>
                  <a:cubicBezTo>
                    <a:pt x="2071" y="1782"/>
                    <a:pt x="1905" y="1603"/>
                    <a:pt x="1638" y="1603"/>
                  </a:cubicBezTo>
                  <a:cubicBezTo>
                    <a:pt x="1488" y="1603"/>
                    <a:pt x="1307" y="1660"/>
                    <a:pt x="1070" y="1766"/>
                  </a:cubicBezTo>
                  <a:cubicBezTo>
                    <a:pt x="706" y="1903"/>
                    <a:pt x="364" y="2062"/>
                    <a:pt x="1" y="2198"/>
                  </a:cubicBezTo>
                  <a:lnTo>
                    <a:pt x="7462" y="16006"/>
                  </a:lnTo>
                  <a:cubicBezTo>
                    <a:pt x="7718" y="16473"/>
                    <a:pt x="8178" y="16706"/>
                    <a:pt x="8636" y="16706"/>
                  </a:cubicBezTo>
                  <a:cubicBezTo>
                    <a:pt x="9071" y="16706"/>
                    <a:pt x="9504" y="16495"/>
                    <a:pt x="9759" y="16074"/>
                  </a:cubicBezTo>
                  <a:lnTo>
                    <a:pt x="19381" y="356"/>
                  </a:lnTo>
                  <a:cubicBezTo>
                    <a:pt x="19199" y="333"/>
                    <a:pt x="19040" y="288"/>
                    <a:pt x="18858" y="242"/>
                  </a:cubicBezTo>
                  <a:cubicBezTo>
                    <a:pt x="18236" y="121"/>
                    <a:pt x="17847" y="0"/>
                    <a:pt x="1755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22;p64">
              <a:extLst>
                <a:ext uri="{FF2B5EF4-FFF2-40B4-BE49-F238E27FC236}">
                  <a16:creationId xmlns:a16="http://schemas.microsoft.com/office/drawing/2014/main" id="{4BB42474-F0D6-4440-7D9E-50EAD54C0007}"/>
                </a:ext>
              </a:extLst>
            </p:cNvPr>
            <p:cNvSpPr/>
            <p:nvPr/>
          </p:nvSpPr>
          <p:spPr>
            <a:xfrm>
              <a:off x="4358750" y="989600"/>
              <a:ext cx="488525" cy="977200"/>
            </a:xfrm>
            <a:custGeom>
              <a:avLst/>
              <a:gdLst/>
              <a:ahLst/>
              <a:cxnLst/>
              <a:rect l="l" t="t" r="r" b="b"/>
              <a:pathLst>
                <a:path w="19541" h="39088" extrusionOk="0">
                  <a:moveTo>
                    <a:pt x="755" y="0"/>
                  </a:moveTo>
                  <a:cubicBezTo>
                    <a:pt x="457" y="0"/>
                    <a:pt x="168" y="194"/>
                    <a:pt x="69" y="491"/>
                  </a:cubicBezTo>
                  <a:cubicBezTo>
                    <a:pt x="1" y="855"/>
                    <a:pt x="183" y="1219"/>
                    <a:pt x="547" y="1333"/>
                  </a:cubicBezTo>
                  <a:cubicBezTo>
                    <a:pt x="1002" y="1492"/>
                    <a:pt x="1479" y="1628"/>
                    <a:pt x="1980" y="1742"/>
                  </a:cubicBezTo>
                  <a:cubicBezTo>
                    <a:pt x="4209" y="2288"/>
                    <a:pt x="5779" y="3653"/>
                    <a:pt x="6780" y="5677"/>
                  </a:cubicBezTo>
                  <a:cubicBezTo>
                    <a:pt x="7553" y="7247"/>
                    <a:pt x="8053" y="8930"/>
                    <a:pt x="8304" y="10659"/>
                  </a:cubicBezTo>
                  <a:cubicBezTo>
                    <a:pt x="8599" y="12888"/>
                    <a:pt x="8781" y="15140"/>
                    <a:pt x="8827" y="17370"/>
                  </a:cubicBezTo>
                  <a:cubicBezTo>
                    <a:pt x="8872" y="19189"/>
                    <a:pt x="9077" y="19007"/>
                    <a:pt x="7303" y="19440"/>
                  </a:cubicBezTo>
                  <a:cubicBezTo>
                    <a:pt x="5710" y="19826"/>
                    <a:pt x="4414" y="21009"/>
                    <a:pt x="3936" y="22556"/>
                  </a:cubicBezTo>
                  <a:cubicBezTo>
                    <a:pt x="3754" y="23079"/>
                    <a:pt x="3595" y="23602"/>
                    <a:pt x="3504" y="24148"/>
                  </a:cubicBezTo>
                  <a:cubicBezTo>
                    <a:pt x="3185" y="25718"/>
                    <a:pt x="3117" y="27333"/>
                    <a:pt x="3276" y="28925"/>
                  </a:cubicBezTo>
                  <a:cubicBezTo>
                    <a:pt x="3436" y="31018"/>
                    <a:pt x="3845" y="33065"/>
                    <a:pt x="4755" y="34999"/>
                  </a:cubicBezTo>
                  <a:cubicBezTo>
                    <a:pt x="5187" y="36000"/>
                    <a:pt x="5870" y="36887"/>
                    <a:pt x="6757" y="37569"/>
                  </a:cubicBezTo>
                  <a:cubicBezTo>
                    <a:pt x="7257" y="37956"/>
                    <a:pt x="7826" y="38275"/>
                    <a:pt x="8235" y="38798"/>
                  </a:cubicBezTo>
                  <a:cubicBezTo>
                    <a:pt x="8392" y="38986"/>
                    <a:pt x="8625" y="39088"/>
                    <a:pt x="8867" y="39088"/>
                  </a:cubicBezTo>
                  <a:cubicBezTo>
                    <a:pt x="8975" y="39088"/>
                    <a:pt x="9085" y="39067"/>
                    <a:pt x="9191" y="39025"/>
                  </a:cubicBezTo>
                  <a:cubicBezTo>
                    <a:pt x="9805" y="38798"/>
                    <a:pt x="10169" y="37933"/>
                    <a:pt x="9964" y="37251"/>
                  </a:cubicBezTo>
                  <a:cubicBezTo>
                    <a:pt x="9826" y="36784"/>
                    <a:pt x="9543" y="36541"/>
                    <a:pt x="9066" y="36541"/>
                  </a:cubicBezTo>
                  <a:cubicBezTo>
                    <a:pt x="8915" y="36541"/>
                    <a:pt x="8745" y="36565"/>
                    <a:pt x="8554" y="36614"/>
                  </a:cubicBezTo>
                  <a:cubicBezTo>
                    <a:pt x="8452" y="36650"/>
                    <a:pt x="8346" y="36668"/>
                    <a:pt x="8240" y="36668"/>
                  </a:cubicBezTo>
                  <a:cubicBezTo>
                    <a:pt x="8013" y="36668"/>
                    <a:pt x="7784" y="36587"/>
                    <a:pt x="7598" y="36432"/>
                  </a:cubicBezTo>
                  <a:cubicBezTo>
                    <a:pt x="6916" y="35909"/>
                    <a:pt x="6393" y="35226"/>
                    <a:pt x="6074" y="34430"/>
                  </a:cubicBezTo>
                  <a:cubicBezTo>
                    <a:pt x="4550" y="31041"/>
                    <a:pt x="4346" y="27492"/>
                    <a:pt x="5005" y="23875"/>
                  </a:cubicBezTo>
                  <a:cubicBezTo>
                    <a:pt x="5074" y="23602"/>
                    <a:pt x="5165" y="23307"/>
                    <a:pt x="5278" y="23034"/>
                  </a:cubicBezTo>
                  <a:cubicBezTo>
                    <a:pt x="5642" y="21919"/>
                    <a:pt x="6552" y="21077"/>
                    <a:pt x="7689" y="20804"/>
                  </a:cubicBezTo>
                  <a:cubicBezTo>
                    <a:pt x="8918" y="20509"/>
                    <a:pt x="10146" y="20281"/>
                    <a:pt x="11375" y="20145"/>
                  </a:cubicBezTo>
                  <a:cubicBezTo>
                    <a:pt x="11583" y="20107"/>
                    <a:pt x="11791" y="20088"/>
                    <a:pt x="11998" y="20088"/>
                  </a:cubicBezTo>
                  <a:cubicBezTo>
                    <a:pt x="13148" y="20088"/>
                    <a:pt x="14245" y="20663"/>
                    <a:pt x="14900" y="21646"/>
                  </a:cubicBezTo>
                  <a:cubicBezTo>
                    <a:pt x="15264" y="22124"/>
                    <a:pt x="15583" y="22624"/>
                    <a:pt x="15856" y="23147"/>
                  </a:cubicBezTo>
                  <a:cubicBezTo>
                    <a:pt x="16516" y="24376"/>
                    <a:pt x="17039" y="25695"/>
                    <a:pt x="17380" y="27037"/>
                  </a:cubicBezTo>
                  <a:cubicBezTo>
                    <a:pt x="17903" y="28812"/>
                    <a:pt x="18085" y="30677"/>
                    <a:pt x="17949" y="32519"/>
                  </a:cubicBezTo>
                  <a:cubicBezTo>
                    <a:pt x="17903" y="33111"/>
                    <a:pt x="17744" y="33702"/>
                    <a:pt x="17494" y="34248"/>
                  </a:cubicBezTo>
                  <a:cubicBezTo>
                    <a:pt x="17221" y="34794"/>
                    <a:pt x="16948" y="35249"/>
                    <a:pt x="16174" y="35249"/>
                  </a:cubicBezTo>
                  <a:cubicBezTo>
                    <a:pt x="16163" y="35249"/>
                    <a:pt x="16151" y="35248"/>
                    <a:pt x="16140" y="35248"/>
                  </a:cubicBezTo>
                  <a:cubicBezTo>
                    <a:pt x="15549" y="35248"/>
                    <a:pt x="15267" y="35829"/>
                    <a:pt x="15378" y="36432"/>
                  </a:cubicBezTo>
                  <a:cubicBezTo>
                    <a:pt x="15469" y="36819"/>
                    <a:pt x="15674" y="37160"/>
                    <a:pt x="15992" y="37410"/>
                  </a:cubicBezTo>
                  <a:cubicBezTo>
                    <a:pt x="16208" y="37572"/>
                    <a:pt x="16455" y="37652"/>
                    <a:pt x="16690" y="37652"/>
                  </a:cubicBezTo>
                  <a:cubicBezTo>
                    <a:pt x="17049" y="37652"/>
                    <a:pt x="17379" y="37463"/>
                    <a:pt x="17516" y="37092"/>
                  </a:cubicBezTo>
                  <a:cubicBezTo>
                    <a:pt x="17721" y="36591"/>
                    <a:pt x="17971" y="36113"/>
                    <a:pt x="18290" y="35659"/>
                  </a:cubicBezTo>
                  <a:cubicBezTo>
                    <a:pt x="18995" y="34635"/>
                    <a:pt x="19382" y="33407"/>
                    <a:pt x="19404" y="32155"/>
                  </a:cubicBezTo>
                  <a:cubicBezTo>
                    <a:pt x="19541" y="28357"/>
                    <a:pt x="18495" y="24853"/>
                    <a:pt x="16607" y="21601"/>
                  </a:cubicBezTo>
                  <a:cubicBezTo>
                    <a:pt x="16288" y="21100"/>
                    <a:pt x="15924" y="20622"/>
                    <a:pt x="15515" y="20190"/>
                  </a:cubicBezTo>
                  <a:cubicBezTo>
                    <a:pt x="14656" y="19224"/>
                    <a:pt x="13411" y="18683"/>
                    <a:pt x="12126" y="18683"/>
                  </a:cubicBezTo>
                  <a:cubicBezTo>
                    <a:pt x="12050" y="18683"/>
                    <a:pt x="11974" y="18685"/>
                    <a:pt x="11898" y="18689"/>
                  </a:cubicBezTo>
                  <a:cubicBezTo>
                    <a:pt x="11614" y="18702"/>
                    <a:pt x="11321" y="18764"/>
                    <a:pt x="11021" y="18764"/>
                  </a:cubicBezTo>
                  <a:cubicBezTo>
                    <a:pt x="10817" y="18764"/>
                    <a:pt x="10608" y="18736"/>
                    <a:pt x="10396" y="18643"/>
                  </a:cubicBezTo>
                  <a:lnTo>
                    <a:pt x="10419" y="18643"/>
                  </a:lnTo>
                  <a:cubicBezTo>
                    <a:pt x="10169" y="17961"/>
                    <a:pt x="10214" y="17279"/>
                    <a:pt x="10192" y="16573"/>
                  </a:cubicBezTo>
                  <a:cubicBezTo>
                    <a:pt x="10169" y="14731"/>
                    <a:pt x="10032" y="12888"/>
                    <a:pt x="9805" y="11046"/>
                  </a:cubicBezTo>
                  <a:cubicBezTo>
                    <a:pt x="9555" y="9135"/>
                    <a:pt x="9032" y="7247"/>
                    <a:pt x="8258" y="5450"/>
                  </a:cubicBezTo>
                  <a:cubicBezTo>
                    <a:pt x="6825" y="2242"/>
                    <a:pt x="4255" y="582"/>
                    <a:pt x="888" y="13"/>
                  </a:cubicBezTo>
                  <a:cubicBezTo>
                    <a:pt x="844" y="4"/>
                    <a:pt x="799" y="0"/>
                    <a:pt x="75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23;p64">
              <a:extLst>
                <a:ext uri="{FF2B5EF4-FFF2-40B4-BE49-F238E27FC236}">
                  <a16:creationId xmlns:a16="http://schemas.microsoft.com/office/drawing/2014/main" id="{3DFC087B-78C5-E638-7C38-150F6D81BFAD}"/>
                </a:ext>
              </a:extLst>
            </p:cNvPr>
            <p:cNvSpPr/>
            <p:nvPr/>
          </p:nvSpPr>
          <p:spPr>
            <a:xfrm>
              <a:off x="3576250" y="1031925"/>
              <a:ext cx="469750" cy="825275"/>
            </a:xfrm>
            <a:custGeom>
              <a:avLst/>
              <a:gdLst/>
              <a:ahLst/>
              <a:cxnLst/>
              <a:rect l="l" t="t" r="r" b="b"/>
              <a:pathLst>
                <a:path w="18790" h="33011" extrusionOk="0">
                  <a:moveTo>
                    <a:pt x="17930" y="0"/>
                  </a:moveTo>
                  <a:cubicBezTo>
                    <a:pt x="17795" y="0"/>
                    <a:pt x="17661" y="23"/>
                    <a:pt x="17539" y="72"/>
                  </a:cubicBezTo>
                  <a:cubicBezTo>
                    <a:pt x="16424" y="322"/>
                    <a:pt x="15332" y="686"/>
                    <a:pt x="14286" y="1164"/>
                  </a:cubicBezTo>
                  <a:cubicBezTo>
                    <a:pt x="12056" y="2301"/>
                    <a:pt x="10123" y="3939"/>
                    <a:pt x="8667" y="5986"/>
                  </a:cubicBezTo>
                  <a:cubicBezTo>
                    <a:pt x="6734" y="8648"/>
                    <a:pt x="5551" y="11650"/>
                    <a:pt x="4709" y="14812"/>
                  </a:cubicBezTo>
                  <a:cubicBezTo>
                    <a:pt x="3708" y="18565"/>
                    <a:pt x="2980" y="22387"/>
                    <a:pt x="2594" y="26254"/>
                  </a:cubicBezTo>
                  <a:cubicBezTo>
                    <a:pt x="2503" y="27096"/>
                    <a:pt x="2366" y="27846"/>
                    <a:pt x="1456" y="28188"/>
                  </a:cubicBezTo>
                  <a:cubicBezTo>
                    <a:pt x="1297" y="28279"/>
                    <a:pt x="1138" y="28415"/>
                    <a:pt x="1024" y="28574"/>
                  </a:cubicBezTo>
                  <a:cubicBezTo>
                    <a:pt x="364" y="29462"/>
                    <a:pt x="0" y="30417"/>
                    <a:pt x="455" y="31509"/>
                  </a:cubicBezTo>
                  <a:cubicBezTo>
                    <a:pt x="887" y="32532"/>
                    <a:pt x="1775" y="32942"/>
                    <a:pt x="2684" y="33010"/>
                  </a:cubicBezTo>
                  <a:cubicBezTo>
                    <a:pt x="2703" y="33010"/>
                    <a:pt x="2722" y="33011"/>
                    <a:pt x="2740" y="33011"/>
                  </a:cubicBezTo>
                  <a:cubicBezTo>
                    <a:pt x="3947" y="33011"/>
                    <a:pt x="5035" y="32288"/>
                    <a:pt x="5505" y="31168"/>
                  </a:cubicBezTo>
                  <a:cubicBezTo>
                    <a:pt x="5937" y="30053"/>
                    <a:pt x="5551" y="28779"/>
                    <a:pt x="4573" y="28097"/>
                  </a:cubicBezTo>
                  <a:cubicBezTo>
                    <a:pt x="3936" y="27687"/>
                    <a:pt x="3822" y="27278"/>
                    <a:pt x="3936" y="26618"/>
                  </a:cubicBezTo>
                  <a:cubicBezTo>
                    <a:pt x="4118" y="25435"/>
                    <a:pt x="4254" y="24252"/>
                    <a:pt x="4436" y="23069"/>
                  </a:cubicBezTo>
                  <a:cubicBezTo>
                    <a:pt x="4959" y="19566"/>
                    <a:pt x="5755" y="16109"/>
                    <a:pt x="6825" y="12742"/>
                  </a:cubicBezTo>
                  <a:cubicBezTo>
                    <a:pt x="7575" y="10467"/>
                    <a:pt x="8690" y="8306"/>
                    <a:pt x="10146" y="6396"/>
                  </a:cubicBezTo>
                  <a:cubicBezTo>
                    <a:pt x="11920" y="4075"/>
                    <a:pt x="14172" y="2437"/>
                    <a:pt x="17038" y="1664"/>
                  </a:cubicBezTo>
                  <a:cubicBezTo>
                    <a:pt x="17379" y="1573"/>
                    <a:pt x="17698" y="1459"/>
                    <a:pt x="18039" y="1346"/>
                  </a:cubicBezTo>
                  <a:cubicBezTo>
                    <a:pt x="18221" y="1277"/>
                    <a:pt x="18380" y="1164"/>
                    <a:pt x="18517" y="1027"/>
                  </a:cubicBezTo>
                  <a:cubicBezTo>
                    <a:pt x="18790" y="709"/>
                    <a:pt x="18676" y="208"/>
                    <a:pt x="18267" y="49"/>
                  </a:cubicBezTo>
                  <a:cubicBezTo>
                    <a:pt x="18161" y="17"/>
                    <a:pt x="18046" y="0"/>
                    <a:pt x="1793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24;p64">
              <a:extLst>
                <a:ext uri="{FF2B5EF4-FFF2-40B4-BE49-F238E27FC236}">
                  <a16:creationId xmlns:a16="http://schemas.microsoft.com/office/drawing/2014/main" id="{57D21C5B-F5AF-FF76-2BEF-6EF36FF33847}"/>
                </a:ext>
              </a:extLst>
            </p:cNvPr>
            <p:cNvSpPr/>
            <p:nvPr/>
          </p:nvSpPr>
          <p:spPr>
            <a:xfrm>
              <a:off x="4138100" y="2960425"/>
              <a:ext cx="526075" cy="174500"/>
            </a:xfrm>
            <a:custGeom>
              <a:avLst/>
              <a:gdLst/>
              <a:ahLst/>
              <a:cxnLst/>
              <a:rect l="l" t="t" r="r" b="b"/>
              <a:pathLst>
                <a:path w="21043" h="6980" extrusionOk="0">
                  <a:moveTo>
                    <a:pt x="21042" y="0"/>
                  </a:moveTo>
                  <a:lnTo>
                    <a:pt x="21042" y="0"/>
                  </a:lnTo>
                  <a:cubicBezTo>
                    <a:pt x="20201" y="137"/>
                    <a:pt x="19336" y="251"/>
                    <a:pt x="18472" y="342"/>
                  </a:cubicBezTo>
                  <a:cubicBezTo>
                    <a:pt x="14718" y="751"/>
                    <a:pt x="10920" y="819"/>
                    <a:pt x="8941" y="842"/>
                  </a:cubicBezTo>
                  <a:cubicBezTo>
                    <a:pt x="5733" y="842"/>
                    <a:pt x="2935" y="774"/>
                    <a:pt x="365" y="660"/>
                  </a:cubicBezTo>
                  <a:cubicBezTo>
                    <a:pt x="228" y="2753"/>
                    <a:pt x="1" y="6301"/>
                    <a:pt x="1" y="6301"/>
                  </a:cubicBezTo>
                  <a:cubicBezTo>
                    <a:pt x="1" y="6301"/>
                    <a:pt x="4537" y="6979"/>
                    <a:pt x="10232" y="6979"/>
                  </a:cubicBezTo>
                  <a:cubicBezTo>
                    <a:pt x="13573" y="6979"/>
                    <a:pt x="17312" y="6746"/>
                    <a:pt x="20769" y="6006"/>
                  </a:cubicBezTo>
                  <a:cubicBezTo>
                    <a:pt x="20769" y="6006"/>
                    <a:pt x="20974" y="2480"/>
                    <a:pt x="21042" y="0"/>
                  </a:cubicBezTo>
                  <a:close/>
                </a:path>
              </a:pathLst>
            </a:custGeom>
            <a:solidFill>
              <a:srgbClr val="499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subTitle" idx="1"/>
          </p:nvPr>
        </p:nvSpPr>
        <p:spPr>
          <a:xfrm>
            <a:off x="1073791" y="1476461"/>
            <a:ext cx="7189365" cy="3323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Practo Online Doctor is a telemedicine platform that provides online doctor consultations and appointment booking.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chemeClr val="tx1">
                  <a:lumMod val="50000"/>
                </a:schemeClr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Patients can connect with a doctor online through their computer or mobile device and receive medical advice, diagnoses, and prescriptions from a qualified healthcare provider.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chemeClr val="tx1">
                  <a:lumMod val="50000"/>
                </a:schemeClr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Practo Online Doctor is designed to make healthcare more accessible, convenient, and affordable.</a:t>
            </a:r>
            <a:endParaRPr sz="20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9" name="Google Shape;219;p36"/>
          <p:cNvSpPr txBox="1">
            <a:spLocks noGrp="1"/>
          </p:cNvSpPr>
          <p:nvPr>
            <p:ph type="title"/>
          </p:nvPr>
        </p:nvSpPr>
        <p:spPr>
          <a:xfrm>
            <a:off x="2104375" y="208883"/>
            <a:ext cx="49353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cxnSp>
        <p:nvCxnSpPr>
          <p:cNvPr id="220" name="Google Shape;220;p36"/>
          <p:cNvCxnSpPr/>
          <p:nvPr/>
        </p:nvCxnSpPr>
        <p:spPr>
          <a:xfrm>
            <a:off x="2413075" y="1107473"/>
            <a:ext cx="4334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6" name="Picture 4" descr="online doctor support Icon 5233297">
            <a:extLst>
              <a:ext uri="{FF2B5EF4-FFF2-40B4-BE49-F238E27FC236}">
                <a16:creationId xmlns:a16="http://schemas.microsoft.com/office/drawing/2014/main" id="{C5A23661-3CC5-B477-3CBF-BC918CA5B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41" y="208883"/>
            <a:ext cx="1040234" cy="104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nline doctor support Icon 5233297">
            <a:extLst>
              <a:ext uri="{FF2B5EF4-FFF2-40B4-BE49-F238E27FC236}">
                <a16:creationId xmlns:a16="http://schemas.microsoft.com/office/drawing/2014/main" id="{5C03E40A-CA07-C5B3-AF17-EFFD2B831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662" y="208883"/>
            <a:ext cx="1040234" cy="104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71265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Technical Aspects</a:t>
            </a:r>
          </a:p>
        </p:txBody>
      </p:sp>
      <p:sp>
        <p:nvSpPr>
          <p:cNvPr id="264" name="Google Shape;264;p38"/>
          <p:cNvSpPr/>
          <p:nvPr/>
        </p:nvSpPr>
        <p:spPr>
          <a:xfrm>
            <a:off x="1454050" y="7106788"/>
            <a:ext cx="6739800" cy="204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ambulance Icon 5514998">
            <a:extLst>
              <a:ext uri="{FF2B5EF4-FFF2-40B4-BE49-F238E27FC236}">
                <a16:creationId xmlns:a16="http://schemas.microsoft.com/office/drawing/2014/main" id="{4A62825A-D8BE-9474-DBE9-FE26ACF3D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24763" y="317973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ols Icon 148985">
            <a:extLst>
              <a:ext uri="{FF2B5EF4-FFF2-40B4-BE49-F238E27FC236}">
                <a16:creationId xmlns:a16="http://schemas.microsoft.com/office/drawing/2014/main" id="{3ED30802-3256-1598-0CD9-19AD079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53" y="167537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Role of Python in Machine Learning | Twine">
            <a:extLst>
              <a:ext uri="{FF2B5EF4-FFF2-40B4-BE49-F238E27FC236}">
                <a16:creationId xmlns:a16="http://schemas.microsoft.com/office/drawing/2014/main" id="{ED476640-2F0C-FDB8-A1E2-9DBEEA90C1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4" r="17809"/>
          <a:stretch/>
        </p:blipFill>
        <p:spPr bwMode="auto">
          <a:xfrm>
            <a:off x="6769467" y="361011"/>
            <a:ext cx="2370239" cy="206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FCE17A-96AD-8335-88C2-8B58A10B9502}"/>
              </a:ext>
            </a:extLst>
          </p:cNvPr>
          <p:cNvSpPr txBox="1"/>
          <p:nvPr/>
        </p:nvSpPr>
        <p:spPr>
          <a:xfrm>
            <a:off x="3825346" y="1385042"/>
            <a:ext cx="211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Beautiful soup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056" name="Picture 8" descr="data mining Icon 4859664">
            <a:extLst>
              <a:ext uri="{FF2B5EF4-FFF2-40B4-BE49-F238E27FC236}">
                <a16:creationId xmlns:a16="http://schemas.microsoft.com/office/drawing/2014/main" id="{C1E8F948-7C05-46B0-A061-76A2157FD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52390" y="1281807"/>
            <a:ext cx="708520" cy="70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B6CE79-DD40-5FDB-979A-B644080B1A88}"/>
              </a:ext>
            </a:extLst>
          </p:cNvPr>
          <p:cNvSpPr txBox="1"/>
          <p:nvPr/>
        </p:nvSpPr>
        <p:spPr>
          <a:xfrm>
            <a:off x="3896341" y="2317349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Pandas and NumPy</a:t>
            </a:r>
          </a:p>
        </p:txBody>
      </p:sp>
      <p:pic>
        <p:nvPicPr>
          <p:cNvPr id="2058" name="Picture 10" descr="cleaning Icon 2836358">
            <a:extLst>
              <a:ext uri="{FF2B5EF4-FFF2-40B4-BE49-F238E27FC236}">
                <a16:creationId xmlns:a16="http://schemas.microsoft.com/office/drawing/2014/main" id="{238DE90B-F706-D609-A041-3443DB44C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72" y="2201451"/>
            <a:ext cx="708520" cy="70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470CAB-AA45-E0E3-C56E-FCA39A67D750}"/>
              </a:ext>
            </a:extLst>
          </p:cNvPr>
          <p:cNvSpPr txBox="1"/>
          <p:nvPr/>
        </p:nvSpPr>
        <p:spPr>
          <a:xfrm>
            <a:off x="3896341" y="325181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Sci-kit learn</a:t>
            </a:r>
          </a:p>
        </p:txBody>
      </p:sp>
      <p:pic>
        <p:nvPicPr>
          <p:cNvPr id="2060" name="Picture 12" descr="prediction Icon 5438918">
            <a:extLst>
              <a:ext uri="{FF2B5EF4-FFF2-40B4-BE49-F238E27FC236}">
                <a16:creationId xmlns:a16="http://schemas.microsoft.com/office/drawing/2014/main" id="{42CB9B8A-8948-C084-FB5B-ADEF56FB4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390" y="3277378"/>
            <a:ext cx="545282" cy="54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oogle Shape;220;p36">
            <a:extLst>
              <a:ext uri="{FF2B5EF4-FFF2-40B4-BE49-F238E27FC236}">
                <a16:creationId xmlns:a16="http://schemas.microsoft.com/office/drawing/2014/main" id="{1AE2D9F0-AEED-5158-B10C-4968C7D24EA3}"/>
              </a:ext>
            </a:extLst>
          </p:cNvPr>
          <p:cNvCxnSpPr>
            <a:cxnSpLocks/>
          </p:cNvCxnSpPr>
          <p:nvPr/>
        </p:nvCxnSpPr>
        <p:spPr>
          <a:xfrm>
            <a:off x="3139417" y="1040361"/>
            <a:ext cx="286516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C8E321E-974F-FDE3-0CC5-1BF5738066AE}"/>
              </a:ext>
            </a:extLst>
          </p:cNvPr>
          <p:cNvSpPr txBox="1"/>
          <p:nvPr/>
        </p:nvSpPr>
        <p:spPr>
          <a:xfrm>
            <a:off x="3987274" y="4073108"/>
            <a:ext cx="179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Streamlit</a:t>
            </a:r>
            <a:endParaRPr lang="en-US" sz="2400" dirty="0"/>
          </a:p>
        </p:txBody>
      </p:sp>
      <p:pic>
        <p:nvPicPr>
          <p:cNvPr id="1026" name="Picture 2" descr="web page Icon 5512076">
            <a:extLst>
              <a:ext uri="{FF2B5EF4-FFF2-40B4-BE49-F238E27FC236}">
                <a16:creationId xmlns:a16="http://schemas.microsoft.com/office/drawing/2014/main" id="{D89890DC-0336-F006-DF30-32C8E7782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36" y="3949761"/>
            <a:ext cx="830510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75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subTitle" idx="1"/>
          </p:nvPr>
        </p:nvSpPr>
        <p:spPr>
          <a:xfrm>
            <a:off x="629579" y="3615619"/>
            <a:ext cx="7507741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Segoe Script" panose="030B0504020000000003" pitchFamily="66" charset="0"/>
              </a:rPr>
              <a:t>“The more that you read, the more things you will know,     	the more that you learn, the more places you’ll go.”</a:t>
            </a:r>
            <a:endParaRPr lang="en-US" dirty="0">
              <a:solidFill>
                <a:schemeClr val="tx1">
                  <a:lumMod val="50000"/>
                </a:schemeClr>
              </a:solidFill>
              <a:latin typeface="Segoe Script" panose="030B0504020000000003" pitchFamily="66" charset="0"/>
            </a:endParaRPr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1100100" y="2625922"/>
            <a:ext cx="6943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</a:t>
            </a:r>
            <a:r>
              <a:rPr lang="en-US" sz="4400" b="1" kern="120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PROJECT</a:t>
            </a:r>
            <a:endParaRPr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</p:txBody>
      </p:sp>
      <p:sp>
        <p:nvSpPr>
          <p:cNvPr id="212" name="Google Shape;212;p35"/>
          <p:cNvSpPr txBox="1">
            <a:spLocks noGrp="1"/>
          </p:cNvSpPr>
          <p:nvPr>
            <p:ph type="title" idx="2"/>
          </p:nvPr>
        </p:nvSpPr>
        <p:spPr>
          <a:xfrm>
            <a:off x="1032989" y="1459778"/>
            <a:ext cx="2035200" cy="10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13" name="Google Shape;213;p35"/>
          <p:cNvCxnSpPr/>
          <p:nvPr/>
        </p:nvCxnSpPr>
        <p:spPr>
          <a:xfrm>
            <a:off x="1188250" y="3506000"/>
            <a:ext cx="567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444;p38">
            <a:extLst>
              <a:ext uri="{FF2B5EF4-FFF2-40B4-BE49-F238E27FC236}">
                <a16:creationId xmlns:a16="http://schemas.microsoft.com/office/drawing/2014/main" id="{B4AD456A-007E-5F19-4A7A-80792835B0F1}"/>
              </a:ext>
            </a:extLst>
          </p:cNvPr>
          <p:cNvGrpSpPr/>
          <p:nvPr/>
        </p:nvGrpSpPr>
        <p:grpSpPr>
          <a:xfrm>
            <a:off x="6730626" y="453006"/>
            <a:ext cx="2035200" cy="2818701"/>
            <a:chOff x="5247496" y="678574"/>
            <a:chExt cx="3682737" cy="4188102"/>
          </a:xfrm>
        </p:grpSpPr>
        <p:sp>
          <p:nvSpPr>
            <p:cNvPr id="3" name="Google Shape;445;p38">
              <a:extLst>
                <a:ext uri="{FF2B5EF4-FFF2-40B4-BE49-F238E27FC236}">
                  <a16:creationId xmlns:a16="http://schemas.microsoft.com/office/drawing/2014/main" id="{82C8587E-046A-7C80-D9A5-55903609803B}"/>
                </a:ext>
              </a:extLst>
            </p:cNvPr>
            <p:cNvSpPr/>
            <p:nvPr/>
          </p:nvSpPr>
          <p:spPr>
            <a:xfrm>
              <a:off x="7299561" y="765718"/>
              <a:ext cx="123745" cy="12374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" y="0"/>
                  </a:moveTo>
                  <a:lnTo>
                    <a:pt x="1" y="1922"/>
                  </a:lnTo>
                  <a:cubicBezTo>
                    <a:pt x="1" y="2991"/>
                    <a:pt x="870" y="3860"/>
                    <a:pt x="1939" y="3860"/>
                  </a:cubicBezTo>
                  <a:cubicBezTo>
                    <a:pt x="3008" y="3860"/>
                    <a:pt x="3861" y="2991"/>
                    <a:pt x="3861" y="1922"/>
                  </a:cubicBezTo>
                  <a:lnTo>
                    <a:pt x="3861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4" y="3008"/>
                    <a:pt x="1939" y="3008"/>
                  </a:cubicBezTo>
                  <a:cubicBezTo>
                    <a:pt x="1338" y="3008"/>
                    <a:pt x="853" y="2523"/>
                    <a:pt x="853" y="1922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46;p38">
              <a:extLst>
                <a:ext uri="{FF2B5EF4-FFF2-40B4-BE49-F238E27FC236}">
                  <a16:creationId xmlns:a16="http://schemas.microsoft.com/office/drawing/2014/main" id="{7C5B9739-1131-1FCE-FFAA-E9516C1FE622}"/>
                </a:ext>
              </a:extLst>
            </p:cNvPr>
            <p:cNvSpPr/>
            <p:nvPr/>
          </p:nvSpPr>
          <p:spPr>
            <a:xfrm>
              <a:off x="6798876" y="765718"/>
              <a:ext cx="124258" cy="123745"/>
            </a:xfrm>
            <a:custGeom>
              <a:avLst/>
              <a:gdLst/>
              <a:ahLst/>
              <a:cxnLst/>
              <a:rect l="l" t="t" r="r" b="b"/>
              <a:pathLst>
                <a:path w="3877" h="3861" extrusionOk="0">
                  <a:moveTo>
                    <a:pt x="0" y="0"/>
                  </a:moveTo>
                  <a:lnTo>
                    <a:pt x="0" y="1922"/>
                  </a:lnTo>
                  <a:cubicBezTo>
                    <a:pt x="0" y="2991"/>
                    <a:pt x="869" y="3860"/>
                    <a:pt x="1939" y="3860"/>
                  </a:cubicBezTo>
                  <a:cubicBezTo>
                    <a:pt x="3008" y="3860"/>
                    <a:pt x="3860" y="2991"/>
                    <a:pt x="3877" y="1922"/>
                  </a:cubicBezTo>
                  <a:lnTo>
                    <a:pt x="3877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3" y="3008"/>
                    <a:pt x="1939" y="3008"/>
                  </a:cubicBezTo>
                  <a:cubicBezTo>
                    <a:pt x="1337" y="3008"/>
                    <a:pt x="852" y="2523"/>
                    <a:pt x="852" y="1922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47;p38">
              <a:extLst>
                <a:ext uri="{FF2B5EF4-FFF2-40B4-BE49-F238E27FC236}">
                  <a16:creationId xmlns:a16="http://schemas.microsoft.com/office/drawing/2014/main" id="{A5E7445D-E8FB-C589-DD55-45EB54B2DEFF}"/>
                </a:ext>
              </a:extLst>
            </p:cNvPr>
            <p:cNvSpPr/>
            <p:nvPr/>
          </p:nvSpPr>
          <p:spPr>
            <a:xfrm>
              <a:off x="7084281" y="678574"/>
              <a:ext cx="66440" cy="4168263"/>
            </a:xfrm>
            <a:custGeom>
              <a:avLst/>
              <a:gdLst/>
              <a:ahLst/>
              <a:cxnLst/>
              <a:rect l="l" t="t" r="r" b="b"/>
              <a:pathLst>
                <a:path w="2073" h="130055" extrusionOk="0">
                  <a:moveTo>
                    <a:pt x="1037" y="0"/>
                  </a:moveTo>
                  <a:cubicBezTo>
                    <a:pt x="523" y="0"/>
                    <a:pt x="9" y="338"/>
                    <a:pt x="1" y="1015"/>
                  </a:cubicBezTo>
                  <a:lnTo>
                    <a:pt x="1" y="130055"/>
                  </a:lnTo>
                  <a:lnTo>
                    <a:pt x="2073" y="130055"/>
                  </a:lnTo>
                  <a:lnTo>
                    <a:pt x="2073" y="1015"/>
                  </a:lnTo>
                  <a:cubicBezTo>
                    <a:pt x="2065" y="338"/>
                    <a:pt x="1551" y="0"/>
                    <a:pt x="103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48;p38">
              <a:extLst>
                <a:ext uri="{FF2B5EF4-FFF2-40B4-BE49-F238E27FC236}">
                  <a16:creationId xmlns:a16="http://schemas.microsoft.com/office/drawing/2014/main" id="{30954350-2743-EFFE-47F0-44B4CFEEB3A6}"/>
                </a:ext>
              </a:extLst>
            </p:cNvPr>
            <p:cNvSpPr/>
            <p:nvPr/>
          </p:nvSpPr>
          <p:spPr>
            <a:xfrm>
              <a:off x="6847592" y="741071"/>
              <a:ext cx="527511" cy="49293"/>
            </a:xfrm>
            <a:custGeom>
              <a:avLst/>
              <a:gdLst/>
              <a:ahLst/>
              <a:cxnLst/>
              <a:rect l="l" t="t" r="r" b="b"/>
              <a:pathLst>
                <a:path w="16459" h="1538" extrusionOk="0">
                  <a:moveTo>
                    <a:pt x="1020" y="1"/>
                  </a:moveTo>
                  <a:cubicBezTo>
                    <a:pt x="1" y="1"/>
                    <a:pt x="1" y="1538"/>
                    <a:pt x="1020" y="1538"/>
                  </a:cubicBezTo>
                  <a:lnTo>
                    <a:pt x="15423" y="1538"/>
                  </a:lnTo>
                  <a:cubicBezTo>
                    <a:pt x="16459" y="1538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9;p38">
              <a:extLst>
                <a:ext uri="{FF2B5EF4-FFF2-40B4-BE49-F238E27FC236}">
                  <a16:creationId xmlns:a16="http://schemas.microsoft.com/office/drawing/2014/main" id="{E6CBB706-DA3B-81DE-89A5-04398C7EAAFC}"/>
                </a:ext>
              </a:extLst>
            </p:cNvPr>
            <p:cNvSpPr/>
            <p:nvPr/>
          </p:nvSpPr>
          <p:spPr>
            <a:xfrm>
              <a:off x="7299561" y="2580004"/>
              <a:ext cx="123745" cy="12374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" y="1"/>
                  </a:moveTo>
                  <a:lnTo>
                    <a:pt x="1" y="1922"/>
                  </a:lnTo>
                  <a:cubicBezTo>
                    <a:pt x="1" y="2992"/>
                    <a:pt x="870" y="3860"/>
                    <a:pt x="1939" y="3860"/>
                  </a:cubicBezTo>
                  <a:cubicBezTo>
                    <a:pt x="3008" y="3860"/>
                    <a:pt x="3861" y="2992"/>
                    <a:pt x="3861" y="1922"/>
                  </a:cubicBezTo>
                  <a:lnTo>
                    <a:pt x="3861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4" y="3008"/>
                    <a:pt x="1939" y="3008"/>
                  </a:cubicBezTo>
                  <a:cubicBezTo>
                    <a:pt x="1338" y="3008"/>
                    <a:pt x="853" y="2524"/>
                    <a:pt x="853" y="1922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0;p38">
              <a:extLst>
                <a:ext uri="{FF2B5EF4-FFF2-40B4-BE49-F238E27FC236}">
                  <a16:creationId xmlns:a16="http://schemas.microsoft.com/office/drawing/2014/main" id="{E5388494-6BF1-DDA6-D838-2A0752D28634}"/>
                </a:ext>
              </a:extLst>
            </p:cNvPr>
            <p:cNvSpPr/>
            <p:nvPr/>
          </p:nvSpPr>
          <p:spPr>
            <a:xfrm>
              <a:off x="6798876" y="2580004"/>
              <a:ext cx="124258" cy="123745"/>
            </a:xfrm>
            <a:custGeom>
              <a:avLst/>
              <a:gdLst/>
              <a:ahLst/>
              <a:cxnLst/>
              <a:rect l="l" t="t" r="r" b="b"/>
              <a:pathLst>
                <a:path w="3877" h="3861" extrusionOk="0">
                  <a:moveTo>
                    <a:pt x="0" y="1"/>
                  </a:moveTo>
                  <a:lnTo>
                    <a:pt x="0" y="1922"/>
                  </a:lnTo>
                  <a:cubicBezTo>
                    <a:pt x="0" y="2992"/>
                    <a:pt x="869" y="3860"/>
                    <a:pt x="1939" y="3860"/>
                  </a:cubicBezTo>
                  <a:cubicBezTo>
                    <a:pt x="3008" y="3860"/>
                    <a:pt x="3860" y="2992"/>
                    <a:pt x="3877" y="1922"/>
                  </a:cubicBezTo>
                  <a:lnTo>
                    <a:pt x="3877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3" y="3008"/>
                    <a:pt x="1939" y="3008"/>
                  </a:cubicBezTo>
                  <a:cubicBezTo>
                    <a:pt x="1337" y="3008"/>
                    <a:pt x="852" y="2524"/>
                    <a:pt x="852" y="1922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1;p38">
              <a:extLst>
                <a:ext uri="{FF2B5EF4-FFF2-40B4-BE49-F238E27FC236}">
                  <a16:creationId xmlns:a16="http://schemas.microsoft.com/office/drawing/2014/main" id="{59F77EEB-4959-E0DC-8486-BF12BB900BD8}"/>
                </a:ext>
              </a:extLst>
            </p:cNvPr>
            <p:cNvSpPr/>
            <p:nvPr/>
          </p:nvSpPr>
          <p:spPr>
            <a:xfrm>
              <a:off x="6847592" y="2555902"/>
              <a:ext cx="527511" cy="48780"/>
            </a:xfrm>
            <a:custGeom>
              <a:avLst/>
              <a:gdLst/>
              <a:ahLst/>
              <a:cxnLst/>
              <a:rect l="l" t="t" r="r" b="b"/>
              <a:pathLst>
                <a:path w="16459" h="1522" extrusionOk="0">
                  <a:moveTo>
                    <a:pt x="1020" y="1"/>
                  </a:moveTo>
                  <a:cubicBezTo>
                    <a:pt x="1" y="1"/>
                    <a:pt x="1" y="1521"/>
                    <a:pt x="1020" y="1521"/>
                  </a:cubicBezTo>
                  <a:lnTo>
                    <a:pt x="15423" y="1521"/>
                  </a:lnTo>
                  <a:cubicBezTo>
                    <a:pt x="16459" y="1521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2;p38">
              <a:extLst>
                <a:ext uri="{FF2B5EF4-FFF2-40B4-BE49-F238E27FC236}">
                  <a16:creationId xmlns:a16="http://schemas.microsoft.com/office/drawing/2014/main" id="{75A672F0-ECB9-2A18-408C-7B20C37E0F3C}"/>
                </a:ext>
              </a:extLst>
            </p:cNvPr>
            <p:cNvSpPr/>
            <p:nvPr/>
          </p:nvSpPr>
          <p:spPr>
            <a:xfrm>
              <a:off x="6633562" y="4800749"/>
              <a:ext cx="971820" cy="65927"/>
            </a:xfrm>
            <a:custGeom>
              <a:avLst/>
              <a:gdLst/>
              <a:ahLst/>
              <a:cxnLst/>
              <a:rect l="l" t="t" r="r" b="b"/>
              <a:pathLst>
                <a:path w="30322" h="2057" extrusionOk="0">
                  <a:moveTo>
                    <a:pt x="1350" y="1"/>
                  </a:moveTo>
                  <a:cubicBezTo>
                    <a:pt x="1" y="1"/>
                    <a:pt x="6" y="2056"/>
                    <a:pt x="1366" y="2056"/>
                  </a:cubicBezTo>
                  <a:cubicBezTo>
                    <a:pt x="1371" y="2056"/>
                    <a:pt x="1377" y="2056"/>
                    <a:pt x="1382" y="2056"/>
                  </a:cubicBezTo>
                  <a:lnTo>
                    <a:pt x="29286" y="2056"/>
                  </a:lnTo>
                  <a:cubicBezTo>
                    <a:pt x="29854" y="2056"/>
                    <a:pt x="30321" y="1588"/>
                    <a:pt x="30321" y="1020"/>
                  </a:cubicBezTo>
                  <a:cubicBezTo>
                    <a:pt x="30321" y="452"/>
                    <a:pt x="29854" y="1"/>
                    <a:pt x="29286" y="1"/>
                  </a:cubicBezTo>
                  <a:lnTo>
                    <a:pt x="1382" y="1"/>
                  </a:lnTo>
                  <a:cubicBezTo>
                    <a:pt x="1371" y="1"/>
                    <a:pt x="1360" y="1"/>
                    <a:pt x="135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3;p38">
              <a:extLst>
                <a:ext uri="{FF2B5EF4-FFF2-40B4-BE49-F238E27FC236}">
                  <a16:creationId xmlns:a16="http://schemas.microsoft.com/office/drawing/2014/main" id="{EF67E68F-7A27-4BCE-4E39-3911E7E19834}"/>
                </a:ext>
              </a:extLst>
            </p:cNvPr>
            <p:cNvSpPr/>
            <p:nvPr/>
          </p:nvSpPr>
          <p:spPr>
            <a:xfrm>
              <a:off x="6970760" y="2007559"/>
              <a:ext cx="139802" cy="159609"/>
            </a:xfrm>
            <a:custGeom>
              <a:avLst/>
              <a:gdLst/>
              <a:ahLst/>
              <a:cxnLst/>
              <a:rect l="l" t="t" r="r" b="b"/>
              <a:pathLst>
                <a:path w="4362" h="4980" extrusionOk="0">
                  <a:moveTo>
                    <a:pt x="3109" y="0"/>
                  </a:moveTo>
                  <a:lnTo>
                    <a:pt x="1672" y="919"/>
                  </a:lnTo>
                  <a:cubicBezTo>
                    <a:pt x="1538" y="786"/>
                    <a:pt x="1454" y="719"/>
                    <a:pt x="1454" y="719"/>
                  </a:cubicBezTo>
                  <a:lnTo>
                    <a:pt x="1" y="2072"/>
                  </a:lnTo>
                  <a:cubicBezTo>
                    <a:pt x="1" y="2072"/>
                    <a:pt x="1839" y="4445"/>
                    <a:pt x="2858" y="4980"/>
                  </a:cubicBezTo>
                  <a:cubicBezTo>
                    <a:pt x="4278" y="4528"/>
                    <a:pt x="3994" y="3376"/>
                    <a:pt x="3827" y="3025"/>
                  </a:cubicBezTo>
                  <a:cubicBezTo>
                    <a:pt x="3827" y="3025"/>
                    <a:pt x="4328" y="2223"/>
                    <a:pt x="4345" y="1838"/>
                  </a:cubicBezTo>
                  <a:cubicBezTo>
                    <a:pt x="4362" y="1437"/>
                    <a:pt x="3109" y="0"/>
                    <a:pt x="310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4;p38">
              <a:extLst>
                <a:ext uri="{FF2B5EF4-FFF2-40B4-BE49-F238E27FC236}">
                  <a16:creationId xmlns:a16="http://schemas.microsoft.com/office/drawing/2014/main" id="{58102B66-6C2D-B107-9F68-66361390BE16}"/>
                </a:ext>
              </a:extLst>
            </p:cNvPr>
            <p:cNvSpPr/>
            <p:nvPr/>
          </p:nvSpPr>
          <p:spPr>
            <a:xfrm>
              <a:off x="6991112" y="1947786"/>
              <a:ext cx="110348" cy="102015"/>
            </a:xfrm>
            <a:custGeom>
              <a:avLst/>
              <a:gdLst/>
              <a:ahLst/>
              <a:cxnLst/>
              <a:rect l="l" t="t" r="r" b="b"/>
              <a:pathLst>
                <a:path w="3443" h="3183" extrusionOk="0">
                  <a:moveTo>
                    <a:pt x="402" y="0"/>
                  </a:moveTo>
                  <a:cubicBezTo>
                    <a:pt x="289" y="0"/>
                    <a:pt x="207" y="10"/>
                    <a:pt x="168" y="27"/>
                  </a:cubicBezTo>
                  <a:cubicBezTo>
                    <a:pt x="1" y="94"/>
                    <a:pt x="118" y="462"/>
                    <a:pt x="569" y="796"/>
                  </a:cubicBezTo>
                  <a:cubicBezTo>
                    <a:pt x="936" y="1063"/>
                    <a:pt x="1337" y="1314"/>
                    <a:pt x="1738" y="1531"/>
                  </a:cubicBezTo>
                  <a:cubicBezTo>
                    <a:pt x="1939" y="1865"/>
                    <a:pt x="2106" y="2216"/>
                    <a:pt x="2223" y="2584"/>
                  </a:cubicBezTo>
                  <a:cubicBezTo>
                    <a:pt x="2366" y="3047"/>
                    <a:pt x="2685" y="3183"/>
                    <a:pt x="2904" y="3183"/>
                  </a:cubicBezTo>
                  <a:cubicBezTo>
                    <a:pt x="3016" y="3183"/>
                    <a:pt x="3103" y="3147"/>
                    <a:pt x="3125" y="3102"/>
                  </a:cubicBezTo>
                  <a:cubicBezTo>
                    <a:pt x="3443" y="2500"/>
                    <a:pt x="2824" y="880"/>
                    <a:pt x="2173" y="462"/>
                  </a:cubicBezTo>
                  <a:cubicBezTo>
                    <a:pt x="1659" y="132"/>
                    <a:pt x="822" y="0"/>
                    <a:pt x="4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D81F0A3E-B326-7A05-8748-EDBFE95883DA}"/>
                </a:ext>
              </a:extLst>
            </p:cNvPr>
            <p:cNvSpPr/>
            <p:nvPr/>
          </p:nvSpPr>
          <p:spPr>
            <a:xfrm>
              <a:off x="6946146" y="1956279"/>
              <a:ext cx="69645" cy="94676"/>
            </a:xfrm>
            <a:custGeom>
              <a:avLst/>
              <a:gdLst/>
              <a:ahLst/>
              <a:cxnLst/>
              <a:rect l="l" t="t" r="r" b="b"/>
              <a:pathLst>
                <a:path w="2173" h="2954" extrusionOk="0">
                  <a:moveTo>
                    <a:pt x="1939" y="1"/>
                  </a:moveTo>
                  <a:cubicBezTo>
                    <a:pt x="1713" y="1"/>
                    <a:pt x="1040" y="481"/>
                    <a:pt x="719" y="849"/>
                  </a:cubicBezTo>
                  <a:cubicBezTo>
                    <a:pt x="368" y="1233"/>
                    <a:pt x="0" y="2135"/>
                    <a:pt x="50" y="2336"/>
                  </a:cubicBezTo>
                  <a:cubicBezTo>
                    <a:pt x="117" y="2536"/>
                    <a:pt x="585" y="2954"/>
                    <a:pt x="585" y="2954"/>
                  </a:cubicBezTo>
                  <a:cubicBezTo>
                    <a:pt x="769" y="2854"/>
                    <a:pt x="1203" y="2703"/>
                    <a:pt x="1320" y="2369"/>
                  </a:cubicBezTo>
                  <a:cubicBezTo>
                    <a:pt x="1370" y="2185"/>
                    <a:pt x="1170" y="1684"/>
                    <a:pt x="1170" y="1684"/>
                  </a:cubicBezTo>
                  <a:cubicBezTo>
                    <a:pt x="1170" y="1684"/>
                    <a:pt x="1938" y="932"/>
                    <a:pt x="2055" y="698"/>
                  </a:cubicBezTo>
                  <a:cubicBezTo>
                    <a:pt x="2172" y="464"/>
                    <a:pt x="2156" y="113"/>
                    <a:pt x="1989" y="13"/>
                  </a:cubicBezTo>
                  <a:cubicBezTo>
                    <a:pt x="1976" y="5"/>
                    <a:pt x="1959" y="1"/>
                    <a:pt x="193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6;p38">
              <a:extLst>
                <a:ext uri="{FF2B5EF4-FFF2-40B4-BE49-F238E27FC236}">
                  <a16:creationId xmlns:a16="http://schemas.microsoft.com/office/drawing/2014/main" id="{4DB29F9D-3496-037F-2E45-A4489CDDE9B1}"/>
                </a:ext>
              </a:extLst>
            </p:cNvPr>
            <p:cNvSpPr/>
            <p:nvPr/>
          </p:nvSpPr>
          <p:spPr>
            <a:xfrm>
              <a:off x="7043610" y="2053070"/>
              <a:ext cx="529242" cy="499435"/>
            </a:xfrm>
            <a:custGeom>
              <a:avLst/>
              <a:gdLst/>
              <a:ahLst/>
              <a:cxnLst/>
              <a:rect l="l" t="t" r="r" b="b"/>
              <a:pathLst>
                <a:path w="16513" h="15583" extrusionOk="0">
                  <a:moveTo>
                    <a:pt x="2607" y="1"/>
                  </a:moveTo>
                  <a:cubicBezTo>
                    <a:pt x="1554" y="1822"/>
                    <a:pt x="1170" y="2808"/>
                    <a:pt x="0" y="3727"/>
                  </a:cubicBezTo>
                  <a:cubicBezTo>
                    <a:pt x="0" y="3727"/>
                    <a:pt x="10410" y="15005"/>
                    <a:pt x="12582" y="15506"/>
                  </a:cubicBezTo>
                  <a:cubicBezTo>
                    <a:pt x="12815" y="15558"/>
                    <a:pt x="13039" y="15583"/>
                    <a:pt x="13254" y="15583"/>
                  </a:cubicBezTo>
                  <a:cubicBezTo>
                    <a:pt x="15318" y="15583"/>
                    <a:pt x="16512" y="13306"/>
                    <a:pt x="16391" y="11112"/>
                  </a:cubicBezTo>
                  <a:cubicBezTo>
                    <a:pt x="16258" y="8672"/>
                    <a:pt x="2607" y="1"/>
                    <a:pt x="2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7;p38">
              <a:extLst>
                <a:ext uri="{FF2B5EF4-FFF2-40B4-BE49-F238E27FC236}">
                  <a16:creationId xmlns:a16="http://schemas.microsoft.com/office/drawing/2014/main" id="{F3E8E415-48F0-EED3-2470-F9A0F04C2815}"/>
                </a:ext>
              </a:extLst>
            </p:cNvPr>
            <p:cNvSpPr/>
            <p:nvPr/>
          </p:nvSpPr>
          <p:spPr>
            <a:xfrm>
              <a:off x="6953646" y="1994707"/>
              <a:ext cx="125315" cy="122175"/>
            </a:xfrm>
            <a:custGeom>
              <a:avLst/>
              <a:gdLst/>
              <a:ahLst/>
              <a:cxnLst/>
              <a:rect l="l" t="t" r="r" b="b"/>
              <a:pathLst>
                <a:path w="3910" h="3812" extrusionOk="0">
                  <a:moveTo>
                    <a:pt x="3191" y="0"/>
                  </a:moveTo>
                  <a:cubicBezTo>
                    <a:pt x="3074" y="0"/>
                    <a:pt x="1671" y="535"/>
                    <a:pt x="1454" y="619"/>
                  </a:cubicBezTo>
                  <a:cubicBezTo>
                    <a:pt x="1253" y="702"/>
                    <a:pt x="0" y="1755"/>
                    <a:pt x="84" y="1939"/>
                  </a:cubicBezTo>
                  <a:cubicBezTo>
                    <a:pt x="217" y="2139"/>
                    <a:pt x="368" y="2323"/>
                    <a:pt x="535" y="2473"/>
                  </a:cubicBezTo>
                  <a:cubicBezTo>
                    <a:pt x="585" y="2690"/>
                    <a:pt x="668" y="2908"/>
                    <a:pt x="769" y="3108"/>
                  </a:cubicBezTo>
                  <a:cubicBezTo>
                    <a:pt x="869" y="3175"/>
                    <a:pt x="986" y="3242"/>
                    <a:pt x="1120" y="3259"/>
                  </a:cubicBezTo>
                  <a:cubicBezTo>
                    <a:pt x="1203" y="3409"/>
                    <a:pt x="1287" y="3559"/>
                    <a:pt x="1387" y="3693"/>
                  </a:cubicBezTo>
                  <a:cubicBezTo>
                    <a:pt x="1466" y="3772"/>
                    <a:pt x="1610" y="3812"/>
                    <a:pt x="1793" y="3812"/>
                  </a:cubicBezTo>
                  <a:cubicBezTo>
                    <a:pt x="2271" y="3812"/>
                    <a:pt x="3015" y="3538"/>
                    <a:pt x="3559" y="2958"/>
                  </a:cubicBezTo>
                  <a:cubicBezTo>
                    <a:pt x="3676" y="2824"/>
                    <a:pt x="3709" y="2640"/>
                    <a:pt x="3609" y="2490"/>
                  </a:cubicBezTo>
                  <a:cubicBezTo>
                    <a:pt x="3592" y="2440"/>
                    <a:pt x="3576" y="2406"/>
                    <a:pt x="3559" y="2373"/>
                  </a:cubicBezTo>
                  <a:cubicBezTo>
                    <a:pt x="3509" y="2289"/>
                    <a:pt x="3442" y="2223"/>
                    <a:pt x="3375" y="2156"/>
                  </a:cubicBezTo>
                  <a:cubicBezTo>
                    <a:pt x="3392" y="2139"/>
                    <a:pt x="3910" y="1855"/>
                    <a:pt x="3893" y="1621"/>
                  </a:cubicBezTo>
                  <a:cubicBezTo>
                    <a:pt x="3876" y="1387"/>
                    <a:pt x="3509" y="936"/>
                    <a:pt x="3509" y="936"/>
                  </a:cubicBezTo>
                  <a:cubicBezTo>
                    <a:pt x="3676" y="853"/>
                    <a:pt x="3743" y="652"/>
                    <a:pt x="3676" y="468"/>
                  </a:cubicBezTo>
                  <a:cubicBezTo>
                    <a:pt x="3659" y="452"/>
                    <a:pt x="3659" y="418"/>
                    <a:pt x="3643" y="401"/>
                  </a:cubicBezTo>
                  <a:cubicBezTo>
                    <a:pt x="3559" y="218"/>
                    <a:pt x="3392" y="67"/>
                    <a:pt x="319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8;p38">
              <a:extLst>
                <a:ext uri="{FF2B5EF4-FFF2-40B4-BE49-F238E27FC236}">
                  <a16:creationId xmlns:a16="http://schemas.microsoft.com/office/drawing/2014/main" id="{E2120411-4920-9709-D1CB-3C6E40C9F574}"/>
                </a:ext>
              </a:extLst>
            </p:cNvPr>
            <p:cNvSpPr/>
            <p:nvPr/>
          </p:nvSpPr>
          <p:spPr>
            <a:xfrm>
              <a:off x="6988452" y="2007559"/>
              <a:ext cx="85157" cy="57337"/>
            </a:xfrm>
            <a:custGeom>
              <a:avLst/>
              <a:gdLst/>
              <a:ahLst/>
              <a:cxnLst/>
              <a:rect l="l" t="t" r="r" b="b"/>
              <a:pathLst>
                <a:path w="2657" h="1789" extrusionOk="0">
                  <a:moveTo>
                    <a:pt x="2557" y="0"/>
                  </a:moveTo>
                  <a:cubicBezTo>
                    <a:pt x="2089" y="167"/>
                    <a:pt x="1153" y="518"/>
                    <a:pt x="902" y="719"/>
                  </a:cubicBezTo>
                  <a:cubicBezTo>
                    <a:pt x="568" y="1053"/>
                    <a:pt x="268" y="1404"/>
                    <a:pt x="0" y="1788"/>
                  </a:cubicBezTo>
                  <a:cubicBezTo>
                    <a:pt x="334" y="1504"/>
                    <a:pt x="685" y="1237"/>
                    <a:pt x="1036" y="970"/>
                  </a:cubicBezTo>
                  <a:cubicBezTo>
                    <a:pt x="1487" y="802"/>
                    <a:pt x="1955" y="652"/>
                    <a:pt x="2423" y="535"/>
                  </a:cubicBezTo>
                  <a:cubicBezTo>
                    <a:pt x="2590" y="452"/>
                    <a:pt x="2657" y="251"/>
                    <a:pt x="2590" y="67"/>
                  </a:cubicBezTo>
                  <a:cubicBezTo>
                    <a:pt x="2573" y="51"/>
                    <a:pt x="2573" y="17"/>
                    <a:pt x="255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9;p38">
              <a:extLst>
                <a:ext uri="{FF2B5EF4-FFF2-40B4-BE49-F238E27FC236}">
                  <a16:creationId xmlns:a16="http://schemas.microsoft.com/office/drawing/2014/main" id="{EB0B0F92-A1D2-9AC2-7A9F-7F831FF3D78D}"/>
                </a:ext>
              </a:extLst>
            </p:cNvPr>
            <p:cNvSpPr/>
            <p:nvPr/>
          </p:nvSpPr>
          <p:spPr>
            <a:xfrm>
              <a:off x="7017906" y="2063775"/>
              <a:ext cx="49838" cy="19999"/>
            </a:xfrm>
            <a:custGeom>
              <a:avLst/>
              <a:gdLst/>
              <a:ahLst/>
              <a:cxnLst/>
              <a:rect l="l" t="t" r="r" b="b"/>
              <a:pathLst>
                <a:path w="1555" h="624" extrusionOk="0">
                  <a:moveTo>
                    <a:pt x="1370" y="1"/>
                  </a:moveTo>
                  <a:lnTo>
                    <a:pt x="0" y="586"/>
                  </a:lnTo>
                  <a:cubicBezTo>
                    <a:pt x="142" y="611"/>
                    <a:pt x="284" y="623"/>
                    <a:pt x="426" y="623"/>
                  </a:cubicBezTo>
                  <a:cubicBezTo>
                    <a:pt x="568" y="623"/>
                    <a:pt x="710" y="611"/>
                    <a:pt x="852" y="586"/>
                  </a:cubicBezTo>
                  <a:cubicBezTo>
                    <a:pt x="1086" y="485"/>
                    <a:pt x="1320" y="352"/>
                    <a:pt x="1554" y="218"/>
                  </a:cubicBezTo>
                  <a:cubicBezTo>
                    <a:pt x="1504" y="134"/>
                    <a:pt x="1437" y="68"/>
                    <a:pt x="13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0;p38">
              <a:extLst>
                <a:ext uri="{FF2B5EF4-FFF2-40B4-BE49-F238E27FC236}">
                  <a16:creationId xmlns:a16="http://schemas.microsoft.com/office/drawing/2014/main" id="{B86CE5F2-EBAB-6CC2-5609-22F0477CB19A}"/>
                </a:ext>
              </a:extLst>
            </p:cNvPr>
            <p:cNvSpPr/>
            <p:nvPr/>
          </p:nvSpPr>
          <p:spPr>
            <a:xfrm>
              <a:off x="6759775" y="1304959"/>
              <a:ext cx="648532" cy="2417339"/>
            </a:xfrm>
            <a:custGeom>
              <a:avLst/>
              <a:gdLst/>
              <a:ahLst/>
              <a:cxnLst/>
              <a:rect l="l" t="t" r="r" b="b"/>
              <a:pathLst>
                <a:path w="20235" h="75424" extrusionOk="0">
                  <a:moveTo>
                    <a:pt x="18814" y="1"/>
                  </a:moveTo>
                  <a:lnTo>
                    <a:pt x="18814" y="5982"/>
                  </a:lnTo>
                  <a:cubicBezTo>
                    <a:pt x="18814" y="8522"/>
                    <a:pt x="17294" y="10795"/>
                    <a:pt x="14955" y="11764"/>
                  </a:cubicBezTo>
                  <a:cubicBezTo>
                    <a:pt x="10443" y="13618"/>
                    <a:pt x="7486" y="18013"/>
                    <a:pt x="7486" y="22892"/>
                  </a:cubicBezTo>
                  <a:lnTo>
                    <a:pt x="7486" y="48272"/>
                  </a:lnTo>
                  <a:cubicBezTo>
                    <a:pt x="7486" y="48865"/>
                    <a:pt x="7043" y="49161"/>
                    <a:pt x="6600" y="49161"/>
                  </a:cubicBezTo>
                  <a:cubicBezTo>
                    <a:pt x="6158" y="49161"/>
                    <a:pt x="5715" y="48865"/>
                    <a:pt x="5715" y="48272"/>
                  </a:cubicBezTo>
                  <a:lnTo>
                    <a:pt x="5715" y="43777"/>
                  </a:lnTo>
                  <a:cubicBezTo>
                    <a:pt x="5715" y="42190"/>
                    <a:pt x="4428" y="40920"/>
                    <a:pt x="2858" y="40920"/>
                  </a:cubicBezTo>
                  <a:cubicBezTo>
                    <a:pt x="1287" y="40920"/>
                    <a:pt x="1" y="42190"/>
                    <a:pt x="1" y="43777"/>
                  </a:cubicBezTo>
                  <a:lnTo>
                    <a:pt x="1" y="75423"/>
                  </a:lnTo>
                  <a:lnTo>
                    <a:pt x="1404" y="75423"/>
                  </a:lnTo>
                  <a:lnTo>
                    <a:pt x="1404" y="43777"/>
                  </a:lnTo>
                  <a:cubicBezTo>
                    <a:pt x="1404" y="42975"/>
                    <a:pt x="2056" y="42324"/>
                    <a:pt x="2858" y="42324"/>
                  </a:cubicBezTo>
                  <a:cubicBezTo>
                    <a:pt x="3660" y="42324"/>
                    <a:pt x="4311" y="42975"/>
                    <a:pt x="4311" y="43777"/>
                  </a:cubicBezTo>
                  <a:lnTo>
                    <a:pt x="4311" y="48272"/>
                  </a:lnTo>
                  <a:cubicBezTo>
                    <a:pt x="4311" y="49542"/>
                    <a:pt x="5331" y="50561"/>
                    <a:pt x="6600" y="50561"/>
                  </a:cubicBezTo>
                  <a:cubicBezTo>
                    <a:pt x="7870" y="50561"/>
                    <a:pt x="8906" y="49542"/>
                    <a:pt x="8906" y="48272"/>
                  </a:cubicBezTo>
                  <a:lnTo>
                    <a:pt x="8906" y="22875"/>
                  </a:lnTo>
                  <a:cubicBezTo>
                    <a:pt x="8906" y="18581"/>
                    <a:pt x="11496" y="14704"/>
                    <a:pt x="15489" y="13067"/>
                  </a:cubicBezTo>
                  <a:cubicBezTo>
                    <a:pt x="18363" y="11881"/>
                    <a:pt x="20235" y="9090"/>
                    <a:pt x="20218" y="5982"/>
                  </a:cubicBezTo>
                  <a:lnTo>
                    <a:pt x="2021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1;p38">
              <a:extLst>
                <a:ext uri="{FF2B5EF4-FFF2-40B4-BE49-F238E27FC236}">
                  <a16:creationId xmlns:a16="http://schemas.microsoft.com/office/drawing/2014/main" id="{EC8D9AE1-1E77-D3D1-29B8-326F167E0BB1}"/>
                </a:ext>
              </a:extLst>
            </p:cNvPr>
            <p:cNvSpPr/>
            <p:nvPr/>
          </p:nvSpPr>
          <p:spPr>
            <a:xfrm>
              <a:off x="7346162" y="829850"/>
              <a:ext cx="41280" cy="110476"/>
            </a:xfrm>
            <a:custGeom>
              <a:avLst/>
              <a:gdLst/>
              <a:ahLst/>
              <a:cxnLst/>
              <a:rect l="l" t="t" r="r" b="b"/>
              <a:pathLst>
                <a:path w="1288" h="3447" extrusionOk="0">
                  <a:moveTo>
                    <a:pt x="644" y="0"/>
                  </a:moveTo>
                  <a:cubicBezTo>
                    <a:pt x="322" y="0"/>
                    <a:pt x="0" y="213"/>
                    <a:pt x="0" y="639"/>
                  </a:cubicBezTo>
                  <a:lnTo>
                    <a:pt x="0" y="2811"/>
                  </a:lnTo>
                  <a:cubicBezTo>
                    <a:pt x="0" y="3162"/>
                    <a:pt x="285" y="3446"/>
                    <a:pt x="635" y="3446"/>
                  </a:cubicBezTo>
                  <a:cubicBezTo>
                    <a:pt x="1003" y="3446"/>
                    <a:pt x="1287" y="3162"/>
                    <a:pt x="1287" y="2811"/>
                  </a:cubicBezTo>
                  <a:lnTo>
                    <a:pt x="1287" y="639"/>
                  </a:lnTo>
                  <a:cubicBezTo>
                    <a:pt x="1287" y="213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2;p38">
              <a:extLst>
                <a:ext uri="{FF2B5EF4-FFF2-40B4-BE49-F238E27FC236}">
                  <a16:creationId xmlns:a16="http://schemas.microsoft.com/office/drawing/2014/main" id="{F772E82F-22B5-2DA9-DAE3-6E76CF9B46E2}"/>
                </a:ext>
              </a:extLst>
            </p:cNvPr>
            <p:cNvSpPr/>
            <p:nvPr/>
          </p:nvSpPr>
          <p:spPr>
            <a:xfrm>
              <a:off x="7207994" y="909238"/>
              <a:ext cx="318128" cy="420400"/>
            </a:xfrm>
            <a:custGeom>
              <a:avLst/>
              <a:gdLst/>
              <a:ahLst/>
              <a:cxnLst/>
              <a:rect l="l" t="t" r="r" b="b"/>
              <a:pathLst>
                <a:path w="9926" h="13117" extrusionOk="0">
                  <a:moveTo>
                    <a:pt x="2474" y="0"/>
                  </a:moveTo>
                  <a:cubicBezTo>
                    <a:pt x="1103" y="0"/>
                    <a:pt x="1" y="1103"/>
                    <a:pt x="1" y="2473"/>
                  </a:cubicBezTo>
                  <a:lnTo>
                    <a:pt x="1" y="10644"/>
                  </a:lnTo>
                  <a:cubicBezTo>
                    <a:pt x="1" y="12014"/>
                    <a:pt x="1103" y="13116"/>
                    <a:pt x="2474" y="13116"/>
                  </a:cubicBezTo>
                  <a:lnTo>
                    <a:pt x="7453" y="13116"/>
                  </a:lnTo>
                  <a:cubicBezTo>
                    <a:pt x="8823" y="13116"/>
                    <a:pt x="9926" y="12014"/>
                    <a:pt x="9926" y="10644"/>
                  </a:cubicBezTo>
                  <a:lnTo>
                    <a:pt x="9926" y="2473"/>
                  </a:lnTo>
                  <a:cubicBezTo>
                    <a:pt x="9926" y="1103"/>
                    <a:pt x="8823" y="0"/>
                    <a:pt x="745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63;p38">
              <a:extLst>
                <a:ext uri="{FF2B5EF4-FFF2-40B4-BE49-F238E27FC236}">
                  <a16:creationId xmlns:a16="http://schemas.microsoft.com/office/drawing/2014/main" id="{3BC08FBC-F3CB-A813-DAA9-FDC78D4C2E5D}"/>
                </a:ext>
              </a:extLst>
            </p:cNvPr>
            <p:cNvSpPr/>
            <p:nvPr/>
          </p:nvSpPr>
          <p:spPr>
            <a:xfrm>
              <a:off x="7269594" y="969748"/>
              <a:ext cx="194960" cy="303674"/>
            </a:xfrm>
            <a:custGeom>
              <a:avLst/>
              <a:gdLst/>
              <a:ahLst/>
              <a:cxnLst/>
              <a:rect l="l" t="t" r="r" b="b"/>
              <a:pathLst>
                <a:path w="6083" h="9475" extrusionOk="0">
                  <a:moveTo>
                    <a:pt x="802" y="0"/>
                  </a:moveTo>
                  <a:cubicBezTo>
                    <a:pt x="368" y="0"/>
                    <a:pt x="0" y="351"/>
                    <a:pt x="0" y="786"/>
                  </a:cubicBezTo>
                  <a:lnTo>
                    <a:pt x="0" y="8689"/>
                  </a:lnTo>
                  <a:cubicBezTo>
                    <a:pt x="0" y="9123"/>
                    <a:pt x="368" y="9474"/>
                    <a:pt x="802" y="9474"/>
                  </a:cubicBezTo>
                  <a:lnTo>
                    <a:pt x="5297" y="9474"/>
                  </a:lnTo>
                  <a:cubicBezTo>
                    <a:pt x="5731" y="9474"/>
                    <a:pt x="6082" y="9123"/>
                    <a:pt x="6082" y="8689"/>
                  </a:cubicBezTo>
                  <a:lnTo>
                    <a:pt x="6082" y="786"/>
                  </a:lnTo>
                  <a:cubicBezTo>
                    <a:pt x="6082" y="351"/>
                    <a:pt x="5731" y="0"/>
                    <a:pt x="5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4;p38">
              <a:extLst>
                <a:ext uri="{FF2B5EF4-FFF2-40B4-BE49-F238E27FC236}">
                  <a16:creationId xmlns:a16="http://schemas.microsoft.com/office/drawing/2014/main" id="{D7859316-FD7D-9303-4640-3DDACBF980E7}"/>
                </a:ext>
              </a:extLst>
            </p:cNvPr>
            <p:cNvSpPr/>
            <p:nvPr/>
          </p:nvSpPr>
          <p:spPr>
            <a:xfrm>
              <a:off x="7297446" y="1117018"/>
              <a:ext cx="142462" cy="28396"/>
            </a:xfrm>
            <a:custGeom>
              <a:avLst/>
              <a:gdLst/>
              <a:ahLst/>
              <a:cxnLst/>
              <a:rect l="l" t="t" r="r" b="b"/>
              <a:pathLst>
                <a:path w="4445" h="886" extrusionOk="0">
                  <a:moveTo>
                    <a:pt x="602" y="0"/>
                  </a:moveTo>
                  <a:cubicBezTo>
                    <a:pt x="0" y="0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0"/>
                    <a:pt x="384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65;p38">
              <a:extLst>
                <a:ext uri="{FF2B5EF4-FFF2-40B4-BE49-F238E27FC236}">
                  <a16:creationId xmlns:a16="http://schemas.microsoft.com/office/drawing/2014/main" id="{46EC023B-EC62-891F-4FF9-2872D94E57C7}"/>
                </a:ext>
              </a:extLst>
            </p:cNvPr>
            <p:cNvSpPr/>
            <p:nvPr/>
          </p:nvSpPr>
          <p:spPr>
            <a:xfrm>
              <a:off x="7302253" y="1117018"/>
              <a:ext cx="132847" cy="28396"/>
            </a:xfrm>
            <a:custGeom>
              <a:avLst/>
              <a:gdLst/>
              <a:ahLst/>
              <a:cxnLst/>
              <a:rect l="l" t="t" r="r" b="b"/>
              <a:pathLst>
                <a:path w="4145" h="886" extrusionOk="0">
                  <a:moveTo>
                    <a:pt x="0" y="0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66;p38">
              <a:extLst>
                <a:ext uri="{FF2B5EF4-FFF2-40B4-BE49-F238E27FC236}">
                  <a16:creationId xmlns:a16="http://schemas.microsoft.com/office/drawing/2014/main" id="{CA59B71E-34C2-156A-EF8C-894338FBB30B}"/>
                </a:ext>
              </a:extLst>
            </p:cNvPr>
            <p:cNvSpPr/>
            <p:nvPr/>
          </p:nvSpPr>
          <p:spPr>
            <a:xfrm>
              <a:off x="7297446" y="1163586"/>
              <a:ext cx="142462" cy="28428"/>
            </a:xfrm>
            <a:custGeom>
              <a:avLst/>
              <a:gdLst/>
              <a:ahLst/>
              <a:cxnLst/>
              <a:rect l="l" t="t" r="r" b="b"/>
              <a:pathLst>
                <a:path w="4445" h="887" extrusionOk="0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7;p38">
              <a:extLst>
                <a:ext uri="{FF2B5EF4-FFF2-40B4-BE49-F238E27FC236}">
                  <a16:creationId xmlns:a16="http://schemas.microsoft.com/office/drawing/2014/main" id="{F95F9B58-6D04-C82E-3DD8-FA29C8A3D490}"/>
                </a:ext>
              </a:extLst>
            </p:cNvPr>
            <p:cNvSpPr/>
            <p:nvPr/>
          </p:nvSpPr>
          <p:spPr>
            <a:xfrm>
              <a:off x="7302253" y="1163586"/>
              <a:ext cx="132847" cy="28428"/>
            </a:xfrm>
            <a:custGeom>
              <a:avLst/>
              <a:gdLst/>
              <a:ahLst/>
              <a:cxnLst/>
              <a:rect l="l" t="t" r="r" b="b"/>
              <a:pathLst>
                <a:path w="4145" h="887" extrusionOk="0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8;p38">
              <a:extLst>
                <a:ext uri="{FF2B5EF4-FFF2-40B4-BE49-F238E27FC236}">
                  <a16:creationId xmlns:a16="http://schemas.microsoft.com/office/drawing/2014/main" id="{BA5C24FD-F0F7-C6EF-0FCB-F65B68002660}"/>
                </a:ext>
              </a:extLst>
            </p:cNvPr>
            <p:cNvSpPr/>
            <p:nvPr/>
          </p:nvSpPr>
          <p:spPr>
            <a:xfrm>
              <a:off x="7297446" y="1209642"/>
              <a:ext cx="142462" cy="28428"/>
            </a:xfrm>
            <a:custGeom>
              <a:avLst/>
              <a:gdLst/>
              <a:ahLst/>
              <a:cxnLst/>
              <a:rect l="l" t="t" r="r" b="b"/>
              <a:pathLst>
                <a:path w="4445" h="887" extrusionOk="0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9;p38">
              <a:extLst>
                <a:ext uri="{FF2B5EF4-FFF2-40B4-BE49-F238E27FC236}">
                  <a16:creationId xmlns:a16="http://schemas.microsoft.com/office/drawing/2014/main" id="{6EBE6831-FEDF-CA3E-7A5F-26509FC2AC32}"/>
                </a:ext>
              </a:extLst>
            </p:cNvPr>
            <p:cNvSpPr/>
            <p:nvPr/>
          </p:nvSpPr>
          <p:spPr>
            <a:xfrm>
              <a:off x="7302253" y="1209642"/>
              <a:ext cx="132847" cy="28428"/>
            </a:xfrm>
            <a:custGeom>
              <a:avLst/>
              <a:gdLst/>
              <a:ahLst/>
              <a:cxnLst/>
              <a:rect l="l" t="t" r="r" b="b"/>
              <a:pathLst>
                <a:path w="4145" h="887" extrusionOk="0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0;p38">
              <a:extLst>
                <a:ext uri="{FF2B5EF4-FFF2-40B4-BE49-F238E27FC236}">
                  <a16:creationId xmlns:a16="http://schemas.microsoft.com/office/drawing/2014/main" id="{1592181F-BF72-C641-55F2-1A406434872D}"/>
                </a:ext>
              </a:extLst>
            </p:cNvPr>
            <p:cNvSpPr/>
            <p:nvPr/>
          </p:nvSpPr>
          <p:spPr>
            <a:xfrm>
              <a:off x="7744031" y="1376078"/>
              <a:ext cx="1186203" cy="1043612"/>
            </a:xfrm>
            <a:custGeom>
              <a:avLst/>
              <a:gdLst/>
              <a:ahLst/>
              <a:cxnLst/>
              <a:rect l="l" t="t" r="r" b="b"/>
              <a:pathLst>
                <a:path w="37011" h="32562" extrusionOk="0">
                  <a:moveTo>
                    <a:pt x="7061" y="1"/>
                  </a:moveTo>
                  <a:cubicBezTo>
                    <a:pt x="5217" y="1"/>
                    <a:pt x="3534" y="929"/>
                    <a:pt x="2173" y="2193"/>
                  </a:cubicBezTo>
                  <a:cubicBezTo>
                    <a:pt x="469" y="3780"/>
                    <a:pt x="419" y="5652"/>
                    <a:pt x="352" y="7957"/>
                  </a:cubicBezTo>
                  <a:cubicBezTo>
                    <a:pt x="1" y="20305"/>
                    <a:pt x="9107" y="30898"/>
                    <a:pt x="21388" y="32402"/>
                  </a:cubicBezTo>
                  <a:cubicBezTo>
                    <a:pt x="22226" y="32505"/>
                    <a:pt x="23078" y="32561"/>
                    <a:pt x="23929" y="32561"/>
                  </a:cubicBezTo>
                  <a:cubicBezTo>
                    <a:pt x="26793" y="32561"/>
                    <a:pt x="29654" y="31927"/>
                    <a:pt x="31998" y="30330"/>
                  </a:cubicBezTo>
                  <a:cubicBezTo>
                    <a:pt x="35056" y="28258"/>
                    <a:pt x="37010" y="24365"/>
                    <a:pt x="36091" y="20789"/>
                  </a:cubicBezTo>
                  <a:cubicBezTo>
                    <a:pt x="35256" y="17598"/>
                    <a:pt x="32533" y="15459"/>
                    <a:pt x="29575" y="13772"/>
                  </a:cubicBezTo>
                  <a:cubicBezTo>
                    <a:pt x="28756" y="13304"/>
                    <a:pt x="27921" y="12870"/>
                    <a:pt x="27102" y="12452"/>
                  </a:cubicBezTo>
                  <a:cubicBezTo>
                    <a:pt x="23543" y="10664"/>
                    <a:pt x="19149" y="9177"/>
                    <a:pt x="16208" y="6520"/>
                  </a:cubicBezTo>
                  <a:cubicBezTo>
                    <a:pt x="13752" y="4298"/>
                    <a:pt x="11647" y="873"/>
                    <a:pt x="8205" y="121"/>
                  </a:cubicBezTo>
                  <a:cubicBezTo>
                    <a:pt x="7818" y="39"/>
                    <a:pt x="7436" y="1"/>
                    <a:pt x="706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1;p38">
              <a:extLst>
                <a:ext uri="{FF2B5EF4-FFF2-40B4-BE49-F238E27FC236}">
                  <a16:creationId xmlns:a16="http://schemas.microsoft.com/office/drawing/2014/main" id="{CCAE7DE8-322E-69C4-4968-6C5085F321A9}"/>
                </a:ext>
              </a:extLst>
            </p:cNvPr>
            <p:cNvSpPr/>
            <p:nvPr/>
          </p:nvSpPr>
          <p:spPr>
            <a:xfrm>
              <a:off x="7806176" y="1452229"/>
              <a:ext cx="861664" cy="841441"/>
            </a:xfrm>
            <a:custGeom>
              <a:avLst/>
              <a:gdLst/>
              <a:ahLst/>
              <a:cxnLst/>
              <a:rect l="l" t="t" r="r" b="b"/>
              <a:pathLst>
                <a:path w="26885" h="26254" extrusionOk="0">
                  <a:moveTo>
                    <a:pt x="1253" y="1"/>
                  </a:moveTo>
                  <a:cubicBezTo>
                    <a:pt x="1253" y="1"/>
                    <a:pt x="0" y="4796"/>
                    <a:pt x="384" y="10009"/>
                  </a:cubicBezTo>
                  <a:cubicBezTo>
                    <a:pt x="585" y="12632"/>
                    <a:pt x="3776" y="20970"/>
                    <a:pt x="10961" y="24362"/>
                  </a:cubicBezTo>
                  <a:cubicBezTo>
                    <a:pt x="13611" y="25622"/>
                    <a:pt x="16299" y="26254"/>
                    <a:pt x="18669" y="26254"/>
                  </a:cubicBezTo>
                  <a:cubicBezTo>
                    <a:pt x="22709" y="26254"/>
                    <a:pt x="25822" y="24416"/>
                    <a:pt x="26233" y="20719"/>
                  </a:cubicBezTo>
                  <a:cubicBezTo>
                    <a:pt x="26884" y="14838"/>
                    <a:pt x="21003" y="14838"/>
                    <a:pt x="16308" y="13017"/>
                  </a:cubicBezTo>
                  <a:cubicBezTo>
                    <a:pt x="11613" y="11195"/>
                    <a:pt x="10309" y="8839"/>
                    <a:pt x="9524" y="5966"/>
                  </a:cubicBezTo>
                  <a:cubicBezTo>
                    <a:pt x="8739" y="3108"/>
                    <a:pt x="6132" y="1788"/>
                    <a:pt x="4177" y="1538"/>
                  </a:cubicBezTo>
                  <a:cubicBezTo>
                    <a:pt x="3041" y="1404"/>
                    <a:pt x="2005" y="853"/>
                    <a:pt x="1253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2;p38">
              <a:extLst>
                <a:ext uri="{FF2B5EF4-FFF2-40B4-BE49-F238E27FC236}">
                  <a16:creationId xmlns:a16="http://schemas.microsoft.com/office/drawing/2014/main" id="{D24CE6FC-10F8-BC50-6F65-A52CFF9FA990}"/>
                </a:ext>
              </a:extLst>
            </p:cNvPr>
            <p:cNvSpPr/>
            <p:nvPr/>
          </p:nvSpPr>
          <p:spPr>
            <a:xfrm>
              <a:off x="7363309" y="4662613"/>
              <a:ext cx="539273" cy="184768"/>
            </a:xfrm>
            <a:custGeom>
              <a:avLst/>
              <a:gdLst/>
              <a:ahLst/>
              <a:cxnLst/>
              <a:rect l="l" t="t" r="r" b="b"/>
              <a:pathLst>
                <a:path w="16826" h="5765" extrusionOk="0">
                  <a:moveTo>
                    <a:pt x="8020" y="0"/>
                  </a:moveTo>
                  <a:cubicBezTo>
                    <a:pt x="8020" y="0"/>
                    <a:pt x="7402" y="1404"/>
                    <a:pt x="6767" y="1821"/>
                  </a:cubicBezTo>
                  <a:cubicBezTo>
                    <a:pt x="6149" y="2222"/>
                    <a:pt x="3442" y="3108"/>
                    <a:pt x="1938" y="3743"/>
                  </a:cubicBezTo>
                  <a:cubicBezTo>
                    <a:pt x="1070" y="4094"/>
                    <a:pt x="0" y="5197"/>
                    <a:pt x="0" y="5765"/>
                  </a:cubicBezTo>
                  <a:lnTo>
                    <a:pt x="16826" y="5765"/>
                  </a:lnTo>
                  <a:lnTo>
                    <a:pt x="16291" y="2072"/>
                  </a:lnTo>
                  <a:lnTo>
                    <a:pt x="80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73;p38">
              <a:extLst>
                <a:ext uri="{FF2B5EF4-FFF2-40B4-BE49-F238E27FC236}">
                  <a16:creationId xmlns:a16="http://schemas.microsoft.com/office/drawing/2014/main" id="{AE7396E9-C32A-198F-2F2E-BF420BFE04D0}"/>
                </a:ext>
              </a:extLst>
            </p:cNvPr>
            <p:cNvSpPr/>
            <p:nvPr/>
          </p:nvSpPr>
          <p:spPr>
            <a:xfrm>
              <a:off x="7337060" y="4720976"/>
              <a:ext cx="638372" cy="145154"/>
            </a:xfrm>
            <a:custGeom>
              <a:avLst/>
              <a:gdLst/>
              <a:ahLst/>
              <a:cxnLst/>
              <a:rect l="l" t="t" r="r" b="b"/>
              <a:pathLst>
                <a:path w="19918" h="4529" extrusionOk="0">
                  <a:moveTo>
                    <a:pt x="6650" y="0"/>
                  </a:moveTo>
                  <a:cubicBezTo>
                    <a:pt x="5715" y="518"/>
                    <a:pt x="2807" y="1822"/>
                    <a:pt x="1454" y="2707"/>
                  </a:cubicBezTo>
                  <a:cubicBezTo>
                    <a:pt x="101" y="3593"/>
                    <a:pt x="0" y="4528"/>
                    <a:pt x="0" y="4528"/>
                  </a:cubicBezTo>
                  <a:lnTo>
                    <a:pt x="19115" y="4528"/>
                  </a:lnTo>
                  <a:cubicBezTo>
                    <a:pt x="19917" y="4528"/>
                    <a:pt x="19917" y="3325"/>
                    <a:pt x="19115" y="3325"/>
                  </a:cubicBezTo>
                  <a:lnTo>
                    <a:pt x="8472" y="3325"/>
                  </a:lnTo>
                  <a:cubicBezTo>
                    <a:pt x="8472" y="3325"/>
                    <a:pt x="8004" y="1187"/>
                    <a:pt x="66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74;p38">
              <a:extLst>
                <a:ext uri="{FF2B5EF4-FFF2-40B4-BE49-F238E27FC236}">
                  <a16:creationId xmlns:a16="http://schemas.microsoft.com/office/drawing/2014/main" id="{F7399C32-35EF-18A5-1158-C7C123EC01A6}"/>
                </a:ext>
              </a:extLst>
            </p:cNvPr>
            <p:cNvSpPr/>
            <p:nvPr/>
          </p:nvSpPr>
          <p:spPr>
            <a:xfrm>
              <a:off x="7392218" y="2840795"/>
              <a:ext cx="534466" cy="1948223"/>
            </a:xfrm>
            <a:custGeom>
              <a:avLst/>
              <a:gdLst/>
              <a:ahLst/>
              <a:cxnLst/>
              <a:rect l="l" t="t" r="r" b="b"/>
              <a:pathLst>
                <a:path w="16676" h="60787" extrusionOk="0">
                  <a:moveTo>
                    <a:pt x="0" y="1"/>
                  </a:moveTo>
                  <a:cubicBezTo>
                    <a:pt x="0" y="68"/>
                    <a:pt x="218" y="2056"/>
                    <a:pt x="552" y="5264"/>
                  </a:cubicBezTo>
                  <a:cubicBezTo>
                    <a:pt x="2039" y="19399"/>
                    <a:pt x="6049" y="57144"/>
                    <a:pt x="6049" y="57144"/>
                  </a:cubicBezTo>
                  <a:lnTo>
                    <a:pt x="16676" y="60786"/>
                  </a:lnTo>
                  <a:lnTo>
                    <a:pt x="12081" y="5264"/>
                  </a:lnTo>
                  <a:lnTo>
                    <a:pt x="11663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75;p38">
              <a:extLst>
                <a:ext uri="{FF2B5EF4-FFF2-40B4-BE49-F238E27FC236}">
                  <a16:creationId xmlns:a16="http://schemas.microsoft.com/office/drawing/2014/main" id="{76520976-3150-3958-D32E-0EE8C2711505}"/>
                </a:ext>
              </a:extLst>
            </p:cNvPr>
            <p:cNvSpPr/>
            <p:nvPr/>
          </p:nvSpPr>
          <p:spPr>
            <a:xfrm>
              <a:off x="8034307" y="4578546"/>
              <a:ext cx="523216" cy="260278"/>
            </a:xfrm>
            <a:custGeom>
              <a:avLst/>
              <a:gdLst/>
              <a:ahLst/>
              <a:cxnLst/>
              <a:rect l="l" t="t" r="r" b="b"/>
              <a:pathLst>
                <a:path w="16325" h="8121" extrusionOk="0">
                  <a:moveTo>
                    <a:pt x="14420" y="0"/>
                  </a:moveTo>
                  <a:lnTo>
                    <a:pt x="5698" y="451"/>
                  </a:lnTo>
                  <a:cubicBezTo>
                    <a:pt x="5698" y="451"/>
                    <a:pt x="5631" y="1938"/>
                    <a:pt x="5196" y="2506"/>
                  </a:cubicBezTo>
                  <a:cubicBezTo>
                    <a:pt x="4745" y="3058"/>
                    <a:pt x="2490" y="4662"/>
                    <a:pt x="1287" y="5681"/>
                  </a:cubicBezTo>
                  <a:cubicBezTo>
                    <a:pt x="602" y="6249"/>
                    <a:pt x="0" y="7586"/>
                    <a:pt x="217" y="8120"/>
                  </a:cubicBezTo>
                  <a:lnTo>
                    <a:pt x="16324" y="3292"/>
                  </a:lnTo>
                  <a:lnTo>
                    <a:pt x="144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76;p38">
              <a:extLst>
                <a:ext uri="{FF2B5EF4-FFF2-40B4-BE49-F238E27FC236}">
                  <a16:creationId xmlns:a16="http://schemas.microsoft.com/office/drawing/2014/main" id="{F9BDC139-2321-68A4-10E3-AD3938D4E949}"/>
                </a:ext>
              </a:extLst>
            </p:cNvPr>
            <p:cNvSpPr/>
            <p:nvPr/>
          </p:nvSpPr>
          <p:spPr>
            <a:xfrm>
              <a:off x="8014469" y="4650658"/>
              <a:ext cx="611065" cy="212780"/>
            </a:xfrm>
            <a:custGeom>
              <a:avLst/>
              <a:gdLst/>
              <a:ahLst/>
              <a:cxnLst/>
              <a:rect l="l" t="t" r="r" b="b"/>
              <a:pathLst>
                <a:path w="19066" h="6639" extrusionOk="0">
                  <a:moveTo>
                    <a:pt x="18297" y="1"/>
                  </a:moveTo>
                  <a:cubicBezTo>
                    <a:pt x="18241" y="1"/>
                    <a:pt x="18185" y="8"/>
                    <a:pt x="18130" y="22"/>
                  </a:cubicBezTo>
                  <a:lnTo>
                    <a:pt x="7937" y="3097"/>
                  </a:lnTo>
                  <a:cubicBezTo>
                    <a:pt x="7937" y="3097"/>
                    <a:pt x="6668" y="1242"/>
                    <a:pt x="4913" y="524"/>
                  </a:cubicBezTo>
                  <a:cubicBezTo>
                    <a:pt x="4211" y="1276"/>
                    <a:pt x="1922" y="3314"/>
                    <a:pt x="953" y="4534"/>
                  </a:cubicBezTo>
                  <a:cubicBezTo>
                    <a:pt x="1" y="5737"/>
                    <a:pt x="251" y="6639"/>
                    <a:pt x="251" y="6639"/>
                  </a:cubicBezTo>
                  <a:lnTo>
                    <a:pt x="18581" y="1142"/>
                  </a:lnTo>
                  <a:cubicBezTo>
                    <a:pt x="18898" y="1058"/>
                    <a:pt x="19065" y="707"/>
                    <a:pt x="18932" y="407"/>
                  </a:cubicBezTo>
                  <a:cubicBezTo>
                    <a:pt x="18821" y="158"/>
                    <a:pt x="18562" y="1"/>
                    <a:pt x="182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77;p38">
              <a:extLst>
                <a:ext uri="{FF2B5EF4-FFF2-40B4-BE49-F238E27FC236}">
                  <a16:creationId xmlns:a16="http://schemas.microsoft.com/office/drawing/2014/main" id="{0C4A8136-FAFC-D508-F5AD-DB9223BA21B3}"/>
                </a:ext>
              </a:extLst>
            </p:cNvPr>
            <p:cNvSpPr/>
            <p:nvPr/>
          </p:nvSpPr>
          <p:spPr>
            <a:xfrm>
              <a:off x="7671758" y="2891145"/>
              <a:ext cx="873971" cy="1734001"/>
            </a:xfrm>
            <a:custGeom>
              <a:avLst/>
              <a:gdLst/>
              <a:ahLst/>
              <a:cxnLst/>
              <a:rect l="l" t="t" r="r" b="b"/>
              <a:pathLst>
                <a:path w="27269" h="54103" extrusionOk="0">
                  <a:moveTo>
                    <a:pt x="0" y="0"/>
                  </a:moveTo>
                  <a:cubicBezTo>
                    <a:pt x="0" y="67"/>
                    <a:pt x="16174" y="53718"/>
                    <a:pt x="16174" y="53718"/>
                  </a:cubicBezTo>
                  <a:lnTo>
                    <a:pt x="27269" y="54103"/>
                  </a:lnTo>
                  <a:lnTo>
                    <a:pt x="1168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78;p38">
              <a:extLst>
                <a:ext uri="{FF2B5EF4-FFF2-40B4-BE49-F238E27FC236}">
                  <a16:creationId xmlns:a16="http://schemas.microsoft.com/office/drawing/2014/main" id="{FF452D05-0550-56B2-2B32-256077F49699}"/>
                </a:ext>
              </a:extLst>
            </p:cNvPr>
            <p:cNvSpPr/>
            <p:nvPr/>
          </p:nvSpPr>
          <p:spPr>
            <a:xfrm>
              <a:off x="7359014" y="1837790"/>
              <a:ext cx="932367" cy="1071592"/>
            </a:xfrm>
            <a:custGeom>
              <a:avLst/>
              <a:gdLst/>
              <a:ahLst/>
              <a:cxnLst/>
              <a:rect l="l" t="t" r="r" b="b"/>
              <a:pathLst>
                <a:path w="29091" h="33435" extrusionOk="0">
                  <a:moveTo>
                    <a:pt x="12462" y="0"/>
                  </a:moveTo>
                  <a:cubicBezTo>
                    <a:pt x="11433" y="0"/>
                    <a:pt x="9041" y="347"/>
                    <a:pt x="8355" y="870"/>
                  </a:cubicBezTo>
                  <a:cubicBezTo>
                    <a:pt x="7285" y="1672"/>
                    <a:pt x="585" y="22708"/>
                    <a:pt x="0" y="33435"/>
                  </a:cubicBezTo>
                  <a:lnTo>
                    <a:pt x="23326" y="33435"/>
                  </a:lnTo>
                  <a:lnTo>
                    <a:pt x="20702" y="24646"/>
                  </a:lnTo>
                  <a:cubicBezTo>
                    <a:pt x="20702" y="24646"/>
                    <a:pt x="29090" y="8673"/>
                    <a:pt x="28338" y="6383"/>
                  </a:cubicBezTo>
                  <a:cubicBezTo>
                    <a:pt x="27469" y="3677"/>
                    <a:pt x="24846" y="3008"/>
                    <a:pt x="22607" y="2106"/>
                  </a:cubicBezTo>
                  <a:cubicBezTo>
                    <a:pt x="22290" y="1989"/>
                    <a:pt x="21972" y="1855"/>
                    <a:pt x="21672" y="1705"/>
                  </a:cubicBezTo>
                  <a:cubicBezTo>
                    <a:pt x="19115" y="1137"/>
                    <a:pt x="13785" y="101"/>
                    <a:pt x="13635" y="51"/>
                  </a:cubicBezTo>
                  <a:cubicBezTo>
                    <a:pt x="13635" y="51"/>
                    <a:pt x="13167" y="1"/>
                    <a:pt x="12532" y="1"/>
                  </a:cubicBezTo>
                  <a:cubicBezTo>
                    <a:pt x="12509" y="0"/>
                    <a:pt x="12486" y="0"/>
                    <a:pt x="1246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79;p38">
              <a:extLst>
                <a:ext uri="{FF2B5EF4-FFF2-40B4-BE49-F238E27FC236}">
                  <a16:creationId xmlns:a16="http://schemas.microsoft.com/office/drawing/2014/main" id="{195F0DF3-76E2-1BA4-803B-9839803A91BF}"/>
                </a:ext>
              </a:extLst>
            </p:cNvPr>
            <p:cNvSpPr/>
            <p:nvPr/>
          </p:nvSpPr>
          <p:spPr>
            <a:xfrm>
              <a:off x="7791176" y="2640514"/>
              <a:ext cx="176211" cy="196691"/>
            </a:xfrm>
            <a:custGeom>
              <a:avLst/>
              <a:gdLst/>
              <a:ahLst/>
              <a:cxnLst/>
              <a:rect l="l" t="t" r="r" b="b"/>
              <a:pathLst>
                <a:path w="5498" h="6137" extrusionOk="0">
                  <a:moveTo>
                    <a:pt x="5247" y="1"/>
                  </a:moveTo>
                  <a:lnTo>
                    <a:pt x="0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5" y="6033"/>
                  </a:cubicBezTo>
                  <a:cubicBezTo>
                    <a:pt x="2296" y="6105"/>
                    <a:pt x="2582" y="6137"/>
                    <a:pt x="2857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497" y="3810"/>
                    <a:pt x="5264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0;p38">
              <a:extLst>
                <a:ext uri="{FF2B5EF4-FFF2-40B4-BE49-F238E27FC236}">
                  <a16:creationId xmlns:a16="http://schemas.microsoft.com/office/drawing/2014/main" id="{01B3A83F-AB2F-FA66-2FFA-4A28BE730E3E}"/>
                </a:ext>
              </a:extLst>
            </p:cNvPr>
            <p:cNvSpPr/>
            <p:nvPr/>
          </p:nvSpPr>
          <p:spPr>
            <a:xfrm>
              <a:off x="7445228" y="2642662"/>
              <a:ext cx="176756" cy="196691"/>
            </a:xfrm>
            <a:custGeom>
              <a:avLst/>
              <a:gdLst/>
              <a:ahLst/>
              <a:cxnLst/>
              <a:rect l="l" t="t" r="r" b="b"/>
              <a:pathLst>
                <a:path w="5515" h="6137" extrusionOk="0">
                  <a:moveTo>
                    <a:pt x="5247" y="1"/>
                  </a:moveTo>
                  <a:lnTo>
                    <a:pt x="1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6" y="6032"/>
                  </a:cubicBezTo>
                  <a:cubicBezTo>
                    <a:pt x="2296" y="6104"/>
                    <a:pt x="2582" y="6137"/>
                    <a:pt x="2858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514" y="3810"/>
                    <a:pt x="5280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1;p38">
              <a:extLst>
                <a:ext uri="{FF2B5EF4-FFF2-40B4-BE49-F238E27FC236}">
                  <a16:creationId xmlns:a16="http://schemas.microsoft.com/office/drawing/2014/main" id="{380A7BB2-67A1-A4FC-9E16-879D28B00567}"/>
                </a:ext>
              </a:extLst>
            </p:cNvPr>
            <p:cNvSpPr/>
            <p:nvPr/>
          </p:nvSpPr>
          <p:spPr>
            <a:xfrm>
              <a:off x="7760633" y="1837790"/>
              <a:ext cx="322968" cy="240888"/>
            </a:xfrm>
            <a:custGeom>
              <a:avLst/>
              <a:gdLst/>
              <a:ahLst/>
              <a:cxnLst/>
              <a:rect l="l" t="t" r="r" b="b"/>
              <a:pathLst>
                <a:path w="10077" h="7516" extrusionOk="0">
                  <a:moveTo>
                    <a:pt x="1" y="1"/>
                  </a:moveTo>
                  <a:cubicBezTo>
                    <a:pt x="101" y="2240"/>
                    <a:pt x="419" y="6701"/>
                    <a:pt x="1555" y="7503"/>
                  </a:cubicBezTo>
                  <a:cubicBezTo>
                    <a:pt x="1628" y="7511"/>
                    <a:pt x="1704" y="7515"/>
                    <a:pt x="1783" y="7515"/>
                  </a:cubicBezTo>
                  <a:cubicBezTo>
                    <a:pt x="3939" y="7515"/>
                    <a:pt x="8174" y="4492"/>
                    <a:pt x="10076" y="2106"/>
                  </a:cubicBezTo>
                  <a:cubicBezTo>
                    <a:pt x="9759" y="1989"/>
                    <a:pt x="9441" y="1855"/>
                    <a:pt x="9141" y="1705"/>
                  </a:cubicBezTo>
                  <a:cubicBezTo>
                    <a:pt x="6584" y="1137"/>
                    <a:pt x="1254" y="101"/>
                    <a:pt x="1104" y="51"/>
                  </a:cubicBezTo>
                  <a:cubicBezTo>
                    <a:pt x="1104" y="51"/>
                    <a:pt x="63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2;p38">
              <a:extLst>
                <a:ext uri="{FF2B5EF4-FFF2-40B4-BE49-F238E27FC236}">
                  <a16:creationId xmlns:a16="http://schemas.microsoft.com/office/drawing/2014/main" id="{4B5F2016-3BDB-8B4A-3F55-252ECF77E32A}"/>
                </a:ext>
              </a:extLst>
            </p:cNvPr>
            <p:cNvSpPr/>
            <p:nvPr/>
          </p:nvSpPr>
          <p:spPr>
            <a:xfrm>
              <a:off x="7770824" y="1452229"/>
              <a:ext cx="330435" cy="591771"/>
            </a:xfrm>
            <a:custGeom>
              <a:avLst/>
              <a:gdLst/>
              <a:ahLst/>
              <a:cxnLst/>
              <a:rect l="l" t="t" r="r" b="b"/>
              <a:pathLst>
                <a:path w="10310" h="18464" extrusionOk="0">
                  <a:moveTo>
                    <a:pt x="2356" y="1"/>
                  </a:moveTo>
                  <a:cubicBezTo>
                    <a:pt x="1939" y="301"/>
                    <a:pt x="1571" y="886"/>
                    <a:pt x="1270" y="2139"/>
                  </a:cubicBezTo>
                  <a:cubicBezTo>
                    <a:pt x="853" y="4445"/>
                    <a:pt x="151" y="3743"/>
                    <a:pt x="51" y="4295"/>
                  </a:cubicBezTo>
                  <a:cubicBezTo>
                    <a:pt x="0" y="4529"/>
                    <a:pt x="619" y="4729"/>
                    <a:pt x="485" y="5414"/>
                  </a:cubicBezTo>
                  <a:cubicBezTo>
                    <a:pt x="335" y="6133"/>
                    <a:pt x="218" y="7252"/>
                    <a:pt x="418" y="7520"/>
                  </a:cubicBezTo>
                  <a:cubicBezTo>
                    <a:pt x="719" y="7921"/>
                    <a:pt x="1504" y="8171"/>
                    <a:pt x="2557" y="8205"/>
                  </a:cubicBezTo>
                  <a:cubicBezTo>
                    <a:pt x="2674" y="8221"/>
                    <a:pt x="2791" y="8221"/>
                    <a:pt x="2874" y="8238"/>
                  </a:cubicBezTo>
                  <a:cubicBezTo>
                    <a:pt x="3626" y="8338"/>
                    <a:pt x="3325" y="9992"/>
                    <a:pt x="3292" y="10260"/>
                  </a:cubicBezTo>
                  <a:cubicBezTo>
                    <a:pt x="3192" y="10878"/>
                    <a:pt x="2858" y="11446"/>
                    <a:pt x="2356" y="11814"/>
                  </a:cubicBezTo>
                  <a:cubicBezTo>
                    <a:pt x="2010" y="12052"/>
                    <a:pt x="1357" y="12086"/>
                    <a:pt x="1012" y="12086"/>
                  </a:cubicBezTo>
                  <a:cubicBezTo>
                    <a:pt x="874" y="12086"/>
                    <a:pt x="786" y="12081"/>
                    <a:pt x="786" y="12081"/>
                  </a:cubicBezTo>
                  <a:lnTo>
                    <a:pt x="786" y="12081"/>
                  </a:lnTo>
                  <a:cubicBezTo>
                    <a:pt x="786" y="12081"/>
                    <a:pt x="752" y="17946"/>
                    <a:pt x="1805" y="18464"/>
                  </a:cubicBezTo>
                  <a:cubicBezTo>
                    <a:pt x="3476" y="18180"/>
                    <a:pt x="7619" y="15506"/>
                    <a:pt x="9056" y="13869"/>
                  </a:cubicBezTo>
                  <a:cubicBezTo>
                    <a:pt x="7987" y="13234"/>
                    <a:pt x="7001" y="12365"/>
                    <a:pt x="6868" y="11195"/>
                  </a:cubicBezTo>
                  <a:cubicBezTo>
                    <a:pt x="6734" y="10009"/>
                    <a:pt x="7954" y="6032"/>
                    <a:pt x="7954" y="6032"/>
                  </a:cubicBezTo>
                  <a:cubicBezTo>
                    <a:pt x="7954" y="6032"/>
                    <a:pt x="8090" y="6159"/>
                    <a:pt x="8389" y="6159"/>
                  </a:cubicBezTo>
                  <a:cubicBezTo>
                    <a:pt x="8495" y="6159"/>
                    <a:pt x="8623" y="6143"/>
                    <a:pt x="8772" y="6099"/>
                  </a:cubicBezTo>
                  <a:cubicBezTo>
                    <a:pt x="9340" y="5949"/>
                    <a:pt x="10310" y="3660"/>
                    <a:pt x="9524" y="3276"/>
                  </a:cubicBezTo>
                  <a:cubicBezTo>
                    <a:pt x="9358" y="3193"/>
                    <a:pt x="9197" y="3153"/>
                    <a:pt x="9040" y="3153"/>
                  </a:cubicBezTo>
                  <a:cubicBezTo>
                    <a:pt x="8503" y="3153"/>
                    <a:pt x="8024" y="3619"/>
                    <a:pt x="7636" y="4395"/>
                  </a:cubicBezTo>
                  <a:cubicBezTo>
                    <a:pt x="7018" y="3560"/>
                    <a:pt x="6834" y="3276"/>
                    <a:pt x="5899" y="2691"/>
                  </a:cubicBezTo>
                  <a:cubicBezTo>
                    <a:pt x="5113" y="2206"/>
                    <a:pt x="3726" y="1839"/>
                    <a:pt x="2941" y="1070"/>
                  </a:cubicBezTo>
                  <a:cubicBezTo>
                    <a:pt x="2657" y="769"/>
                    <a:pt x="2457" y="402"/>
                    <a:pt x="235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83;p38">
              <a:extLst>
                <a:ext uri="{FF2B5EF4-FFF2-40B4-BE49-F238E27FC236}">
                  <a16:creationId xmlns:a16="http://schemas.microsoft.com/office/drawing/2014/main" id="{87E0B98A-9FF1-2ED1-970F-424F46BC44DA}"/>
                </a:ext>
              </a:extLst>
            </p:cNvPr>
            <p:cNvSpPr/>
            <p:nvPr/>
          </p:nvSpPr>
          <p:spPr>
            <a:xfrm>
              <a:off x="7794926" y="1619305"/>
              <a:ext cx="266175" cy="424695"/>
            </a:xfrm>
            <a:custGeom>
              <a:avLst/>
              <a:gdLst/>
              <a:ahLst/>
              <a:cxnLst/>
              <a:rect l="l" t="t" r="r" b="b"/>
              <a:pathLst>
                <a:path w="8305" h="13251" extrusionOk="0">
                  <a:moveTo>
                    <a:pt x="6851" y="1"/>
                  </a:moveTo>
                  <a:lnTo>
                    <a:pt x="6851" y="1"/>
                  </a:lnTo>
                  <a:cubicBezTo>
                    <a:pt x="6700" y="335"/>
                    <a:pt x="6583" y="552"/>
                    <a:pt x="6517" y="719"/>
                  </a:cubicBezTo>
                  <a:cubicBezTo>
                    <a:pt x="5311" y="2775"/>
                    <a:pt x="3275" y="3029"/>
                    <a:pt x="2329" y="3029"/>
                  </a:cubicBezTo>
                  <a:cubicBezTo>
                    <a:pt x="2253" y="3029"/>
                    <a:pt x="2183" y="3027"/>
                    <a:pt x="2122" y="3025"/>
                  </a:cubicBezTo>
                  <a:lnTo>
                    <a:pt x="2122" y="3025"/>
                  </a:lnTo>
                  <a:cubicBezTo>
                    <a:pt x="2874" y="3125"/>
                    <a:pt x="2573" y="4779"/>
                    <a:pt x="2540" y="5047"/>
                  </a:cubicBezTo>
                  <a:cubicBezTo>
                    <a:pt x="2440" y="5665"/>
                    <a:pt x="2106" y="6233"/>
                    <a:pt x="1604" y="6601"/>
                  </a:cubicBezTo>
                  <a:cubicBezTo>
                    <a:pt x="1258" y="6839"/>
                    <a:pt x="605" y="6873"/>
                    <a:pt x="260" y="6873"/>
                  </a:cubicBezTo>
                  <a:cubicBezTo>
                    <a:pt x="122" y="6873"/>
                    <a:pt x="34" y="6868"/>
                    <a:pt x="34" y="6868"/>
                  </a:cubicBezTo>
                  <a:lnTo>
                    <a:pt x="34" y="6868"/>
                  </a:lnTo>
                  <a:cubicBezTo>
                    <a:pt x="34" y="6868"/>
                    <a:pt x="0" y="12733"/>
                    <a:pt x="1053" y="13251"/>
                  </a:cubicBezTo>
                  <a:cubicBezTo>
                    <a:pt x="2724" y="12967"/>
                    <a:pt x="6867" y="10293"/>
                    <a:pt x="8304" y="8656"/>
                  </a:cubicBezTo>
                  <a:cubicBezTo>
                    <a:pt x="7235" y="8021"/>
                    <a:pt x="6249" y="7152"/>
                    <a:pt x="6116" y="5982"/>
                  </a:cubicBezTo>
                  <a:cubicBezTo>
                    <a:pt x="5982" y="4796"/>
                    <a:pt x="7202" y="819"/>
                    <a:pt x="7202" y="819"/>
                  </a:cubicBezTo>
                  <a:cubicBezTo>
                    <a:pt x="7202" y="819"/>
                    <a:pt x="6817" y="636"/>
                    <a:pt x="68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84;p38">
              <a:extLst>
                <a:ext uri="{FF2B5EF4-FFF2-40B4-BE49-F238E27FC236}">
                  <a16:creationId xmlns:a16="http://schemas.microsoft.com/office/drawing/2014/main" id="{7ABADCAE-3E34-DA77-5A88-F20C4FAA9E47}"/>
                </a:ext>
              </a:extLst>
            </p:cNvPr>
            <p:cNvSpPr/>
            <p:nvPr/>
          </p:nvSpPr>
          <p:spPr>
            <a:xfrm>
              <a:off x="8021968" y="1570750"/>
              <a:ext cx="49293" cy="58587"/>
            </a:xfrm>
            <a:custGeom>
              <a:avLst/>
              <a:gdLst/>
              <a:ahLst/>
              <a:cxnLst/>
              <a:rect l="l" t="t" r="r" b="b"/>
              <a:pathLst>
                <a:path w="1538" h="1828" extrusionOk="0">
                  <a:moveTo>
                    <a:pt x="1223" y="0"/>
                  </a:moveTo>
                  <a:cubicBezTo>
                    <a:pt x="1149" y="0"/>
                    <a:pt x="1059" y="17"/>
                    <a:pt x="953" y="62"/>
                  </a:cubicBezTo>
                  <a:cubicBezTo>
                    <a:pt x="368" y="313"/>
                    <a:pt x="1" y="1700"/>
                    <a:pt x="519" y="1816"/>
                  </a:cubicBezTo>
                  <a:cubicBezTo>
                    <a:pt x="551" y="1824"/>
                    <a:pt x="582" y="1827"/>
                    <a:pt x="612" y="1827"/>
                  </a:cubicBezTo>
                  <a:cubicBezTo>
                    <a:pt x="1062" y="1827"/>
                    <a:pt x="1232" y="1054"/>
                    <a:pt x="903" y="898"/>
                  </a:cubicBezTo>
                  <a:cubicBezTo>
                    <a:pt x="836" y="864"/>
                    <a:pt x="769" y="831"/>
                    <a:pt x="686" y="797"/>
                  </a:cubicBezTo>
                  <a:cubicBezTo>
                    <a:pt x="686" y="797"/>
                    <a:pt x="908" y="143"/>
                    <a:pt x="1392" y="143"/>
                  </a:cubicBezTo>
                  <a:cubicBezTo>
                    <a:pt x="1438" y="143"/>
                    <a:pt x="1487" y="149"/>
                    <a:pt x="1538" y="162"/>
                  </a:cubicBezTo>
                  <a:cubicBezTo>
                    <a:pt x="1538" y="162"/>
                    <a:pt x="1452" y="0"/>
                    <a:pt x="122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85;p38">
              <a:extLst>
                <a:ext uri="{FF2B5EF4-FFF2-40B4-BE49-F238E27FC236}">
                  <a16:creationId xmlns:a16="http://schemas.microsoft.com/office/drawing/2014/main" id="{714D5B2E-154C-C38B-266C-2CC834A5AB2B}"/>
                </a:ext>
              </a:extLst>
            </p:cNvPr>
            <p:cNvSpPr/>
            <p:nvPr/>
          </p:nvSpPr>
          <p:spPr>
            <a:xfrm>
              <a:off x="7828643" y="1511104"/>
              <a:ext cx="44582" cy="27916"/>
            </a:xfrm>
            <a:custGeom>
              <a:avLst/>
              <a:gdLst/>
              <a:ahLst/>
              <a:cxnLst/>
              <a:rect l="l" t="t" r="r" b="b"/>
              <a:pathLst>
                <a:path w="1391" h="871" extrusionOk="0">
                  <a:moveTo>
                    <a:pt x="670" y="0"/>
                  </a:moveTo>
                  <a:cubicBezTo>
                    <a:pt x="415" y="0"/>
                    <a:pt x="152" y="120"/>
                    <a:pt x="1" y="319"/>
                  </a:cubicBezTo>
                  <a:cubicBezTo>
                    <a:pt x="519" y="336"/>
                    <a:pt x="1003" y="536"/>
                    <a:pt x="1371" y="870"/>
                  </a:cubicBezTo>
                  <a:cubicBezTo>
                    <a:pt x="1391" y="249"/>
                    <a:pt x="1038" y="0"/>
                    <a:pt x="6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86;p38">
              <a:extLst>
                <a:ext uri="{FF2B5EF4-FFF2-40B4-BE49-F238E27FC236}">
                  <a16:creationId xmlns:a16="http://schemas.microsoft.com/office/drawing/2014/main" id="{CFCAF317-006F-DED3-6581-AC82A743FD7F}"/>
                </a:ext>
              </a:extLst>
            </p:cNvPr>
            <p:cNvSpPr/>
            <p:nvPr/>
          </p:nvSpPr>
          <p:spPr>
            <a:xfrm>
              <a:off x="7826527" y="1543603"/>
              <a:ext cx="26249" cy="26153"/>
            </a:xfrm>
            <a:custGeom>
              <a:avLst/>
              <a:gdLst/>
              <a:ahLst/>
              <a:cxnLst/>
              <a:rect l="l" t="t" r="r" b="b"/>
              <a:pathLst>
                <a:path w="819" h="816" extrusionOk="0">
                  <a:moveTo>
                    <a:pt x="419" y="1"/>
                  </a:moveTo>
                  <a:cubicBezTo>
                    <a:pt x="331" y="1"/>
                    <a:pt x="248" y="23"/>
                    <a:pt x="184" y="74"/>
                  </a:cubicBezTo>
                  <a:cubicBezTo>
                    <a:pt x="100" y="124"/>
                    <a:pt x="33" y="224"/>
                    <a:pt x="0" y="324"/>
                  </a:cubicBezTo>
                  <a:cubicBezTo>
                    <a:pt x="0" y="358"/>
                    <a:pt x="0" y="408"/>
                    <a:pt x="0" y="441"/>
                  </a:cubicBezTo>
                  <a:cubicBezTo>
                    <a:pt x="0" y="508"/>
                    <a:pt x="33" y="575"/>
                    <a:pt x="67" y="642"/>
                  </a:cubicBezTo>
                  <a:lnTo>
                    <a:pt x="150" y="725"/>
                  </a:lnTo>
                  <a:cubicBezTo>
                    <a:pt x="201" y="775"/>
                    <a:pt x="267" y="809"/>
                    <a:pt x="334" y="809"/>
                  </a:cubicBezTo>
                  <a:cubicBezTo>
                    <a:pt x="359" y="813"/>
                    <a:pt x="385" y="815"/>
                    <a:pt x="412" y="815"/>
                  </a:cubicBezTo>
                  <a:cubicBezTo>
                    <a:pt x="491" y="815"/>
                    <a:pt x="572" y="796"/>
                    <a:pt x="635" y="759"/>
                  </a:cubicBezTo>
                  <a:cubicBezTo>
                    <a:pt x="685" y="725"/>
                    <a:pt x="735" y="692"/>
                    <a:pt x="752" y="642"/>
                  </a:cubicBezTo>
                  <a:cubicBezTo>
                    <a:pt x="785" y="592"/>
                    <a:pt x="802" y="542"/>
                    <a:pt x="819" y="491"/>
                  </a:cubicBezTo>
                  <a:cubicBezTo>
                    <a:pt x="819" y="458"/>
                    <a:pt x="819" y="425"/>
                    <a:pt x="819" y="391"/>
                  </a:cubicBezTo>
                  <a:cubicBezTo>
                    <a:pt x="819" y="308"/>
                    <a:pt x="802" y="241"/>
                    <a:pt x="752" y="174"/>
                  </a:cubicBezTo>
                  <a:lnTo>
                    <a:pt x="685" y="90"/>
                  </a:lnTo>
                  <a:cubicBezTo>
                    <a:pt x="635" y="57"/>
                    <a:pt x="568" y="24"/>
                    <a:pt x="501" y="7"/>
                  </a:cubicBezTo>
                  <a:cubicBezTo>
                    <a:pt x="474" y="3"/>
                    <a:pt x="446" y="1"/>
                    <a:pt x="41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87;p38">
              <a:extLst>
                <a:ext uri="{FF2B5EF4-FFF2-40B4-BE49-F238E27FC236}">
                  <a16:creationId xmlns:a16="http://schemas.microsoft.com/office/drawing/2014/main" id="{6B6155F1-2EB2-D1CE-5335-C4F5894E92F4}"/>
                </a:ext>
              </a:extLst>
            </p:cNvPr>
            <p:cNvSpPr/>
            <p:nvPr/>
          </p:nvSpPr>
          <p:spPr>
            <a:xfrm>
              <a:off x="7805086" y="1639112"/>
              <a:ext cx="63779" cy="23204"/>
            </a:xfrm>
            <a:custGeom>
              <a:avLst/>
              <a:gdLst/>
              <a:ahLst/>
              <a:cxnLst/>
              <a:rect l="l" t="t" r="r" b="b"/>
              <a:pathLst>
                <a:path w="1990" h="724" extrusionOk="0">
                  <a:moveTo>
                    <a:pt x="1989" y="1"/>
                  </a:moveTo>
                  <a:lnTo>
                    <a:pt x="1" y="352"/>
                  </a:lnTo>
                  <a:cubicBezTo>
                    <a:pt x="1" y="352"/>
                    <a:pt x="432" y="724"/>
                    <a:pt x="947" y="724"/>
                  </a:cubicBezTo>
                  <a:cubicBezTo>
                    <a:pt x="1292" y="724"/>
                    <a:pt x="1674" y="557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88;p38">
              <a:extLst>
                <a:ext uri="{FF2B5EF4-FFF2-40B4-BE49-F238E27FC236}">
                  <a16:creationId xmlns:a16="http://schemas.microsoft.com/office/drawing/2014/main" id="{166371A0-CCAC-1D4D-DA8C-C1FE1E2C28E7}"/>
                </a:ext>
              </a:extLst>
            </p:cNvPr>
            <p:cNvSpPr/>
            <p:nvPr/>
          </p:nvSpPr>
          <p:spPr>
            <a:xfrm>
              <a:off x="7400326" y="1387391"/>
              <a:ext cx="104387" cy="148936"/>
            </a:xfrm>
            <a:custGeom>
              <a:avLst/>
              <a:gdLst/>
              <a:ahLst/>
              <a:cxnLst/>
              <a:rect l="l" t="t" r="r" b="b"/>
              <a:pathLst>
                <a:path w="3257" h="4647" extrusionOk="0">
                  <a:moveTo>
                    <a:pt x="244" y="0"/>
                  </a:moveTo>
                  <a:cubicBezTo>
                    <a:pt x="29" y="0"/>
                    <a:pt x="0" y="478"/>
                    <a:pt x="65" y="720"/>
                  </a:cubicBezTo>
                  <a:cubicBezTo>
                    <a:pt x="132" y="971"/>
                    <a:pt x="349" y="1305"/>
                    <a:pt x="549" y="1372"/>
                  </a:cubicBezTo>
                  <a:cubicBezTo>
                    <a:pt x="917" y="1439"/>
                    <a:pt x="1301" y="1489"/>
                    <a:pt x="1669" y="1522"/>
                  </a:cubicBezTo>
                  <a:lnTo>
                    <a:pt x="3006" y="4647"/>
                  </a:lnTo>
                  <a:cubicBezTo>
                    <a:pt x="3006" y="4647"/>
                    <a:pt x="3256" y="2809"/>
                    <a:pt x="2822" y="1439"/>
                  </a:cubicBezTo>
                  <a:cubicBezTo>
                    <a:pt x="2523" y="531"/>
                    <a:pt x="2341" y="327"/>
                    <a:pt x="2146" y="327"/>
                  </a:cubicBezTo>
                  <a:cubicBezTo>
                    <a:pt x="2046" y="327"/>
                    <a:pt x="1943" y="380"/>
                    <a:pt x="1819" y="420"/>
                  </a:cubicBezTo>
                  <a:cubicBezTo>
                    <a:pt x="1519" y="503"/>
                    <a:pt x="1218" y="570"/>
                    <a:pt x="900" y="620"/>
                  </a:cubicBezTo>
                  <a:cubicBezTo>
                    <a:pt x="900" y="620"/>
                    <a:pt x="499" y="35"/>
                    <a:pt x="265" y="2"/>
                  </a:cubicBezTo>
                  <a:cubicBezTo>
                    <a:pt x="258" y="1"/>
                    <a:pt x="251" y="0"/>
                    <a:pt x="24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89;p38">
              <a:extLst>
                <a:ext uri="{FF2B5EF4-FFF2-40B4-BE49-F238E27FC236}">
                  <a16:creationId xmlns:a16="http://schemas.microsoft.com/office/drawing/2014/main" id="{12E20ECB-D491-89C0-ABF7-95BD05C1D1E8}"/>
                </a:ext>
              </a:extLst>
            </p:cNvPr>
            <p:cNvSpPr/>
            <p:nvPr/>
          </p:nvSpPr>
          <p:spPr>
            <a:xfrm>
              <a:off x="7336002" y="1412326"/>
              <a:ext cx="168166" cy="161211"/>
            </a:xfrm>
            <a:custGeom>
              <a:avLst/>
              <a:gdLst/>
              <a:ahLst/>
              <a:cxnLst/>
              <a:rect l="l" t="t" r="r" b="b"/>
              <a:pathLst>
                <a:path w="5247" h="5030" extrusionOk="0">
                  <a:moveTo>
                    <a:pt x="1409" y="1"/>
                  </a:moveTo>
                  <a:cubicBezTo>
                    <a:pt x="909" y="1"/>
                    <a:pt x="136" y="68"/>
                    <a:pt x="67" y="193"/>
                  </a:cubicBezTo>
                  <a:cubicBezTo>
                    <a:pt x="17" y="277"/>
                    <a:pt x="0" y="360"/>
                    <a:pt x="0" y="460"/>
                  </a:cubicBezTo>
                  <a:cubicBezTo>
                    <a:pt x="0" y="561"/>
                    <a:pt x="50" y="644"/>
                    <a:pt x="117" y="711"/>
                  </a:cubicBezTo>
                  <a:lnTo>
                    <a:pt x="652" y="828"/>
                  </a:lnTo>
                  <a:cubicBezTo>
                    <a:pt x="652" y="828"/>
                    <a:pt x="518" y="1279"/>
                    <a:pt x="602" y="1329"/>
                  </a:cubicBezTo>
                  <a:cubicBezTo>
                    <a:pt x="802" y="1413"/>
                    <a:pt x="1003" y="1480"/>
                    <a:pt x="1203" y="1546"/>
                  </a:cubicBezTo>
                  <a:cubicBezTo>
                    <a:pt x="1186" y="1630"/>
                    <a:pt x="1170" y="1730"/>
                    <a:pt x="1153" y="1814"/>
                  </a:cubicBezTo>
                  <a:cubicBezTo>
                    <a:pt x="1136" y="1931"/>
                    <a:pt x="1153" y="2031"/>
                    <a:pt x="1203" y="2131"/>
                  </a:cubicBezTo>
                  <a:cubicBezTo>
                    <a:pt x="1253" y="2215"/>
                    <a:pt x="1337" y="2265"/>
                    <a:pt x="1420" y="2315"/>
                  </a:cubicBezTo>
                  <a:cubicBezTo>
                    <a:pt x="1320" y="2348"/>
                    <a:pt x="1220" y="2399"/>
                    <a:pt x="1120" y="2465"/>
                  </a:cubicBezTo>
                  <a:cubicBezTo>
                    <a:pt x="1086" y="2482"/>
                    <a:pt x="1053" y="2499"/>
                    <a:pt x="1036" y="2532"/>
                  </a:cubicBezTo>
                  <a:cubicBezTo>
                    <a:pt x="1003" y="2716"/>
                    <a:pt x="1069" y="2917"/>
                    <a:pt x="1203" y="3033"/>
                  </a:cubicBezTo>
                  <a:cubicBezTo>
                    <a:pt x="1370" y="3117"/>
                    <a:pt x="2373" y="3418"/>
                    <a:pt x="2373" y="3418"/>
                  </a:cubicBezTo>
                  <a:cubicBezTo>
                    <a:pt x="2373" y="3418"/>
                    <a:pt x="3457" y="5029"/>
                    <a:pt x="4463" y="5029"/>
                  </a:cubicBezTo>
                  <a:cubicBezTo>
                    <a:pt x="4501" y="5029"/>
                    <a:pt x="4540" y="5027"/>
                    <a:pt x="4578" y="5022"/>
                  </a:cubicBezTo>
                  <a:cubicBezTo>
                    <a:pt x="5247" y="4922"/>
                    <a:pt x="5230" y="2031"/>
                    <a:pt x="4394" y="1212"/>
                  </a:cubicBezTo>
                  <a:cubicBezTo>
                    <a:pt x="3676" y="494"/>
                    <a:pt x="2089" y="26"/>
                    <a:pt x="1671" y="9"/>
                  </a:cubicBezTo>
                  <a:cubicBezTo>
                    <a:pt x="1600" y="4"/>
                    <a:pt x="1510" y="1"/>
                    <a:pt x="140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0;p38">
              <a:extLst>
                <a:ext uri="{FF2B5EF4-FFF2-40B4-BE49-F238E27FC236}">
                  <a16:creationId xmlns:a16="http://schemas.microsoft.com/office/drawing/2014/main" id="{D6AD0F2D-3902-4CDD-D704-A88E5C26558B}"/>
                </a:ext>
              </a:extLst>
            </p:cNvPr>
            <p:cNvSpPr/>
            <p:nvPr/>
          </p:nvSpPr>
          <p:spPr>
            <a:xfrm>
              <a:off x="7336002" y="1427069"/>
              <a:ext cx="81407" cy="23044"/>
            </a:xfrm>
            <a:custGeom>
              <a:avLst/>
              <a:gdLst/>
              <a:ahLst/>
              <a:cxnLst/>
              <a:rect l="l" t="t" r="r" b="b"/>
              <a:pathLst>
                <a:path w="2540" h="719" extrusionOk="0">
                  <a:moveTo>
                    <a:pt x="0" y="0"/>
                  </a:moveTo>
                  <a:cubicBezTo>
                    <a:pt x="0" y="101"/>
                    <a:pt x="50" y="184"/>
                    <a:pt x="117" y="251"/>
                  </a:cubicBezTo>
                  <a:lnTo>
                    <a:pt x="652" y="368"/>
                  </a:lnTo>
                  <a:cubicBezTo>
                    <a:pt x="652" y="368"/>
                    <a:pt x="2272" y="652"/>
                    <a:pt x="2540" y="719"/>
                  </a:cubicBezTo>
                  <a:cubicBezTo>
                    <a:pt x="2306" y="452"/>
                    <a:pt x="1988" y="268"/>
                    <a:pt x="1637" y="201"/>
                  </a:cubicBezTo>
                  <a:cubicBezTo>
                    <a:pt x="1103" y="101"/>
                    <a:pt x="551" y="34"/>
                    <a:pt x="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1;p38">
              <a:extLst>
                <a:ext uri="{FF2B5EF4-FFF2-40B4-BE49-F238E27FC236}">
                  <a16:creationId xmlns:a16="http://schemas.microsoft.com/office/drawing/2014/main" id="{8BEAF002-63BD-EFCE-7949-D9F4DC08B67A}"/>
                </a:ext>
              </a:extLst>
            </p:cNvPr>
            <p:cNvSpPr/>
            <p:nvPr/>
          </p:nvSpPr>
          <p:spPr>
            <a:xfrm>
              <a:off x="7372924" y="1461876"/>
              <a:ext cx="49325" cy="13942"/>
            </a:xfrm>
            <a:custGeom>
              <a:avLst/>
              <a:gdLst/>
              <a:ahLst/>
              <a:cxnLst/>
              <a:rect l="l" t="t" r="r" b="b"/>
              <a:pathLst>
                <a:path w="1539" h="435" extrusionOk="0">
                  <a:moveTo>
                    <a:pt x="51" y="0"/>
                  </a:moveTo>
                  <a:cubicBezTo>
                    <a:pt x="34" y="84"/>
                    <a:pt x="18" y="184"/>
                    <a:pt x="1" y="268"/>
                  </a:cubicBezTo>
                  <a:cubicBezTo>
                    <a:pt x="502" y="385"/>
                    <a:pt x="1020" y="435"/>
                    <a:pt x="1538" y="435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92;p38">
              <a:extLst>
                <a:ext uri="{FF2B5EF4-FFF2-40B4-BE49-F238E27FC236}">
                  <a16:creationId xmlns:a16="http://schemas.microsoft.com/office/drawing/2014/main" id="{DEA3B498-D8A3-7A51-E9B2-CAC7C81FF6AB}"/>
                </a:ext>
              </a:extLst>
            </p:cNvPr>
            <p:cNvSpPr/>
            <p:nvPr/>
          </p:nvSpPr>
          <p:spPr>
            <a:xfrm>
              <a:off x="7371866" y="1486522"/>
              <a:ext cx="40191" cy="9647"/>
            </a:xfrm>
            <a:custGeom>
              <a:avLst/>
              <a:gdLst/>
              <a:ahLst/>
              <a:cxnLst/>
              <a:rect l="l" t="t" r="r" b="b"/>
              <a:pathLst>
                <a:path w="1254" h="301" extrusionOk="0">
                  <a:moveTo>
                    <a:pt x="301" y="0"/>
                  </a:moveTo>
                  <a:cubicBezTo>
                    <a:pt x="201" y="33"/>
                    <a:pt x="101" y="84"/>
                    <a:pt x="1" y="150"/>
                  </a:cubicBezTo>
                  <a:cubicBezTo>
                    <a:pt x="418" y="217"/>
                    <a:pt x="836" y="267"/>
                    <a:pt x="1254" y="301"/>
                  </a:cubicBezTo>
                  <a:cubicBezTo>
                    <a:pt x="936" y="167"/>
                    <a:pt x="619" y="67"/>
                    <a:pt x="30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93;p38">
              <a:extLst>
                <a:ext uri="{FF2B5EF4-FFF2-40B4-BE49-F238E27FC236}">
                  <a16:creationId xmlns:a16="http://schemas.microsoft.com/office/drawing/2014/main" id="{6AB54F28-3E87-0955-6F8C-57A41F184A14}"/>
                </a:ext>
              </a:extLst>
            </p:cNvPr>
            <p:cNvSpPr/>
            <p:nvPr/>
          </p:nvSpPr>
          <p:spPr>
            <a:xfrm>
              <a:off x="7368116" y="1516938"/>
              <a:ext cx="902368" cy="697889"/>
            </a:xfrm>
            <a:custGeom>
              <a:avLst/>
              <a:gdLst/>
              <a:ahLst/>
              <a:cxnLst/>
              <a:rect l="l" t="t" r="r" b="b"/>
              <a:pathLst>
                <a:path w="28155" h="21775" extrusionOk="0">
                  <a:moveTo>
                    <a:pt x="5406" y="1"/>
                  </a:moveTo>
                  <a:cubicBezTo>
                    <a:pt x="5168" y="1"/>
                    <a:pt x="1" y="1825"/>
                    <a:pt x="1" y="1825"/>
                  </a:cubicBezTo>
                  <a:cubicBezTo>
                    <a:pt x="1" y="1825"/>
                    <a:pt x="1772" y="14807"/>
                    <a:pt x="4228" y="20104"/>
                  </a:cubicBezTo>
                  <a:cubicBezTo>
                    <a:pt x="6695" y="21349"/>
                    <a:pt x="10622" y="21774"/>
                    <a:pt x="14405" y="21774"/>
                  </a:cubicBezTo>
                  <a:cubicBezTo>
                    <a:pt x="18794" y="21774"/>
                    <a:pt x="22989" y="21201"/>
                    <a:pt x="24479" y="20672"/>
                  </a:cubicBezTo>
                  <a:cubicBezTo>
                    <a:pt x="27252" y="19686"/>
                    <a:pt x="27987" y="17882"/>
                    <a:pt x="28071" y="17196"/>
                  </a:cubicBezTo>
                  <a:cubicBezTo>
                    <a:pt x="28154" y="16511"/>
                    <a:pt x="28104" y="15024"/>
                    <a:pt x="26851" y="14072"/>
                  </a:cubicBezTo>
                  <a:cubicBezTo>
                    <a:pt x="26120" y="13524"/>
                    <a:pt x="20393" y="13407"/>
                    <a:pt x="15665" y="13407"/>
                  </a:cubicBezTo>
                  <a:cubicBezTo>
                    <a:pt x="12181" y="13407"/>
                    <a:pt x="9240" y="13470"/>
                    <a:pt x="9240" y="13470"/>
                  </a:cubicBezTo>
                  <a:cubicBezTo>
                    <a:pt x="9240" y="13470"/>
                    <a:pt x="5414" y="104"/>
                    <a:pt x="5414" y="3"/>
                  </a:cubicBezTo>
                  <a:cubicBezTo>
                    <a:pt x="5414" y="2"/>
                    <a:pt x="5411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94;p38">
              <a:extLst>
                <a:ext uri="{FF2B5EF4-FFF2-40B4-BE49-F238E27FC236}">
                  <a16:creationId xmlns:a16="http://schemas.microsoft.com/office/drawing/2014/main" id="{05CD884F-FDBE-4C98-A995-381962334E91}"/>
                </a:ext>
              </a:extLst>
            </p:cNvPr>
            <p:cNvSpPr/>
            <p:nvPr/>
          </p:nvSpPr>
          <p:spPr>
            <a:xfrm>
              <a:off x="5832280" y="2001758"/>
              <a:ext cx="947879" cy="442386"/>
            </a:xfrm>
            <a:custGeom>
              <a:avLst/>
              <a:gdLst/>
              <a:ahLst/>
              <a:cxnLst/>
              <a:rect l="l" t="t" r="r" b="b"/>
              <a:pathLst>
                <a:path w="29575" h="13803" extrusionOk="0">
                  <a:moveTo>
                    <a:pt x="27306" y="1"/>
                  </a:moveTo>
                  <a:cubicBezTo>
                    <a:pt x="26976" y="1"/>
                    <a:pt x="26082" y="566"/>
                    <a:pt x="26082" y="566"/>
                  </a:cubicBezTo>
                  <a:cubicBezTo>
                    <a:pt x="25648" y="399"/>
                    <a:pt x="25197" y="265"/>
                    <a:pt x="24746" y="165"/>
                  </a:cubicBezTo>
                  <a:cubicBezTo>
                    <a:pt x="24742" y="164"/>
                    <a:pt x="24738" y="164"/>
                    <a:pt x="24734" y="164"/>
                  </a:cubicBezTo>
                  <a:cubicBezTo>
                    <a:pt x="24387" y="164"/>
                    <a:pt x="22006" y="1501"/>
                    <a:pt x="22006" y="1501"/>
                  </a:cubicBezTo>
                  <a:cubicBezTo>
                    <a:pt x="22006" y="1501"/>
                    <a:pt x="15907" y="5044"/>
                    <a:pt x="12264" y="8085"/>
                  </a:cubicBezTo>
                  <a:cubicBezTo>
                    <a:pt x="9792" y="5779"/>
                    <a:pt x="6099" y="2387"/>
                    <a:pt x="5063" y="1635"/>
                  </a:cubicBezTo>
                  <a:cubicBezTo>
                    <a:pt x="4452" y="1296"/>
                    <a:pt x="3711" y="1036"/>
                    <a:pt x="3004" y="1036"/>
                  </a:cubicBezTo>
                  <a:cubicBezTo>
                    <a:pt x="2105" y="1036"/>
                    <a:pt x="1260" y="1456"/>
                    <a:pt x="802" y="2671"/>
                  </a:cubicBezTo>
                  <a:cubicBezTo>
                    <a:pt x="0" y="4860"/>
                    <a:pt x="3910" y="9104"/>
                    <a:pt x="7820" y="12212"/>
                  </a:cubicBezTo>
                  <a:cubicBezTo>
                    <a:pt x="9230" y="13332"/>
                    <a:pt x="10580" y="13802"/>
                    <a:pt x="11886" y="13802"/>
                  </a:cubicBezTo>
                  <a:cubicBezTo>
                    <a:pt x="13968" y="13802"/>
                    <a:pt x="15935" y="12605"/>
                    <a:pt x="17845" y="10942"/>
                  </a:cubicBezTo>
                  <a:cubicBezTo>
                    <a:pt x="20452" y="8653"/>
                    <a:pt x="21287" y="7065"/>
                    <a:pt x="23442" y="4359"/>
                  </a:cubicBezTo>
                  <a:cubicBezTo>
                    <a:pt x="23559" y="4375"/>
                    <a:pt x="23660" y="4392"/>
                    <a:pt x="23760" y="4409"/>
                  </a:cubicBezTo>
                  <a:cubicBezTo>
                    <a:pt x="24278" y="4492"/>
                    <a:pt x="25748" y="4676"/>
                    <a:pt x="25748" y="4676"/>
                  </a:cubicBezTo>
                  <a:lnTo>
                    <a:pt x="25631" y="4125"/>
                  </a:lnTo>
                  <a:lnTo>
                    <a:pt x="26600" y="3272"/>
                  </a:lnTo>
                  <a:lnTo>
                    <a:pt x="26734" y="3172"/>
                  </a:lnTo>
                  <a:cubicBezTo>
                    <a:pt x="26734" y="3172"/>
                    <a:pt x="27152" y="3022"/>
                    <a:pt x="27503" y="2888"/>
                  </a:cubicBezTo>
                  <a:cubicBezTo>
                    <a:pt x="27686" y="2821"/>
                    <a:pt x="27870" y="2755"/>
                    <a:pt x="27937" y="2738"/>
                  </a:cubicBezTo>
                  <a:cubicBezTo>
                    <a:pt x="28288" y="2504"/>
                    <a:pt x="28622" y="2237"/>
                    <a:pt x="28889" y="1919"/>
                  </a:cubicBezTo>
                  <a:cubicBezTo>
                    <a:pt x="29240" y="1552"/>
                    <a:pt x="29575" y="1084"/>
                    <a:pt x="29407" y="883"/>
                  </a:cubicBezTo>
                  <a:lnTo>
                    <a:pt x="29424" y="883"/>
                  </a:lnTo>
                  <a:cubicBezTo>
                    <a:pt x="29406" y="861"/>
                    <a:pt x="29377" y="851"/>
                    <a:pt x="29338" y="851"/>
                  </a:cubicBezTo>
                  <a:cubicBezTo>
                    <a:pt x="29025" y="851"/>
                    <a:pt x="28109" y="1516"/>
                    <a:pt x="27737" y="1769"/>
                  </a:cubicBezTo>
                  <a:cubicBezTo>
                    <a:pt x="27620" y="1852"/>
                    <a:pt x="27486" y="1902"/>
                    <a:pt x="27336" y="1953"/>
                  </a:cubicBezTo>
                  <a:cubicBezTo>
                    <a:pt x="27068" y="2036"/>
                    <a:pt x="26801" y="2086"/>
                    <a:pt x="26517" y="2120"/>
                  </a:cubicBezTo>
                  <a:lnTo>
                    <a:pt x="26383" y="1886"/>
                  </a:lnTo>
                  <a:lnTo>
                    <a:pt x="26283" y="1719"/>
                  </a:lnTo>
                  <a:cubicBezTo>
                    <a:pt x="26283" y="1719"/>
                    <a:pt x="27118" y="1234"/>
                    <a:pt x="27302" y="883"/>
                  </a:cubicBezTo>
                  <a:cubicBezTo>
                    <a:pt x="27419" y="666"/>
                    <a:pt x="27570" y="215"/>
                    <a:pt x="27402" y="31"/>
                  </a:cubicBezTo>
                  <a:cubicBezTo>
                    <a:pt x="27382" y="10"/>
                    <a:pt x="27348" y="1"/>
                    <a:pt x="2730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95;p38">
              <a:extLst>
                <a:ext uri="{FF2B5EF4-FFF2-40B4-BE49-F238E27FC236}">
                  <a16:creationId xmlns:a16="http://schemas.microsoft.com/office/drawing/2014/main" id="{405FB182-7D43-9121-76D6-22693AD97693}"/>
                </a:ext>
              </a:extLst>
            </p:cNvPr>
            <p:cNvSpPr/>
            <p:nvPr/>
          </p:nvSpPr>
          <p:spPr>
            <a:xfrm>
              <a:off x="6669811" y="2062172"/>
              <a:ext cx="43941" cy="44485"/>
            </a:xfrm>
            <a:custGeom>
              <a:avLst/>
              <a:gdLst/>
              <a:ahLst/>
              <a:cxnLst/>
              <a:rect l="l" t="t" r="r" b="b"/>
              <a:pathLst>
                <a:path w="1371" h="1388" extrusionOk="0">
                  <a:moveTo>
                    <a:pt x="251" y="1"/>
                  </a:moveTo>
                  <a:cubicBezTo>
                    <a:pt x="101" y="68"/>
                    <a:pt x="1" y="134"/>
                    <a:pt x="1" y="134"/>
                  </a:cubicBezTo>
                  <a:lnTo>
                    <a:pt x="485" y="1387"/>
                  </a:lnTo>
                  <a:lnTo>
                    <a:pt x="602" y="1287"/>
                  </a:lnTo>
                  <a:cubicBezTo>
                    <a:pt x="602" y="1287"/>
                    <a:pt x="1020" y="1137"/>
                    <a:pt x="1371" y="1003"/>
                  </a:cubicBezTo>
                  <a:cubicBezTo>
                    <a:pt x="1371" y="686"/>
                    <a:pt x="1321" y="368"/>
                    <a:pt x="1204" y="68"/>
                  </a:cubicBezTo>
                  <a:cubicBezTo>
                    <a:pt x="936" y="151"/>
                    <a:pt x="669" y="201"/>
                    <a:pt x="385" y="23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DE4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96;p38">
              <a:extLst>
                <a:ext uri="{FF2B5EF4-FFF2-40B4-BE49-F238E27FC236}">
                  <a16:creationId xmlns:a16="http://schemas.microsoft.com/office/drawing/2014/main" id="{B8D87529-1711-169F-F500-76AE5480D382}"/>
                </a:ext>
              </a:extLst>
            </p:cNvPr>
            <p:cNvSpPr/>
            <p:nvPr/>
          </p:nvSpPr>
          <p:spPr>
            <a:xfrm>
              <a:off x="6608756" y="2041051"/>
              <a:ext cx="98586" cy="110925"/>
            </a:xfrm>
            <a:custGeom>
              <a:avLst/>
              <a:gdLst/>
              <a:ahLst/>
              <a:cxnLst/>
              <a:rect l="l" t="t" r="r" b="b"/>
              <a:pathLst>
                <a:path w="3076" h="3461" extrusionOk="0">
                  <a:moveTo>
                    <a:pt x="1688" y="1"/>
                  </a:moveTo>
                  <a:cubicBezTo>
                    <a:pt x="1351" y="1"/>
                    <a:pt x="1120" y="359"/>
                    <a:pt x="1120" y="359"/>
                  </a:cubicBezTo>
                  <a:lnTo>
                    <a:pt x="1120" y="376"/>
                  </a:lnTo>
                  <a:lnTo>
                    <a:pt x="1404" y="626"/>
                  </a:lnTo>
                  <a:cubicBezTo>
                    <a:pt x="1404" y="626"/>
                    <a:pt x="1310" y="614"/>
                    <a:pt x="1190" y="614"/>
                  </a:cubicBezTo>
                  <a:cubicBezTo>
                    <a:pt x="1025" y="614"/>
                    <a:pt x="813" y="637"/>
                    <a:pt x="736" y="743"/>
                  </a:cubicBezTo>
                  <a:cubicBezTo>
                    <a:pt x="602" y="927"/>
                    <a:pt x="803" y="1328"/>
                    <a:pt x="803" y="1328"/>
                  </a:cubicBezTo>
                  <a:cubicBezTo>
                    <a:pt x="669" y="1244"/>
                    <a:pt x="535" y="1194"/>
                    <a:pt x="385" y="1161"/>
                  </a:cubicBezTo>
                  <a:cubicBezTo>
                    <a:pt x="268" y="1161"/>
                    <a:pt x="151" y="1328"/>
                    <a:pt x="84" y="1529"/>
                  </a:cubicBezTo>
                  <a:cubicBezTo>
                    <a:pt x="1" y="1729"/>
                    <a:pt x="1037" y="3350"/>
                    <a:pt x="1037" y="3350"/>
                  </a:cubicBezTo>
                  <a:cubicBezTo>
                    <a:pt x="1037" y="3350"/>
                    <a:pt x="1295" y="3460"/>
                    <a:pt x="1452" y="3460"/>
                  </a:cubicBezTo>
                  <a:cubicBezTo>
                    <a:pt x="1479" y="3460"/>
                    <a:pt x="1502" y="3457"/>
                    <a:pt x="1521" y="3450"/>
                  </a:cubicBezTo>
                  <a:cubicBezTo>
                    <a:pt x="1672" y="3400"/>
                    <a:pt x="1805" y="2899"/>
                    <a:pt x="1805" y="2899"/>
                  </a:cubicBezTo>
                  <a:cubicBezTo>
                    <a:pt x="1872" y="2899"/>
                    <a:pt x="1939" y="2882"/>
                    <a:pt x="2006" y="2865"/>
                  </a:cubicBezTo>
                  <a:cubicBezTo>
                    <a:pt x="2123" y="2848"/>
                    <a:pt x="2223" y="2798"/>
                    <a:pt x="2323" y="2732"/>
                  </a:cubicBezTo>
                  <a:cubicBezTo>
                    <a:pt x="2474" y="2598"/>
                    <a:pt x="2424" y="2214"/>
                    <a:pt x="2424" y="2214"/>
                  </a:cubicBezTo>
                  <a:cubicBezTo>
                    <a:pt x="2424" y="2214"/>
                    <a:pt x="2507" y="2197"/>
                    <a:pt x="2591" y="2147"/>
                  </a:cubicBezTo>
                  <a:cubicBezTo>
                    <a:pt x="2708" y="2113"/>
                    <a:pt x="2808" y="2046"/>
                    <a:pt x="2891" y="1980"/>
                  </a:cubicBezTo>
                  <a:cubicBezTo>
                    <a:pt x="3075" y="1779"/>
                    <a:pt x="2808" y="1228"/>
                    <a:pt x="2657" y="843"/>
                  </a:cubicBezTo>
                  <a:cubicBezTo>
                    <a:pt x="2524" y="442"/>
                    <a:pt x="2223" y="142"/>
                    <a:pt x="1839" y="25"/>
                  </a:cubicBezTo>
                  <a:cubicBezTo>
                    <a:pt x="1787" y="8"/>
                    <a:pt x="1736" y="1"/>
                    <a:pt x="168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97;p38">
              <a:extLst>
                <a:ext uri="{FF2B5EF4-FFF2-40B4-BE49-F238E27FC236}">
                  <a16:creationId xmlns:a16="http://schemas.microsoft.com/office/drawing/2014/main" id="{AEEA63AA-F48F-4BD3-3311-1CFE6C79410B}"/>
                </a:ext>
              </a:extLst>
            </p:cNvPr>
            <p:cNvSpPr/>
            <p:nvPr/>
          </p:nvSpPr>
          <p:spPr>
            <a:xfrm>
              <a:off x="5743245" y="1959260"/>
              <a:ext cx="499788" cy="496551"/>
            </a:xfrm>
            <a:custGeom>
              <a:avLst/>
              <a:gdLst/>
              <a:ahLst/>
              <a:cxnLst/>
              <a:rect l="l" t="t" r="r" b="b"/>
              <a:pathLst>
                <a:path w="15594" h="15493" extrusionOk="0">
                  <a:moveTo>
                    <a:pt x="4500" y="0"/>
                  </a:moveTo>
                  <a:cubicBezTo>
                    <a:pt x="2194" y="0"/>
                    <a:pt x="1" y="2033"/>
                    <a:pt x="1776" y="4999"/>
                  </a:cubicBezTo>
                  <a:cubicBezTo>
                    <a:pt x="4082" y="8842"/>
                    <a:pt x="10732" y="15492"/>
                    <a:pt x="10732" y="15492"/>
                  </a:cubicBezTo>
                  <a:lnTo>
                    <a:pt x="15594" y="8458"/>
                  </a:lnTo>
                  <a:lnTo>
                    <a:pt x="6438" y="538"/>
                  </a:lnTo>
                  <a:cubicBezTo>
                    <a:pt x="5845" y="171"/>
                    <a:pt x="5167" y="0"/>
                    <a:pt x="4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98;p38">
              <a:extLst>
                <a:ext uri="{FF2B5EF4-FFF2-40B4-BE49-F238E27FC236}">
                  <a16:creationId xmlns:a16="http://schemas.microsoft.com/office/drawing/2014/main" id="{057C8812-4D5D-7DE3-C9CC-F82E3BF65CD6}"/>
                </a:ext>
              </a:extLst>
            </p:cNvPr>
            <p:cNvSpPr/>
            <p:nvPr/>
          </p:nvSpPr>
          <p:spPr>
            <a:xfrm>
              <a:off x="6693400" y="1997912"/>
              <a:ext cx="66408" cy="77721"/>
            </a:xfrm>
            <a:custGeom>
              <a:avLst/>
              <a:gdLst/>
              <a:ahLst/>
              <a:cxnLst/>
              <a:rect l="l" t="t" r="r" b="b"/>
              <a:pathLst>
                <a:path w="2072" h="2425" extrusionOk="0">
                  <a:moveTo>
                    <a:pt x="768" y="1"/>
                  </a:moveTo>
                  <a:cubicBezTo>
                    <a:pt x="317" y="1087"/>
                    <a:pt x="267" y="1120"/>
                    <a:pt x="117" y="1688"/>
                  </a:cubicBezTo>
                  <a:cubicBezTo>
                    <a:pt x="1" y="2129"/>
                    <a:pt x="521" y="2425"/>
                    <a:pt x="928" y="2425"/>
                  </a:cubicBezTo>
                  <a:cubicBezTo>
                    <a:pt x="1107" y="2425"/>
                    <a:pt x="1265" y="2367"/>
                    <a:pt x="1336" y="2240"/>
                  </a:cubicBezTo>
                  <a:cubicBezTo>
                    <a:pt x="1470" y="2006"/>
                    <a:pt x="2072" y="535"/>
                    <a:pt x="2072" y="535"/>
                  </a:cubicBezTo>
                  <a:cubicBezTo>
                    <a:pt x="2072" y="535"/>
                    <a:pt x="986" y="10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99;p38">
              <a:extLst>
                <a:ext uri="{FF2B5EF4-FFF2-40B4-BE49-F238E27FC236}">
                  <a16:creationId xmlns:a16="http://schemas.microsoft.com/office/drawing/2014/main" id="{208E5AD4-3ED9-39A7-99B5-B62549CC50B6}"/>
                </a:ext>
              </a:extLst>
            </p:cNvPr>
            <p:cNvSpPr/>
            <p:nvPr/>
          </p:nvSpPr>
          <p:spPr>
            <a:xfrm>
              <a:off x="6706220" y="1988810"/>
              <a:ext cx="61632" cy="32691"/>
            </a:xfrm>
            <a:custGeom>
              <a:avLst/>
              <a:gdLst/>
              <a:ahLst/>
              <a:cxnLst/>
              <a:rect l="l" t="t" r="r" b="b"/>
              <a:pathLst>
                <a:path w="1923" h="1020" extrusionOk="0">
                  <a:moveTo>
                    <a:pt x="168" y="1"/>
                  </a:moveTo>
                  <a:lnTo>
                    <a:pt x="1" y="368"/>
                  </a:lnTo>
                  <a:lnTo>
                    <a:pt x="1755" y="1020"/>
                  </a:lnTo>
                  <a:lnTo>
                    <a:pt x="1922" y="6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00;p38">
              <a:extLst>
                <a:ext uri="{FF2B5EF4-FFF2-40B4-BE49-F238E27FC236}">
                  <a16:creationId xmlns:a16="http://schemas.microsoft.com/office/drawing/2014/main" id="{24E0EF71-D428-F650-094D-D1DCD68213C6}"/>
                </a:ext>
              </a:extLst>
            </p:cNvPr>
            <p:cNvSpPr/>
            <p:nvPr/>
          </p:nvSpPr>
          <p:spPr>
            <a:xfrm>
              <a:off x="6704072" y="2031116"/>
              <a:ext cx="35928" cy="35800"/>
            </a:xfrm>
            <a:custGeom>
              <a:avLst/>
              <a:gdLst/>
              <a:ahLst/>
              <a:cxnLst/>
              <a:rect l="l" t="t" r="r" b="b"/>
              <a:pathLst>
                <a:path w="1121" h="1117" extrusionOk="0">
                  <a:moveTo>
                    <a:pt x="268" y="1"/>
                  </a:moveTo>
                  <a:cubicBezTo>
                    <a:pt x="268" y="1"/>
                    <a:pt x="1" y="485"/>
                    <a:pt x="51" y="803"/>
                  </a:cubicBezTo>
                  <a:cubicBezTo>
                    <a:pt x="74" y="1025"/>
                    <a:pt x="312" y="1116"/>
                    <a:pt x="515" y="1116"/>
                  </a:cubicBezTo>
                  <a:cubicBezTo>
                    <a:pt x="601" y="1116"/>
                    <a:pt x="681" y="1100"/>
                    <a:pt x="736" y="1070"/>
                  </a:cubicBezTo>
                  <a:cubicBezTo>
                    <a:pt x="920" y="986"/>
                    <a:pt x="1120" y="251"/>
                    <a:pt x="1120" y="251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01;p38">
              <a:extLst>
                <a:ext uri="{FF2B5EF4-FFF2-40B4-BE49-F238E27FC236}">
                  <a16:creationId xmlns:a16="http://schemas.microsoft.com/office/drawing/2014/main" id="{22CE47B6-5D43-1ABA-5230-DAD58C28EC2C}"/>
                </a:ext>
              </a:extLst>
            </p:cNvPr>
            <p:cNvSpPr/>
            <p:nvPr/>
          </p:nvSpPr>
          <p:spPr>
            <a:xfrm>
              <a:off x="5872984" y="4672773"/>
              <a:ext cx="508217" cy="193903"/>
            </a:xfrm>
            <a:custGeom>
              <a:avLst/>
              <a:gdLst/>
              <a:ahLst/>
              <a:cxnLst/>
              <a:rect l="l" t="t" r="r" b="b"/>
              <a:pathLst>
                <a:path w="15857" h="6050" extrusionOk="0">
                  <a:moveTo>
                    <a:pt x="6283" y="1"/>
                  </a:moveTo>
                  <a:lnTo>
                    <a:pt x="0" y="435"/>
                  </a:lnTo>
                  <a:lnTo>
                    <a:pt x="117" y="3326"/>
                  </a:lnTo>
                  <a:lnTo>
                    <a:pt x="234" y="6049"/>
                  </a:lnTo>
                  <a:lnTo>
                    <a:pt x="15857" y="6049"/>
                  </a:lnTo>
                  <a:cubicBezTo>
                    <a:pt x="15857" y="6049"/>
                    <a:pt x="14954" y="4261"/>
                    <a:pt x="12415" y="3727"/>
                  </a:cubicBezTo>
                  <a:cubicBezTo>
                    <a:pt x="11329" y="3526"/>
                    <a:pt x="10276" y="3209"/>
                    <a:pt x="9240" y="2791"/>
                  </a:cubicBezTo>
                  <a:cubicBezTo>
                    <a:pt x="6216" y="1521"/>
                    <a:pt x="6283" y="1"/>
                    <a:pt x="628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2;p38">
              <a:extLst>
                <a:ext uri="{FF2B5EF4-FFF2-40B4-BE49-F238E27FC236}">
                  <a16:creationId xmlns:a16="http://schemas.microsoft.com/office/drawing/2014/main" id="{1CA845FC-6E31-77BC-7FBD-F5F41697616E}"/>
                </a:ext>
              </a:extLst>
            </p:cNvPr>
            <p:cNvSpPr/>
            <p:nvPr/>
          </p:nvSpPr>
          <p:spPr>
            <a:xfrm>
              <a:off x="5876734" y="4762224"/>
              <a:ext cx="504467" cy="104451"/>
            </a:xfrm>
            <a:custGeom>
              <a:avLst/>
              <a:gdLst/>
              <a:ahLst/>
              <a:cxnLst/>
              <a:rect l="l" t="t" r="r" b="b"/>
              <a:pathLst>
                <a:path w="15740" h="3259" extrusionOk="0">
                  <a:moveTo>
                    <a:pt x="9123" y="0"/>
                  </a:moveTo>
                  <a:cubicBezTo>
                    <a:pt x="8438" y="618"/>
                    <a:pt x="7736" y="1387"/>
                    <a:pt x="7352" y="2155"/>
                  </a:cubicBezTo>
                  <a:cubicBezTo>
                    <a:pt x="3643" y="1838"/>
                    <a:pt x="1437" y="936"/>
                    <a:pt x="0" y="535"/>
                  </a:cubicBezTo>
                  <a:lnTo>
                    <a:pt x="0" y="535"/>
                  </a:lnTo>
                  <a:lnTo>
                    <a:pt x="117" y="3258"/>
                  </a:lnTo>
                  <a:lnTo>
                    <a:pt x="15740" y="3258"/>
                  </a:lnTo>
                  <a:cubicBezTo>
                    <a:pt x="15740" y="3258"/>
                    <a:pt x="14837" y="1470"/>
                    <a:pt x="12298" y="936"/>
                  </a:cubicBezTo>
                  <a:cubicBezTo>
                    <a:pt x="11212" y="735"/>
                    <a:pt x="10159" y="418"/>
                    <a:pt x="912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03;p38">
              <a:extLst>
                <a:ext uri="{FF2B5EF4-FFF2-40B4-BE49-F238E27FC236}">
                  <a16:creationId xmlns:a16="http://schemas.microsoft.com/office/drawing/2014/main" id="{9DD7AE67-C5B3-7DBE-911D-02790E9FD727}"/>
                </a:ext>
              </a:extLst>
            </p:cNvPr>
            <p:cNvSpPr/>
            <p:nvPr/>
          </p:nvSpPr>
          <p:spPr>
            <a:xfrm>
              <a:off x="5678056" y="2978418"/>
              <a:ext cx="459501" cy="1762397"/>
            </a:xfrm>
            <a:custGeom>
              <a:avLst/>
              <a:gdLst/>
              <a:ahLst/>
              <a:cxnLst/>
              <a:rect l="l" t="t" r="r" b="b"/>
              <a:pathLst>
                <a:path w="14337" h="54989" extrusionOk="0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cubicBezTo>
                    <a:pt x="2072" y="17060"/>
                    <a:pt x="3309" y="26768"/>
                    <a:pt x="3543" y="28623"/>
                  </a:cubicBezTo>
                  <a:cubicBezTo>
                    <a:pt x="3543" y="33552"/>
                    <a:pt x="4461" y="54989"/>
                    <a:pt x="4461" y="54989"/>
                  </a:cubicBezTo>
                  <a:lnTo>
                    <a:pt x="13718" y="52984"/>
                  </a:lnTo>
                  <a:cubicBezTo>
                    <a:pt x="13718" y="52984"/>
                    <a:pt x="14336" y="33101"/>
                    <a:pt x="14186" y="27236"/>
                  </a:cubicBezTo>
                  <a:cubicBezTo>
                    <a:pt x="14119" y="25181"/>
                    <a:pt x="13467" y="15941"/>
                    <a:pt x="12933" y="8790"/>
                  </a:cubicBez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04;p38">
              <a:extLst>
                <a:ext uri="{FF2B5EF4-FFF2-40B4-BE49-F238E27FC236}">
                  <a16:creationId xmlns:a16="http://schemas.microsoft.com/office/drawing/2014/main" id="{6F3F1990-BAA4-0282-36E8-C12427BF5DB2}"/>
                </a:ext>
              </a:extLst>
            </p:cNvPr>
            <p:cNvSpPr/>
            <p:nvPr/>
          </p:nvSpPr>
          <p:spPr>
            <a:xfrm>
              <a:off x="5678056" y="2978418"/>
              <a:ext cx="414503" cy="309026"/>
            </a:xfrm>
            <a:custGeom>
              <a:avLst/>
              <a:gdLst/>
              <a:ahLst/>
              <a:cxnLst/>
              <a:rect l="l" t="t" r="r" b="b"/>
              <a:pathLst>
                <a:path w="12933" h="9642" extrusionOk="0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lnTo>
                    <a:pt x="12933" y="8790"/>
                  </a:ln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05;p38">
              <a:extLst>
                <a:ext uri="{FF2B5EF4-FFF2-40B4-BE49-F238E27FC236}">
                  <a16:creationId xmlns:a16="http://schemas.microsoft.com/office/drawing/2014/main" id="{F252732B-9121-6C3A-9C22-0F04E38FF636}"/>
                </a:ext>
              </a:extLst>
            </p:cNvPr>
            <p:cNvSpPr/>
            <p:nvPr/>
          </p:nvSpPr>
          <p:spPr>
            <a:xfrm>
              <a:off x="5382971" y="4672773"/>
              <a:ext cx="500749" cy="193903"/>
            </a:xfrm>
            <a:custGeom>
              <a:avLst/>
              <a:gdLst/>
              <a:ahLst/>
              <a:cxnLst/>
              <a:rect l="l" t="t" r="r" b="b"/>
              <a:pathLst>
                <a:path w="15624" h="6050" extrusionOk="0">
                  <a:moveTo>
                    <a:pt x="6534" y="1"/>
                  </a:moveTo>
                  <a:lnTo>
                    <a:pt x="218" y="435"/>
                  </a:lnTo>
                  <a:lnTo>
                    <a:pt x="101" y="3326"/>
                  </a:lnTo>
                  <a:lnTo>
                    <a:pt x="1" y="6049"/>
                  </a:lnTo>
                  <a:lnTo>
                    <a:pt x="15623" y="6049"/>
                  </a:lnTo>
                  <a:cubicBezTo>
                    <a:pt x="15623" y="6049"/>
                    <a:pt x="14871" y="4261"/>
                    <a:pt x="12365" y="3727"/>
                  </a:cubicBezTo>
                  <a:cubicBezTo>
                    <a:pt x="11296" y="3526"/>
                    <a:pt x="10260" y="3209"/>
                    <a:pt x="9274" y="2791"/>
                  </a:cubicBezTo>
                  <a:cubicBezTo>
                    <a:pt x="6333" y="1521"/>
                    <a:pt x="6534" y="1"/>
                    <a:pt x="653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06;p38">
              <a:extLst>
                <a:ext uri="{FF2B5EF4-FFF2-40B4-BE49-F238E27FC236}">
                  <a16:creationId xmlns:a16="http://schemas.microsoft.com/office/drawing/2014/main" id="{E41C97E1-BCDF-257C-68A0-9CC7B38C0854}"/>
                </a:ext>
              </a:extLst>
            </p:cNvPr>
            <p:cNvSpPr/>
            <p:nvPr/>
          </p:nvSpPr>
          <p:spPr>
            <a:xfrm>
              <a:off x="5382971" y="4762224"/>
              <a:ext cx="500749" cy="104451"/>
            </a:xfrm>
            <a:custGeom>
              <a:avLst/>
              <a:gdLst/>
              <a:ahLst/>
              <a:cxnLst/>
              <a:rect l="l" t="t" r="r" b="b"/>
              <a:pathLst>
                <a:path w="15624" h="3259" extrusionOk="0">
                  <a:moveTo>
                    <a:pt x="9274" y="0"/>
                  </a:moveTo>
                  <a:cubicBezTo>
                    <a:pt x="8539" y="618"/>
                    <a:pt x="7754" y="1387"/>
                    <a:pt x="7319" y="2155"/>
                  </a:cubicBezTo>
                  <a:cubicBezTo>
                    <a:pt x="3627" y="1838"/>
                    <a:pt x="1505" y="936"/>
                    <a:pt x="101" y="535"/>
                  </a:cubicBezTo>
                  <a:lnTo>
                    <a:pt x="1" y="3258"/>
                  </a:lnTo>
                  <a:lnTo>
                    <a:pt x="15623" y="3258"/>
                  </a:lnTo>
                  <a:cubicBezTo>
                    <a:pt x="15623" y="3258"/>
                    <a:pt x="14871" y="1470"/>
                    <a:pt x="12365" y="936"/>
                  </a:cubicBezTo>
                  <a:cubicBezTo>
                    <a:pt x="11296" y="735"/>
                    <a:pt x="10260" y="418"/>
                    <a:pt x="927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07;p38">
              <a:extLst>
                <a:ext uri="{FF2B5EF4-FFF2-40B4-BE49-F238E27FC236}">
                  <a16:creationId xmlns:a16="http://schemas.microsoft.com/office/drawing/2014/main" id="{BAF0764A-796B-BD95-B6D5-A622B952DF4E}"/>
                </a:ext>
              </a:extLst>
            </p:cNvPr>
            <p:cNvSpPr/>
            <p:nvPr/>
          </p:nvSpPr>
          <p:spPr>
            <a:xfrm>
              <a:off x="5327300" y="2978418"/>
              <a:ext cx="395241" cy="1762397"/>
            </a:xfrm>
            <a:custGeom>
              <a:avLst/>
              <a:gdLst/>
              <a:ahLst/>
              <a:cxnLst/>
              <a:rect l="l" t="t" r="r" b="b"/>
              <a:pathLst>
                <a:path w="12332" h="54989" extrusionOk="0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cubicBezTo>
                    <a:pt x="802" y="17060"/>
                    <a:pt x="1270" y="26768"/>
                    <a:pt x="1354" y="28623"/>
                  </a:cubicBezTo>
                  <a:cubicBezTo>
                    <a:pt x="969" y="33552"/>
                    <a:pt x="201" y="54989"/>
                    <a:pt x="201" y="54989"/>
                  </a:cubicBezTo>
                  <a:lnTo>
                    <a:pt x="9608" y="52984"/>
                  </a:lnTo>
                  <a:cubicBezTo>
                    <a:pt x="9608" y="52984"/>
                    <a:pt x="11796" y="33101"/>
                    <a:pt x="12097" y="27236"/>
                  </a:cubicBezTo>
                  <a:cubicBezTo>
                    <a:pt x="12214" y="25181"/>
                    <a:pt x="12264" y="15941"/>
                    <a:pt x="12298" y="8790"/>
                  </a:cubicBez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08;p38">
              <a:extLst>
                <a:ext uri="{FF2B5EF4-FFF2-40B4-BE49-F238E27FC236}">
                  <a16:creationId xmlns:a16="http://schemas.microsoft.com/office/drawing/2014/main" id="{373B0DC0-D508-6336-B93D-7253898EC4FD}"/>
                </a:ext>
              </a:extLst>
            </p:cNvPr>
            <p:cNvSpPr/>
            <p:nvPr/>
          </p:nvSpPr>
          <p:spPr>
            <a:xfrm>
              <a:off x="5327300" y="2978418"/>
              <a:ext cx="395241" cy="309026"/>
            </a:xfrm>
            <a:custGeom>
              <a:avLst/>
              <a:gdLst/>
              <a:ahLst/>
              <a:cxnLst/>
              <a:rect l="l" t="t" r="r" b="b"/>
              <a:pathLst>
                <a:path w="12332" h="9642" extrusionOk="0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lnTo>
                    <a:pt x="12298" y="8790"/>
                  </a:ln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09;p38">
              <a:extLst>
                <a:ext uri="{FF2B5EF4-FFF2-40B4-BE49-F238E27FC236}">
                  <a16:creationId xmlns:a16="http://schemas.microsoft.com/office/drawing/2014/main" id="{DBF045AE-A90D-6451-64C4-90A9F3C15BC1}"/>
                </a:ext>
              </a:extLst>
            </p:cNvPr>
            <p:cNvSpPr/>
            <p:nvPr/>
          </p:nvSpPr>
          <p:spPr>
            <a:xfrm>
              <a:off x="5278552" y="1926697"/>
              <a:ext cx="829005" cy="1100501"/>
            </a:xfrm>
            <a:custGeom>
              <a:avLst/>
              <a:gdLst/>
              <a:ahLst/>
              <a:cxnLst/>
              <a:rect l="l" t="t" r="r" b="b"/>
              <a:pathLst>
                <a:path w="25866" h="34337" extrusionOk="0">
                  <a:moveTo>
                    <a:pt x="8739" y="0"/>
                  </a:moveTo>
                  <a:cubicBezTo>
                    <a:pt x="8422" y="84"/>
                    <a:pt x="8088" y="134"/>
                    <a:pt x="7737" y="201"/>
                  </a:cubicBezTo>
                  <a:cubicBezTo>
                    <a:pt x="5364" y="585"/>
                    <a:pt x="2657" y="685"/>
                    <a:pt x="1220" y="3125"/>
                  </a:cubicBezTo>
                  <a:cubicBezTo>
                    <a:pt x="1" y="5197"/>
                    <a:pt x="1053" y="11262"/>
                    <a:pt x="2139" y="16391"/>
                  </a:cubicBezTo>
                  <a:cubicBezTo>
                    <a:pt x="2741" y="19249"/>
                    <a:pt x="2741" y="22223"/>
                    <a:pt x="2173" y="25097"/>
                  </a:cubicBezTo>
                  <a:cubicBezTo>
                    <a:pt x="1371" y="29090"/>
                    <a:pt x="569" y="34336"/>
                    <a:pt x="569" y="34336"/>
                  </a:cubicBezTo>
                  <a:lnTo>
                    <a:pt x="25866" y="34336"/>
                  </a:lnTo>
                  <a:cubicBezTo>
                    <a:pt x="24729" y="29123"/>
                    <a:pt x="21204" y="18848"/>
                    <a:pt x="21187" y="18764"/>
                  </a:cubicBezTo>
                  <a:cubicBezTo>
                    <a:pt x="21187" y="18764"/>
                    <a:pt x="21872" y="2674"/>
                    <a:pt x="20937" y="1554"/>
                  </a:cubicBezTo>
                  <a:cubicBezTo>
                    <a:pt x="20352" y="886"/>
                    <a:pt x="18998" y="502"/>
                    <a:pt x="18029" y="301"/>
                  </a:cubicBezTo>
                  <a:cubicBezTo>
                    <a:pt x="17411" y="184"/>
                    <a:pt x="16943" y="134"/>
                    <a:pt x="16943" y="134"/>
                  </a:cubicBezTo>
                  <a:cubicBezTo>
                    <a:pt x="16776" y="134"/>
                    <a:pt x="11363" y="0"/>
                    <a:pt x="873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10;p38">
              <a:extLst>
                <a:ext uri="{FF2B5EF4-FFF2-40B4-BE49-F238E27FC236}">
                  <a16:creationId xmlns:a16="http://schemas.microsoft.com/office/drawing/2014/main" id="{5A5AAECC-6064-7835-4DF3-189EAB9651E9}"/>
                </a:ext>
              </a:extLst>
            </p:cNvPr>
            <p:cNvSpPr/>
            <p:nvPr/>
          </p:nvSpPr>
          <p:spPr>
            <a:xfrm>
              <a:off x="5526491" y="1926697"/>
              <a:ext cx="329923" cy="234574"/>
            </a:xfrm>
            <a:custGeom>
              <a:avLst/>
              <a:gdLst/>
              <a:ahLst/>
              <a:cxnLst/>
              <a:rect l="l" t="t" r="r" b="b"/>
              <a:pathLst>
                <a:path w="10294" h="7319" extrusionOk="0">
                  <a:moveTo>
                    <a:pt x="1003" y="0"/>
                  </a:moveTo>
                  <a:cubicBezTo>
                    <a:pt x="686" y="84"/>
                    <a:pt x="352" y="134"/>
                    <a:pt x="1" y="201"/>
                  </a:cubicBezTo>
                  <a:cubicBezTo>
                    <a:pt x="1388" y="3041"/>
                    <a:pt x="5080" y="7085"/>
                    <a:pt x="7169" y="7319"/>
                  </a:cubicBezTo>
                  <a:cubicBezTo>
                    <a:pt x="8439" y="6767"/>
                    <a:pt x="9725" y="2473"/>
                    <a:pt x="10293" y="301"/>
                  </a:cubicBezTo>
                  <a:cubicBezTo>
                    <a:pt x="9675" y="184"/>
                    <a:pt x="9207" y="134"/>
                    <a:pt x="9207" y="134"/>
                  </a:cubicBezTo>
                  <a:cubicBezTo>
                    <a:pt x="9040" y="134"/>
                    <a:pt x="3627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11;p38">
              <a:extLst>
                <a:ext uri="{FF2B5EF4-FFF2-40B4-BE49-F238E27FC236}">
                  <a16:creationId xmlns:a16="http://schemas.microsoft.com/office/drawing/2014/main" id="{365731CD-73E9-0568-E15E-144D85D314FE}"/>
                </a:ext>
              </a:extLst>
            </p:cNvPr>
            <p:cNvSpPr/>
            <p:nvPr/>
          </p:nvSpPr>
          <p:spPr>
            <a:xfrm>
              <a:off x="6086180" y="1928780"/>
              <a:ext cx="49998" cy="160891"/>
            </a:xfrm>
            <a:custGeom>
              <a:avLst/>
              <a:gdLst/>
              <a:ahLst/>
              <a:cxnLst/>
              <a:rect l="l" t="t" r="r" b="b"/>
              <a:pathLst>
                <a:path w="1560" h="5020" extrusionOk="0">
                  <a:moveTo>
                    <a:pt x="716" y="1"/>
                  </a:moveTo>
                  <a:cubicBezTo>
                    <a:pt x="704" y="1"/>
                    <a:pt x="693" y="1"/>
                    <a:pt x="683" y="2"/>
                  </a:cubicBezTo>
                  <a:cubicBezTo>
                    <a:pt x="516" y="2"/>
                    <a:pt x="733" y="1189"/>
                    <a:pt x="683" y="1289"/>
                  </a:cubicBezTo>
                  <a:cubicBezTo>
                    <a:pt x="616" y="1372"/>
                    <a:pt x="132" y="2224"/>
                    <a:pt x="65" y="2542"/>
                  </a:cubicBezTo>
                  <a:cubicBezTo>
                    <a:pt x="1" y="2864"/>
                    <a:pt x="1134" y="4867"/>
                    <a:pt x="1214" y="5007"/>
                  </a:cubicBezTo>
                  <a:lnTo>
                    <a:pt x="1214" y="5007"/>
                  </a:lnTo>
                  <a:cubicBezTo>
                    <a:pt x="1214" y="4807"/>
                    <a:pt x="1560" y="2204"/>
                    <a:pt x="1418" y="1105"/>
                  </a:cubicBezTo>
                  <a:cubicBezTo>
                    <a:pt x="1308" y="146"/>
                    <a:pt x="903" y="1"/>
                    <a:pt x="716" y="1"/>
                  </a:cubicBezTo>
                  <a:close/>
                  <a:moveTo>
                    <a:pt x="1214" y="5007"/>
                  </a:moveTo>
                  <a:lnTo>
                    <a:pt x="1214" y="5007"/>
                  </a:lnTo>
                  <a:cubicBezTo>
                    <a:pt x="1214" y="5015"/>
                    <a:pt x="1214" y="5019"/>
                    <a:pt x="1215" y="5019"/>
                  </a:cubicBezTo>
                  <a:cubicBezTo>
                    <a:pt x="1216" y="5019"/>
                    <a:pt x="1217" y="5018"/>
                    <a:pt x="1218" y="5015"/>
                  </a:cubicBezTo>
                  <a:cubicBezTo>
                    <a:pt x="1218" y="5015"/>
                    <a:pt x="1216" y="5012"/>
                    <a:pt x="1214" y="5007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12;p38">
              <a:extLst>
                <a:ext uri="{FF2B5EF4-FFF2-40B4-BE49-F238E27FC236}">
                  <a16:creationId xmlns:a16="http://schemas.microsoft.com/office/drawing/2014/main" id="{473A87CD-57DA-C3FD-95D5-91B45016BBDA}"/>
                </a:ext>
              </a:extLst>
            </p:cNvPr>
            <p:cNvSpPr/>
            <p:nvPr/>
          </p:nvSpPr>
          <p:spPr>
            <a:xfrm>
              <a:off x="6109128" y="1874648"/>
              <a:ext cx="64837" cy="181147"/>
            </a:xfrm>
            <a:custGeom>
              <a:avLst/>
              <a:gdLst/>
              <a:ahLst/>
              <a:cxnLst/>
              <a:rect l="l" t="t" r="r" b="b"/>
              <a:pathLst>
                <a:path w="2023" h="5652" extrusionOk="0">
                  <a:moveTo>
                    <a:pt x="1720" y="1"/>
                  </a:moveTo>
                  <a:cubicBezTo>
                    <a:pt x="1390" y="1"/>
                    <a:pt x="455" y="1769"/>
                    <a:pt x="235" y="2510"/>
                  </a:cubicBezTo>
                  <a:cubicBezTo>
                    <a:pt x="1" y="3312"/>
                    <a:pt x="485" y="5651"/>
                    <a:pt x="485" y="5651"/>
                  </a:cubicBezTo>
                  <a:lnTo>
                    <a:pt x="1321" y="4966"/>
                  </a:lnTo>
                  <a:cubicBezTo>
                    <a:pt x="1321" y="4966"/>
                    <a:pt x="1304" y="3964"/>
                    <a:pt x="1204" y="3095"/>
                  </a:cubicBezTo>
                  <a:cubicBezTo>
                    <a:pt x="1237" y="2660"/>
                    <a:pt x="1839" y="1424"/>
                    <a:pt x="1889" y="906"/>
                  </a:cubicBezTo>
                  <a:cubicBezTo>
                    <a:pt x="1939" y="388"/>
                    <a:pt x="2022" y="254"/>
                    <a:pt x="1772" y="20"/>
                  </a:cubicBezTo>
                  <a:cubicBezTo>
                    <a:pt x="1757" y="7"/>
                    <a:pt x="1739" y="1"/>
                    <a:pt x="172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13;p38">
              <a:extLst>
                <a:ext uri="{FF2B5EF4-FFF2-40B4-BE49-F238E27FC236}">
                  <a16:creationId xmlns:a16="http://schemas.microsoft.com/office/drawing/2014/main" id="{6273AE98-36B5-FA6D-11D2-51084748F13C}"/>
                </a:ext>
              </a:extLst>
            </p:cNvPr>
            <p:cNvSpPr/>
            <p:nvPr/>
          </p:nvSpPr>
          <p:spPr>
            <a:xfrm>
              <a:off x="6138037" y="1851187"/>
              <a:ext cx="46633" cy="158551"/>
            </a:xfrm>
            <a:custGeom>
              <a:avLst/>
              <a:gdLst/>
              <a:ahLst/>
              <a:cxnLst/>
              <a:rect l="l" t="t" r="r" b="b"/>
              <a:pathLst>
                <a:path w="1455" h="4947" extrusionOk="0">
                  <a:moveTo>
                    <a:pt x="1304" y="1"/>
                  </a:moveTo>
                  <a:lnTo>
                    <a:pt x="1" y="151"/>
                  </a:lnTo>
                  <a:lnTo>
                    <a:pt x="201" y="4946"/>
                  </a:lnTo>
                  <a:lnTo>
                    <a:pt x="1455" y="4779"/>
                  </a:lnTo>
                  <a:cubicBezTo>
                    <a:pt x="1455" y="4395"/>
                    <a:pt x="1354" y="168"/>
                    <a:pt x="130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14;p38">
              <a:extLst>
                <a:ext uri="{FF2B5EF4-FFF2-40B4-BE49-F238E27FC236}">
                  <a16:creationId xmlns:a16="http://schemas.microsoft.com/office/drawing/2014/main" id="{8C433CB5-9F06-73A0-DCA9-D3F9B2BF3E7D}"/>
                </a:ext>
              </a:extLst>
            </p:cNvPr>
            <p:cNvSpPr/>
            <p:nvPr/>
          </p:nvSpPr>
          <p:spPr>
            <a:xfrm>
              <a:off x="6086629" y="1940799"/>
              <a:ext cx="159096" cy="211370"/>
            </a:xfrm>
            <a:custGeom>
              <a:avLst/>
              <a:gdLst/>
              <a:ahLst/>
              <a:cxnLst/>
              <a:rect l="l" t="t" r="r" b="b"/>
              <a:pathLst>
                <a:path w="4964" h="6595" extrusionOk="0">
                  <a:moveTo>
                    <a:pt x="3032" y="0"/>
                  </a:moveTo>
                  <a:cubicBezTo>
                    <a:pt x="2348" y="0"/>
                    <a:pt x="1545" y="958"/>
                    <a:pt x="1271" y="1415"/>
                  </a:cubicBezTo>
                  <a:cubicBezTo>
                    <a:pt x="1104" y="1666"/>
                    <a:pt x="1020" y="1966"/>
                    <a:pt x="1020" y="2267"/>
                  </a:cubicBezTo>
                  <a:cubicBezTo>
                    <a:pt x="1037" y="3203"/>
                    <a:pt x="686" y="4105"/>
                    <a:pt x="51" y="4807"/>
                  </a:cubicBezTo>
                  <a:lnTo>
                    <a:pt x="1" y="4857"/>
                  </a:lnTo>
                  <a:lnTo>
                    <a:pt x="1204" y="6595"/>
                  </a:lnTo>
                  <a:cubicBezTo>
                    <a:pt x="1889" y="6311"/>
                    <a:pt x="2524" y="5910"/>
                    <a:pt x="3042" y="5375"/>
                  </a:cubicBezTo>
                  <a:cubicBezTo>
                    <a:pt x="3710" y="4657"/>
                    <a:pt x="4278" y="3637"/>
                    <a:pt x="4228" y="3203"/>
                  </a:cubicBezTo>
                  <a:cubicBezTo>
                    <a:pt x="4429" y="3119"/>
                    <a:pt x="4612" y="3002"/>
                    <a:pt x="4780" y="2869"/>
                  </a:cubicBezTo>
                  <a:cubicBezTo>
                    <a:pt x="4963" y="2702"/>
                    <a:pt x="4930" y="1649"/>
                    <a:pt x="4880" y="1432"/>
                  </a:cubicBezTo>
                  <a:cubicBezTo>
                    <a:pt x="4863" y="1332"/>
                    <a:pt x="4729" y="1231"/>
                    <a:pt x="4579" y="1131"/>
                  </a:cubicBezTo>
                  <a:cubicBezTo>
                    <a:pt x="4445" y="1047"/>
                    <a:pt x="4295" y="964"/>
                    <a:pt x="4145" y="897"/>
                  </a:cubicBezTo>
                  <a:cubicBezTo>
                    <a:pt x="4211" y="780"/>
                    <a:pt x="4195" y="646"/>
                    <a:pt x="4095" y="546"/>
                  </a:cubicBezTo>
                  <a:cubicBezTo>
                    <a:pt x="4095" y="546"/>
                    <a:pt x="4078" y="546"/>
                    <a:pt x="4078" y="530"/>
                  </a:cubicBezTo>
                  <a:cubicBezTo>
                    <a:pt x="3927" y="463"/>
                    <a:pt x="3777" y="429"/>
                    <a:pt x="3627" y="413"/>
                  </a:cubicBezTo>
                  <a:cubicBezTo>
                    <a:pt x="3593" y="296"/>
                    <a:pt x="3510" y="179"/>
                    <a:pt x="3409" y="112"/>
                  </a:cubicBezTo>
                  <a:cubicBezTo>
                    <a:pt x="3343" y="78"/>
                    <a:pt x="3293" y="45"/>
                    <a:pt x="3226" y="28"/>
                  </a:cubicBezTo>
                  <a:cubicBezTo>
                    <a:pt x="3163" y="9"/>
                    <a:pt x="3098" y="0"/>
                    <a:pt x="303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15;p38">
              <a:extLst>
                <a:ext uri="{FF2B5EF4-FFF2-40B4-BE49-F238E27FC236}">
                  <a16:creationId xmlns:a16="http://schemas.microsoft.com/office/drawing/2014/main" id="{ED286847-4199-F7DC-B32A-4C8FE40B1CE3}"/>
                </a:ext>
              </a:extLst>
            </p:cNvPr>
            <p:cNvSpPr/>
            <p:nvPr/>
          </p:nvSpPr>
          <p:spPr>
            <a:xfrm>
              <a:off x="6155729" y="1946536"/>
              <a:ext cx="47146" cy="51953"/>
            </a:xfrm>
            <a:custGeom>
              <a:avLst/>
              <a:gdLst/>
              <a:ahLst/>
              <a:cxnLst/>
              <a:rect l="l" t="t" r="r" b="b"/>
              <a:pathLst>
                <a:path w="1471" h="1621" extrusionOk="0">
                  <a:moveTo>
                    <a:pt x="1173" y="1"/>
                  </a:moveTo>
                  <a:cubicBezTo>
                    <a:pt x="1127" y="1"/>
                    <a:pt x="1080" y="11"/>
                    <a:pt x="1036" y="33"/>
                  </a:cubicBezTo>
                  <a:cubicBezTo>
                    <a:pt x="752" y="133"/>
                    <a:pt x="502" y="284"/>
                    <a:pt x="284" y="501"/>
                  </a:cubicBezTo>
                  <a:cubicBezTo>
                    <a:pt x="34" y="835"/>
                    <a:pt x="0" y="1587"/>
                    <a:pt x="0" y="1604"/>
                  </a:cubicBezTo>
                  <a:lnTo>
                    <a:pt x="0" y="1620"/>
                  </a:lnTo>
                  <a:cubicBezTo>
                    <a:pt x="17" y="1587"/>
                    <a:pt x="301" y="902"/>
                    <a:pt x="619" y="601"/>
                  </a:cubicBezTo>
                  <a:cubicBezTo>
                    <a:pt x="869" y="401"/>
                    <a:pt x="1170" y="284"/>
                    <a:pt x="1471" y="234"/>
                  </a:cubicBezTo>
                  <a:cubicBezTo>
                    <a:pt x="1434" y="85"/>
                    <a:pt x="1305" y="1"/>
                    <a:pt x="11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16;p38">
              <a:extLst>
                <a:ext uri="{FF2B5EF4-FFF2-40B4-BE49-F238E27FC236}">
                  <a16:creationId xmlns:a16="http://schemas.microsoft.com/office/drawing/2014/main" id="{F9021B5F-A7A3-C2D1-0C65-4E4BD51C290A}"/>
                </a:ext>
              </a:extLst>
            </p:cNvPr>
            <p:cNvSpPr/>
            <p:nvPr/>
          </p:nvSpPr>
          <p:spPr>
            <a:xfrm>
              <a:off x="6189445" y="1957753"/>
              <a:ext cx="32178" cy="37531"/>
            </a:xfrm>
            <a:custGeom>
              <a:avLst/>
              <a:gdLst/>
              <a:ahLst/>
              <a:cxnLst/>
              <a:rect l="l" t="t" r="r" b="b"/>
              <a:pathLst>
                <a:path w="1004" h="1171" extrusionOk="0">
                  <a:moveTo>
                    <a:pt x="870" y="1"/>
                  </a:moveTo>
                  <a:cubicBezTo>
                    <a:pt x="452" y="285"/>
                    <a:pt x="151" y="702"/>
                    <a:pt x="1" y="1170"/>
                  </a:cubicBezTo>
                  <a:cubicBezTo>
                    <a:pt x="268" y="853"/>
                    <a:pt x="586" y="585"/>
                    <a:pt x="937" y="368"/>
                  </a:cubicBezTo>
                  <a:cubicBezTo>
                    <a:pt x="1003" y="251"/>
                    <a:pt x="987" y="117"/>
                    <a:pt x="887" y="17"/>
                  </a:cubicBezTo>
                  <a:cubicBezTo>
                    <a:pt x="887" y="17"/>
                    <a:pt x="870" y="17"/>
                    <a:pt x="8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17;p38">
              <a:extLst>
                <a:ext uri="{FF2B5EF4-FFF2-40B4-BE49-F238E27FC236}">
                  <a16:creationId xmlns:a16="http://schemas.microsoft.com/office/drawing/2014/main" id="{F8B4FB12-59EC-1F6D-2A68-73F418E31F30}"/>
                </a:ext>
              </a:extLst>
            </p:cNvPr>
            <p:cNvSpPr/>
            <p:nvPr/>
          </p:nvSpPr>
          <p:spPr>
            <a:xfrm>
              <a:off x="6218387" y="1977047"/>
              <a:ext cx="27339" cy="66408"/>
            </a:xfrm>
            <a:custGeom>
              <a:avLst/>
              <a:gdLst/>
              <a:ahLst/>
              <a:cxnLst/>
              <a:rect l="l" t="t" r="r" b="b"/>
              <a:pathLst>
                <a:path w="853" h="2072" extrusionOk="0">
                  <a:moveTo>
                    <a:pt x="468" y="0"/>
                  </a:moveTo>
                  <a:cubicBezTo>
                    <a:pt x="468" y="0"/>
                    <a:pt x="468" y="0"/>
                    <a:pt x="468" y="17"/>
                  </a:cubicBezTo>
                  <a:cubicBezTo>
                    <a:pt x="134" y="602"/>
                    <a:pt x="0" y="1270"/>
                    <a:pt x="100" y="1938"/>
                  </a:cubicBezTo>
                  <a:lnTo>
                    <a:pt x="117" y="2072"/>
                  </a:lnTo>
                  <a:cubicBezTo>
                    <a:pt x="318" y="1988"/>
                    <a:pt x="501" y="1871"/>
                    <a:pt x="669" y="1738"/>
                  </a:cubicBezTo>
                  <a:cubicBezTo>
                    <a:pt x="852" y="1571"/>
                    <a:pt x="819" y="518"/>
                    <a:pt x="769" y="301"/>
                  </a:cubicBezTo>
                  <a:cubicBezTo>
                    <a:pt x="752" y="201"/>
                    <a:pt x="618" y="100"/>
                    <a:pt x="46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18;p38">
              <a:extLst>
                <a:ext uri="{FF2B5EF4-FFF2-40B4-BE49-F238E27FC236}">
                  <a16:creationId xmlns:a16="http://schemas.microsoft.com/office/drawing/2014/main" id="{35A82AEA-C679-10EF-A3CD-748375CB7CC0}"/>
                </a:ext>
              </a:extLst>
            </p:cNvPr>
            <p:cNvSpPr/>
            <p:nvPr/>
          </p:nvSpPr>
          <p:spPr>
            <a:xfrm>
              <a:off x="6138037" y="1822278"/>
              <a:ext cx="41825" cy="40223"/>
            </a:xfrm>
            <a:custGeom>
              <a:avLst/>
              <a:gdLst/>
              <a:ahLst/>
              <a:cxnLst/>
              <a:rect l="l" t="t" r="r" b="b"/>
              <a:pathLst>
                <a:path w="1305" h="1255" extrusionOk="0">
                  <a:moveTo>
                    <a:pt x="569" y="0"/>
                  </a:moveTo>
                  <a:lnTo>
                    <a:pt x="1" y="1053"/>
                  </a:lnTo>
                  <a:cubicBezTo>
                    <a:pt x="201" y="1170"/>
                    <a:pt x="419" y="1237"/>
                    <a:pt x="653" y="1253"/>
                  </a:cubicBezTo>
                  <a:cubicBezTo>
                    <a:pt x="668" y="1254"/>
                    <a:pt x="683" y="1255"/>
                    <a:pt x="697" y="1255"/>
                  </a:cubicBezTo>
                  <a:cubicBezTo>
                    <a:pt x="948" y="1255"/>
                    <a:pt x="1178" y="1123"/>
                    <a:pt x="1304" y="903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19;p38">
              <a:extLst>
                <a:ext uri="{FF2B5EF4-FFF2-40B4-BE49-F238E27FC236}">
                  <a16:creationId xmlns:a16="http://schemas.microsoft.com/office/drawing/2014/main" id="{AFF612EE-21A2-70F8-9D27-2BEEC7EFE5EA}"/>
                </a:ext>
              </a:extLst>
            </p:cNvPr>
            <p:cNvSpPr/>
            <p:nvPr/>
          </p:nvSpPr>
          <p:spPr>
            <a:xfrm>
              <a:off x="6149832" y="1728019"/>
              <a:ext cx="10737" cy="104739"/>
            </a:xfrm>
            <a:custGeom>
              <a:avLst/>
              <a:gdLst/>
              <a:ahLst/>
              <a:cxnLst/>
              <a:rect l="l" t="t" r="r" b="b"/>
              <a:pathLst>
                <a:path w="335" h="3268" extrusionOk="0">
                  <a:moveTo>
                    <a:pt x="101" y="1"/>
                  </a:moveTo>
                  <a:cubicBezTo>
                    <a:pt x="17" y="686"/>
                    <a:pt x="1" y="1371"/>
                    <a:pt x="51" y="2056"/>
                  </a:cubicBezTo>
                  <a:lnTo>
                    <a:pt x="118" y="3175"/>
                  </a:lnTo>
                  <a:cubicBezTo>
                    <a:pt x="118" y="3238"/>
                    <a:pt x="165" y="3267"/>
                    <a:pt x="216" y="3267"/>
                  </a:cubicBezTo>
                  <a:cubicBezTo>
                    <a:pt x="273" y="3267"/>
                    <a:pt x="335" y="3229"/>
                    <a:pt x="335" y="315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20;p38">
              <a:extLst>
                <a:ext uri="{FF2B5EF4-FFF2-40B4-BE49-F238E27FC236}">
                  <a16:creationId xmlns:a16="http://schemas.microsoft.com/office/drawing/2014/main" id="{06FBD5AA-B443-359F-BE76-C807417DCA0C}"/>
                </a:ext>
              </a:extLst>
            </p:cNvPr>
            <p:cNvSpPr/>
            <p:nvPr/>
          </p:nvSpPr>
          <p:spPr>
            <a:xfrm>
              <a:off x="5542035" y="2055762"/>
              <a:ext cx="621738" cy="437515"/>
            </a:xfrm>
            <a:custGeom>
              <a:avLst/>
              <a:gdLst/>
              <a:ahLst/>
              <a:cxnLst/>
              <a:rect l="l" t="t" r="r" b="b"/>
              <a:pathLst>
                <a:path w="19399" h="13651" extrusionOk="0">
                  <a:moveTo>
                    <a:pt x="18179" y="0"/>
                  </a:moveTo>
                  <a:cubicBezTo>
                    <a:pt x="18179" y="0"/>
                    <a:pt x="8204" y="5464"/>
                    <a:pt x="5080" y="7151"/>
                  </a:cubicBezTo>
                  <a:cubicBezTo>
                    <a:pt x="1939" y="8822"/>
                    <a:pt x="0" y="12197"/>
                    <a:pt x="4228" y="13534"/>
                  </a:cubicBezTo>
                  <a:cubicBezTo>
                    <a:pt x="4477" y="13613"/>
                    <a:pt x="4743" y="13650"/>
                    <a:pt x="5025" y="13650"/>
                  </a:cubicBezTo>
                  <a:cubicBezTo>
                    <a:pt x="9938" y="13650"/>
                    <a:pt x="19399" y="2306"/>
                    <a:pt x="19399" y="2306"/>
                  </a:cubicBezTo>
                  <a:lnTo>
                    <a:pt x="1817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21;p38">
              <a:extLst>
                <a:ext uri="{FF2B5EF4-FFF2-40B4-BE49-F238E27FC236}">
                  <a16:creationId xmlns:a16="http://schemas.microsoft.com/office/drawing/2014/main" id="{2ECA966E-0641-5CD0-AF51-1C27EB0D0070}"/>
                </a:ext>
              </a:extLst>
            </p:cNvPr>
            <p:cNvSpPr/>
            <p:nvPr/>
          </p:nvSpPr>
          <p:spPr>
            <a:xfrm>
              <a:off x="5247496" y="1992592"/>
              <a:ext cx="491647" cy="500172"/>
            </a:xfrm>
            <a:custGeom>
              <a:avLst/>
              <a:gdLst/>
              <a:ahLst/>
              <a:cxnLst/>
              <a:rect l="l" t="t" r="r" b="b"/>
              <a:pathLst>
                <a:path w="15340" h="15606" extrusionOk="0">
                  <a:moveTo>
                    <a:pt x="3604" y="0"/>
                  </a:moveTo>
                  <a:cubicBezTo>
                    <a:pt x="3475" y="0"/>
                    <a:pt x="3365" y="22"/>
                    <a:pt x="3275" y="66"/>
                  </a:cubicBezTo>
                  <a:cubicBezTo>
                    <a:pt x="1137" y="1119"/>
                    <a:pt x="1" y="4110"/>
                    <a:pt x="1638" y="6867"/>
                  </a:cubicBezTo>
                  <a:cubicBezTo>
                    <a:pt x="3275" y="9624"/>
                    <a:pt x="7887" y="13968"/>
                    <a:pt x="10728" y="15605"/>
                  </a:cubicBezTo>
                  <a:cubicBezTo>
                    <a:pt x="12265" y="13166"/>
                    <a:pt x="15339" y="7819"/>
                    <a:pt x="15339" y="7819"/>
                  </a:cubicBezTo>
                  <a:cubicBezTo>
                    <a:pt x="15339" y="7819"/>
                    <a:pt x="6071" y="0"/>
                    <a:pt x="3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22;p38">
              <a:extLst>
                <a:ext uri="{FF2B5EF4-FFF2-40B4-BE49-F238E27FC236}">
                  <a16:creationId xmlns:a16="http://schemas.microsoft.com/office/drawing/2014/main" id="{CA5EEA94-4D5A-D6FB-41AC-640A7A1EF1C1}"/>
                </a:ext>
              </a:extLst>
            </p:cNvPr>
            <p:cNvSpPr/>
            <p:nvPr/>
          </p:nvSpPr>
          <p:spPr>
            <a:xfrm>
              <a:off x="5431719" y="1392936"/>
              <a:ext cx="579464" cy="510653"/>
            </a:xfrm>
            <a:custGeom>
              <a:avLst/>
              <a:gdLst/>
              <a:ahLst/>
              <a:cxnLst/>
              <a:rect l="l" t="t" r="r" b="b"/>
              <a:pathLst>
                <a:path w="18080" h="15933" extrusionOk="0">
                  <a:moveTo>
                    <a:pt x="12671" y="0"/>
                  </a:moveTo>
                  <a:cubicBezTo>
                    <a:pt x="12332" y="0"/>
                    <a:pt x="11980" y="72"/>
                    <a:pt x="11630" y="230"/>
                  </a:cubicBezTo>
                  <a:cubicBezTo>
                    <a:pt x="11195" y="430"/>
                    <a:pt x="11028" y="798"/>
                    <a:pt x="10660" y="1099"/>
                  </a:cubicBezTo>
                  <a:cubicBezTo>
                    <a:pt x="10106" y="602"/>
                    <a:pt x="9391" y="337"/>
                    <a:pt x="8660" y="337"/>
                  </a:cubicBezTo>
                  <a:cubicBezTo>
                    <a:pt x="8334" y="337"/>
                    <a:pt x="8005" y="389"/>
                    <a:pt x="7686" y="497"/>
                  </a:cubicBezTo>
                  <a:cubicBezTo>
                    <a:pt x="6667" y="848"/>
                    <a:pt x="5915" y="1734"/>
                    <a:pt x="5731" y="2803"/>
                  </a:cubicBezTo>
                  <a:cubicBezTo>
                    <a:pt x="5371" y="2424"/>
                    <a:pt x="4845" y="2233"/>
                    <a:pt x="4314" y="2233"/>
                  </a:cubicBezTo>
                  <a:cubicBezTo>
                    <a:pt x="3908" y="2233"/>
                    <a:pt x="3498" y="2345"/>
                    <a:pt x="3158" y="2569"/>
                  </a:cubicBezTo>
                  <a:cubicBezTo>
                    <a:pt x="2373" y="3121"/>
                    <a:pt x="1955" y="4073"/>
                    <a:pt x="2072" y="5042"/>
                  </a:cubicBezTo>
                  <a:cubicBezTo>
                    <a:pt x="1253" y="5142"/>
                    <a:pt x="552" y="5744"/>
                    <a:pt x="351" y="6562"/>
                  </a:cubicBezTo>
                  <a:cubicBezTo>
                    <a:pt x="201" y="7398"/>
                    <a:pt x="568" y="8250"/>
                    <a:pt x="1270" y="8718"/>
                  </a:cubicBezTo>
                  <a:cubicBezTo>
                    <a:pt x="518" y="9269"/>
                    <a:pt x="0" y="10656"/>
                    <a:pt x="568" y="11525"/>
                  </a:cubicBezTo>
                  <a:cubicBezTo>
                    <a:pt x="1061" y="12287"/>
                    <a:pt x="2288" y="12608"/>
                    <a:pt x="3211" y="12608"/>
                  </a:cubicBezTo>
                  <a:cubicBezTo>
                    <a:pt x="3321" y="12608"/>
                    <a:pt x="3426" y="12603"/>
                    <a:pt x="3526" y="12594"/>
                  </a:cubicBezTo>
                  <a:lnTo>
                    <a:pt x="3526" y="12594"/>
                  </a:lnTo>
                  <a:cubicBezTo>
                    <a:pt x="3292" y="13563"/>
                    <a:pt x="4061" y="14365"/>
                    <a:pt x="4980" y="14532"/>
                  </a:cubicBezTo>
                  <a:cubicBezTo>
                    <a:pt x="5095" y="14553"/>
                    <a:pt x="5212" y="14563"/>
                    <a:pt x="5328" y="14563"/>
                  </a:cubicBezTo>
                  <a:cubicBezTo>
                    <a:pt x="5780" y="14563"/>
                    <a:pt x="6221" y="14411"/>
                    <a:pt x="6567" y="14131"/>
                  </a:cubicBezTo>
                  <a:cubicBezTo>
                    <a:pt x="6634" y="14215"/>
                    <a:pt x="6684" y="14315"/>
                    <a:pt x="6751" y="14399"/>
                  </a:cubicBezTo>
                  <a:cubicBezTo>
                    <a:pt x="7205" y="15061"/>
                    <a:pt x="7795" y="15425"/>
                    <a:pt x="8446" y="15425"/>
                  </a:cubicBezTo>
                  <a:cubicBezTo>
                    <a:pt x="8895" y="15425"/>
                    <a:pt x="9374" y="15252"/>
                    <a:pt x="9858" y="14883"/>
                  </a:cubicBezTo>
                  <a:cubicBezTo>
                    <a:pt x="10176" y="15533"/>
                    <a:pt x="10830" y="15933"/>
                    <a:pt x="11541" y="15933"/>
                  </a:cubicBezTo>
                  <a:cubicBezTo>
                    <a:pt x="11653" y="15933"/>
                    <a:pt x="11766" y="15923"/>
                    <a:pt x="11880" y="15903"/>
                  </a:cubicBezTo>
                  <a:cubicBezTo>
                    <a:pt x="12665" y="15752"/>
                    <a:pt x="13467" y="15234"/>
                    <a:pt x="13501" y="14432"/>
                  </a:cubicBezTo>
                  <a:cubicBezTo>
                    <a:pt x="13761" y="14537"/>
                    <a:pt x="14031" y="14587"/>
                    <a:pt x="14298" y="14587"/>
                  </a:cubicBezTo>
                  <a:cubicBezTo>
                    <a:pt x="15008" y="14587"/>
                    <a:pt x="15695" y="14233"/>
                    <a:pt x="16107" y="13613"/>
                  </a:cubicBezTo>
                  <a:cubicBezTo>
                    <a:pt x="16625" y="12761"/>
                    <a:pt x="16508" y="11542"/>
                    <a:pt x="15740" y="10923"/>
                  </a:cubicBezTo>
                  <a:lnTo>
                    <a:pt x="15740" y="10923"/>
                  </a:lnTo>
                  <a:cubicBezTo>
                    <a:pt x="15777" y="10925"/>
                    <a:pt x="15814" y="10926"/>
                    <a:pt x="15851" y="10926"/>
                  </a:cubicBezTo>
                  <a:cubicBezTo>
                    <a:pt x="16744" y="10926"/>
                    <a:pt x="17556" y="10353"/>
                    <a:pt x="17828" y="9486"/>
                  </a:cubicBezTo>
                  <a:cubicBezTo>
                    <a:pt x="18079" y="8601"/>
                    <a:pt x="17661" y="7364"/>
                    <a:pt x="16843" y="6947"/>
                  </a:cubicBezTo>
                  <a:cubicBezTo>
                    <a:pt x="17528" y="6278"/>
                    <a:pt x="17678" y="5209"/>
                    <a:pt x="17210" y="4374"/>
                  </a:cubicBezTo>
                  <a:cubicBezTo>
                    <a:pt x="16872" y="3749"/>
                    <a:pt x="16220" y="3378"/>
                    <a:pt x="15538" y="3378"/>
                  </a:cubicBezTo>
                  <a:cubicBezTo>
                    <a:pt x="15344" y="3378"/>
                    <a:pt x="15147" y="3408"/>
                    <a:pt x="14955" y="3471"/>
                  </a:cubicBezTo>
                  <a:cubicBezTo>
                    <a:pt x="15690" y="1736"/>
                    <a:pt x="14338" y="0"/>
                    <a:pt x="1267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23;p38">
              <a:extLst>
                <a:ext uri="{FF2B5EF4-FFF2-40B4-BE49-F238E27FC236}">
                  <a16:creationId xmlns:a16="http://schemas.microsoft.com/office/drawing/2014/main" id="{B1EBC7C4-FE16-A4F6-A9FE-452D7E0DDE2C}"/>
                </a:ext>
              </a:extLst>
            </p:cNvPr>
            <p:cNvSpPr/>
            <p:nvPr/>
          </p:nvSpPr>
          <p:spPr>
            <a:xfrm>
              <a:off x="5550593" y="1541648"/>
              <a:ext cx="348640" cy="581611"/>
            </a:xfrm>
            <a:custGeom>
              <a:avLst/>
              <a:gdLst/>
              <a:ahLst/>
              <a:cxnLst/>
              <a:rect l="l" t="t" r="r" b="b"/>
              <a:pathLst>
                <a:path w="10878" h="18147" extrusionOk="0">
                  <a:moveTo>
                    <a:pt x="9525" y="1"/>
                  </a:moveTo>
                  <a:cubicBezTo>
                    <a:pt x="9458" y="151"/>
                    <a:pt x="9525" y="636"/>
                    <a:pt x="9240" y="1120"/>
                  </a:cubicBezTo>
                  <a:cubicBezTo>
                    <a:pt x="8856" y="1789"/>
                    <a:pt x="6367" y="1555"/>
                    <a:pt x="5498" y="1872"/>
                  </a:cubicBezTo>
                  <a:cubicBezTo>
                    <a:pt x="4462" y="2223"/>
                    <a:pt x="4211" y="2474"/>
                    <a:pt x="3426" y="3159"/>
                  </a:cubicBezTo>
                  <a:cubicBezTo>
                    <a:pt x="3178" y="2197"/>
                    <a:pt x="2753" y="1617"/>
                    <a:pt x="2127" y="1617"/>
                  </a:cubicBezTo>
                  <a:cubicBezTo>
                    <a:pt x="2035" y="1617"/>
                    <a:pt x="1939" y="1629"/>
                    <a:pt x="1839" y="1655"/>
                  </a:cubicBezTo>
                  <a:cubicBezTo>
                    <a:pt x="986" y="1856"/>
                    <a:pt x="1421" y="4312"/>
                    <a:pt x="1939" y="4579"/>
                  </a:cubicBezTo>
                  <a:cubicBezTo>
                    <a:pt x="2190" y="4705"/>
                    <a:pt x="2390" y="4738"/>
                    <a:pt x="2531" y="4738"/>
                  </a:cubicBezTo>
                  <a:cubicBezTo>
                    <a:pt x="2690" y="4738"/>
                    <a:pt x="2774" y="4696"/>
                    <a:pt x="2774" y="4696"/>
                  </a:cubicBezTo>
                  <a:lnTo>
                    <a:pt x="2774" y="4696"/>
                  </a:lnTo>
                  <a:cubicBezTo>
                    <a:pt x="2774" y="4696"/>
                    <a:pt x="3092" y="8823"/>
                    <a:pt x="2707" y="9959"/>
                  </a:cubicBezTo>
                  <a:cubicBezTo>
                    <a:pt x="2323" y="11079"/>
                    <a:pt x="1187" y="11697"/>
                    <a:pt x="1" y="12081"/>
                  </a:cubicBezTo>
                  <a:cubicBezTo>
                    <a:pt x="1037" y="14003"/>
                    <a:pt x="4512" y="17512"/>
                    <a:pt x="6083" y="18146"/>
                  </a:cubicBezTo>
                  <a:cubicBezTo>
                    <a:pt x="7235" y="17862"/>
                    <a:pt x="8455" y="12148"/>
                    <a:pt x="8455" y="12148"/>
                  </a:cubicBezTo>
                  <a:cubicBezTo>
                    <a:pt x="8455" y="12148"/>
                    <a:pt x="7369" y="11964"/>
                    <a:pt x="6985" y="11547"/>
                  </a:cubicBezTo>
                  <a:cubicBezTo>
                    <a:pt x="6417" y="10928"/>
                    <a:pt x="6567" y="10143"/>
                    <a:pt x="6601" y="9842"/>
                  </a:cubicBezTo>
                  <a:cubicBezTo>
                    <a:pt x="6617" y="9580"/>
                    <a:pt x="6505" y="7936"/>
                    <a:pt x="7210" y="7936"/>
                  </a:cubicBezTo>
                  <a:cubicBezTo>
                    <a:pt x="7224" y="7936"/>
                    <a:pt x="7238" y="7936"/>
                    <a:pt x="7252" y="7938"/>
                  </a:cubicBezTo>
                  <a:cubicBezTo>
                    <a:pt x="7352" y="7938"/>
                    <a:pt x="7453" y="7954"/>
                    <a:pt x="7553" y="7971"/>
                  </a:cubicBezTo>
                  <a:cubicBezTo>
                    <a:pt x="7932" y="8043"/>
                    <a:pt x="8282" y="8079"/>
                    <a:pt x="8591" y="8079"/>
                  </a:cubicBezTo>
                  <a:cubicBezTo>
                    <a:pt x="9140" y="8079"/>
                    <a:pt x="9563" y="7967"/>
                    <a:pt x="9809" y="7754"/>
                  </a:cubicBezTo>
                  <a:cubicBezTo>
                    <a:pt x="10059" y="7537"/>
                    <a:pt x="10043" y="6584"/>
                    <a:pt x="10193" y="5682"/>
                  </a:cubicBezTo>
                  <a:cubicBezTo>
                    <a:pt x="10310" y="4997"/>
                    <a:pt x="10845" y="4930"/>
                    <a:pt x="10861" y="4696"/>
                  </a:cubicBezTo>
                  <a:cubicBezTo>
                    <a:pt x="10878" y="4128"/>
                    <a:pt x="10043" y="4663"/>
                    <a:pt x="10143" y="2323"/>
                  </a:cubicBezTo>
                  <a:cubicBezTo>
                    <a:pt x="10109" y="1037"/>
                    <a:pt x="9875" y="385"/>
                    <a:pt x="952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24;p38">
              <a:extLst>
                <a:ext uri="{FF2B5EF4-FFF2-40B4-BE49-F238E27FC236}">
                  <a16:creationId xmlns:a16="http://schemas.microsoft.com/office/drawing/2014/main" id="{0CA076BB-EDAB-C008-F849-82A95B98D616}"/>
                </a:ext>
              </a:extLst>
            </p:cNvPr>
            <p:cNvSpPr/>
            <p:nvPr/>
          </p:nvSpPr>
          <p:spPr>
            <a:xfrm>
              <a:off x="5550593" y="1668566"/>
              <a:ext cx="271015" cy="454693"/>
            </a:xfrm>
            <a:custGeom>
              <a:avLst/>
              <a:gdLst/>
              <a:ahLst/>
              <a:cxnLst/>
              <a:rect l="l" t="t" r="r" b="b"/>
              <a:pathLst>
                <a:path w="8456" h="14187" extrusionOk="0">
                  <a:moveTo>
                    <a:pt x="3292" y="1"/>
                  </a:moveTo>
                  <a:cubicBezTo>
                    <a:pt x="3175" y="619"/>
                    <a:pt x="2774" y="736"/>
                    <a:pt x="2774" y="736"/>
                  </a:cubicBezTo>
                  <a:cubicBezTo>
                    <a:pt x="2774" y="736"/>
                    <a:pt x="3092" y="4863"/>
                    <a:pt x="2707" y="5999"/>
                  </a:cubicBezTo>
                  <a:cubicBezTo>
                    <a:pt x="2323" y="7119"/>
                    <a:pt x="1187" y="7737"/>
                    <a:pt x="1" y="8121"/>
                  </a:cubicBezTo>
                  <a:cubicBezTo>
                    <a:pt x="1037" y="10043"/>
                    <a:pt x="4512" y="13552"/>
                    <a:pt x="6083" y="14186"/>
                  </a:cubicBezTo>
                  <a:cubicBezTo>
                    <a:pt x="7235" y="13902"/>
                    <a:pt x="8455" y="8188"/>
                    <a:pt x="8455" y="8188"/>
                  </a:cubicBezTo>
                  <a:cubicBezTo>
                    <a:pt x="8455" y="8188"/>
                    <a:pt x="7319" y="8054"/>
                    <a:pt x="6985" y="7587"/>
                  </a:cubicBezTo>
                  <a:cubicBezTo>
                    <a:pt x="6550" y="6985"/>
                    <a:pt x="6567" y="6183"/>
                    <a:pt x="6601" y="5882"/>
                  </a:cubicBezTo>
                  <a:cubicBezTo>
                    <a:pt x="6617" y="5620"/>
                    <a:pt x="6505" y="3976"/>
                    <a:pt x="7210" y="3976"/>
                  </a:cubicBezTo>
                  <a:cubicBezTo>
                    <a:pt x="7224" y="3976"/>
                    <a:pt x="7238" y="3976"/>
                    <a:pt x="7252" y="3978"/>
                  </a:cubicBezTo>
                  <a:cubicBezTo>
                    <a:pt x="6433" y="3827"/>
                    <a:pt x="4245" y="3226"/>
                    <a:pt x="3459" y="770"/>
                  </a:cubicBezTo>
                  <a:cubicBezTo>
                    <a:pt x="3426" y="586"/>
                    <a:pt x="3359" y="352"/>
                    <a:pt x="329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25;p38">
              <a:extLst>
                <a:ext uri="{FF2B5EF4-FFF2-40B4-BE49-F238E27FC236}">
                  <a16:creationId xmlns:a16="http://schemas.microsoft.com/office/drawing/2014/main" id="{151E45C5-18BF-8347-4483-782071361176}"/>
                </a:ext>
              </a:extLst>
            </p:cNvPr>
            <p:cNvSpPr/>
            <p:nvPr/>
          </p:nvSpPr>
          <p:spPr>
            <a:xfrm>
              <a:off x="5609501" y="1610684"/>
              <a:ext cx="38043" cy="61664"/>
            </a:xfrm>
            <a:custGeom>
              <a:avLst/>
              <a:gdLst/>
              <a:ahLst/>
              <a:cxnLst/>
              <a:rect l="l" t="t" r="r" b="b"/>
              <a:pathLst>
                <a:path w="1187" h="1924" extrusionOk="0">
                  <a:moveTo>
                    <a:pt x="260" y="1"/>
                  </a:moveTo>
                  <a:cubicBezTo>
                    <a:pt x="96" y="1"/>
                    <a:pt x="1" y="103"/>
                    <a:pt x="1" y="103"/>
                  </a:cubicBezTo>
                  <a:cubicBezTo>
                    <a:pt x="7" y="102"/>
                    <a:pt x="13" y="102"/>
                    <a:pt x="19" y="102"/>
                  </a:cubicBezTo>
                  <a:cubicBezTo>
                    <a:pt x="620" y="102"/>
                    <a:pt x="702" y="905"/>
                    <a:pt x="702" y="905"/>
                  </a:cubicBezTo>
                  <a:cubicBezTo>
                    <a:pt x="619" y="921"/>
                    <a:pt x="535" y="938"/>
                    <a:pt x="468" y="955"/>
                  </a:cubicBezTo>
                  <a:cubicBezTo>
                    <a:pt x="101" y="1038"/>
                    <a:pt x="134" y="1924"/>
                    <a:pt x="652" y="1924"/>
                  </a:cubicBezTo>
                  <a:cubicBezTo>
                    <a:pt x="1187" y="1924"/>
                    <a:pt x="1120" y="504"/>
                    <a:pt x="602" y="136"/>
                  </a:cubicBezTo>
                  <a:cubicBezTo>
                    <a:pt x="469" y="33"/>
                    <a:pt x="354" y="1"/>
                    <a:pt x="26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26;p38">
              <a:extLst>
                <a:ext uri="{FF2B5EF4-FFF2-40B4-BE49-F238E27FC236}">
                  <a16:creationId xmlns:a16="http://schemas.microsoft.com/office/drawing/2014/main" id="{0D0377EC-1404-7AE3-F435-1E4ED91058DA}"/>
                </a:ext>
              </a:extLst>
            </p:cNvPr>
            <p:cNvSpPr/>
            <p:nvPr/>
          </p:nvSpPr>
          <p:spPr>
            <a:xfrm>
              <a:off x="5825325" y="1632157"/>
              <a:ext cx="27851" cy="27339"/>
            </a:xfrm>
            <a:custGeom>
              <a:avLst/>
              <a:gdLst/>
              <a:ahLst/>
              <a:cxnLst/>
              <a:rect l="l" t="t" r="r" b="b"/>
              <a:pathLst>
                <a:path w="869" h="853" extrusionOk="0">
                  <a:moveTo>
                    <a:pt x="435" y="1"/>
                  </a:moveTo>
                  <a:cubicBezTo>
                    <a:pt x="368" y="1"/>
                    <a:pt x="301" y="17"/>
                    <a:pt x="234" y="51"/>
                  </a:cubicBezTo>
                  <a:cubicBezTo>
                    <a:pt x="201" y="68"/>
                    <a:pt x="167" y="101"/>
                    <a:pt x="134" y="118"/>
                  </a:cubicBezTo>
                  <a:cubicBezTo>
                    <a:pt x="84" y="168"/>
                    <a:pt x="50" y="235"/>
                    <a:pt x="17" y="318"/>
                  </a:cubicBezTo>
                  <a:cubicBezTo>
                    <a:pt x="17" y="352"/>
                    <a:pt x="17" y="385"/>
                    <a:pt x="0" y="418"/>
                  </a:cubicBezTo>
                  <a:cubicBezTo>
                    <a:pt x="17" y="535"/>
                    <a:pt x="50" y="636"/>
                    <a:pt x="117" y="719"/>
                  </a:cubicBezTo>
                  <a:cubicBezTo>
                    <a:pt x="201" y="803"/>
                    <a:pt x="318" y="853"/>
                    <a:pt x="418" y="853"/>
                  </a:cubicBezTo>
                  <a:cubicBezTo>
                    <a:pt x="501" y="853"/>
                    <a:pt x="568" y="836"/>
                    <a:pt x="635" y="803"/>
                  </a:cubicBezTo>
                  <a:cubicBezTo>
                    <a:pt x="668" y="786"/>
                    <a:pt x="702" y="753"/>
                    <a:pt x="735" y="736"/>
                  </a:cubicBezTo>
                  <a:cubicBezTo>
                    <a:pt x="785" y="686"/>
                    <a:pt x="819" y="619"/>
                    <a:pt x="852" y="552"/>
                  </a:cubicBezTo>
                  <a:cubicBezTo>
                    <a:pt x="852" y="502"/>
                    <a:pt x="852" y="469"/>
                    <a:pt x="852" y="435"/>
                  </a:cubicBezTo>
                  <a:cubicBezTo>
                    <a:pt x="869" y="385"/>
                    <a:pt x="852" y="335"/>
                    <a:pt x="836" y="285"/>
                  </a:cubicBezTo>
                  <a:cubicBezTo>
                    <a:pt x="769" y="118"/>
                    <a:pt x="618" y="1"/>
                    <a:pt x="4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27;p38">
              <a:extLst>
                <a:ext uri="{FF2B5EF4-FFF2-40B4-BE49-F238E27FC236}">
                  <a16:creationId xmlns:a16="http://schemas.microsoft.com/office/drawing/2014/main" id="{D2705A2D-99B8-E31D-6C70-554058B34830}"/>
                </a:ext>
              </a:extLst>
            </p:cNvPr>
            <p:cNvSpPr/>
            <p:nvPr/>
          </p:nvSpPr>
          <p:spPr>
            <a:xfrm>
              <a:off x="5807121" y="1718372"/>
              <a:ext cx="56248" cy="26537"/>
            </a:xfrm>
            <a:custGeom>
              <a:avLst/>
              <a:gdLst/>
              <a:ahLst/>
              <a:cxnLst/>
              <a:rect l="l" t="t" r="r" b="b"/>
              <a:pathLst>
                <a:path w="1755" h="828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419"/>
                    <a:pt x="368" y="753"/>
                    <a:pt x="785" y="820"/>
                  </a:cubicBezTo>
                  <a:cubicBezTo>
                    <a:pt x="822" y="825"/>
                    <a:pt x="858" y="827"/>
                    <a:pt x="894" y="827"/>
                  </a:cubicBezTo>
                  <a:cubicBezTo>
                    <a:pt x="1404" y="827"/>
                    <a:pt x="1754" y="302"/>
                    <a:pt x="1754" y="302"/>
                  </a:cubicBezTo>
                  <a:cubicBezTo>
                    <a:pt x="1754" y="302"/>
                    <a:pt x="1370" y="285"/>
                    <a:pt x="852" y="218"/>
                  </a:cubicBezTo>
                  <a:cubicBezTo>
                    <a:pt x="568" y="185"/>
                    <a:pt x="284" y="10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28;p38">
              <a:extLst>
                <a:ext uri="{FF2B5EF4-FFF2-40B4-BE49-F238E27FC236}">
                  <a16:creationId xmlns:a16="http://schemas.microsoft.com/office/drawing/2014/main" id="{0CCDFCBF-9780-B29A-FFC2-DEE29A52CB38}"/>
                </a:ext>
              </a:extLst>
            </p:cNvPr>
            <p:cNvSpPr/>
            <p:nvPr/>
          </p:nvSpPr>
          <p:spPr>
            <a:xfrm>
              <a:off x="5811928" y="1604851"/>
              <a:ext cx="43941" cy="21441"/>
            </a:xfrm>
            <a:custGeom>
              <a:avLst/>
              <a:gdLst/>
              <a:ahLst/>
              <a:cxnLst/>
              <a:rect l="l" t="t" r="r" b="b"/>
              <a:pathLst>
                <a:path w="1371" h="669" extrusionOk="0">
                  <a:moveTo>
                    <a:pt x="685" y="1"/>
                  </a:moveTo>
                  <a:cubicBezTo>
                    <a:pt x="218" y="17"/>
                    <a:pt x="0" y="669"/>
                    <a:pt x="0" y="669"/>
                  </a:cubicBezTo>
                  <a:cubicBezTo>
                    <a:pt x="218" y="535"/>
                    <a:pt x="452" y="452"/>
                    <a:pt x="685" y="385"/>
                  </a:cubicBezTo>
                  <a:cubicBezTo>
                    <a:pt x="763" y="374"/>
                    <a:pt x="841" y="368"/>
                    <a:pt x="919" y="368"/>
                  </a:cubicBezTo>
                  <a:cubicBezTo>
                    <a:pt x="1073" y="368"/>
                    <a:pt x="1226" y="390"/>
                    <a:pt x="1371" y="435"/>
                  </a:cubicBezTo>
                  <a:cubicBezTo>
                    <a:pt x="1371" y="435"/>
                    <a:pt x="1053" y="1"/>
                    <a:pt x="68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073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45"/>
          <p:cNvSpPr txBox="1">
            <a:spLocks noGrp="1"/>
          </p:cNvSpPr>
          <p:nvPr>
            <p:ph type="title"/>
          </p:nvPr>
        </p:nvSpPr>
        <p:spPr>
          <a:xfrm>
            <a:off x="720000" y="192291"/>
            <a:ext cx="7704000" cy="711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336C7E"/>
                </a:solidFill>
              </a:rPr>
              <a:t>Walk Through The Project</a:t>
            </a:r>
            <a:endParaRPr lang="en-US" sz="3200" b="0" dirty="0">
              <a:solidFill>
                <a:srgbClr val="336C7E"/>
              </a:solidFill>
            </a:endParaRPr>
          </a:p>
        </p:txBody>
      </p:sp>
      <p:sp>
        <p:nvSpPr>
          <p:cNvPr id="2485" name="Google Shape;2485;p45"/>
          <p:cNvSpPr txBox="1"/>
          <p:nvPr/>
        </p:nvSpPr>
        <p:spPr>
          <a:xfrm>
            <a:off x="680044" y="1322011"/>
            <a:ext cx="2063668" cy="81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Scraping</a:t>
            </a:r>
          </a:p>
        </p:txBody>
      </p:sp>
      <p:sp>
        <p:nvSpPr>
          <p:cNvPr id="2487" name="Google Shape;2487;p45"/>
          <p:cNvSpPr txBox="1"/>
          <p:nvPr/>
        </p:nvSpPr>
        <p:spPr>
          <a:xfrm>
            <a:off x="6528765" y="1347290"/>
            <a:ext cx="1895234" cy="86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BUILDING MODEL</a:t>
            </a:r>
          </a:p>
        </p:txBody>
      </p:sp>
      <p:sp>
        <p:nvSpPr>
          <p:cNvPr id="2489" name="Google Shape;2489;p45"/>
          <p:cNvSpPr txBox="1"/>
          <p:nvPr/>
        </p:nvSpPr>
        <p:spPr>
          <a:xfrm>
            <a:off x="136231" y="3165307"/>
            <a:ext cx="2643818" cy="88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Cleaning and Analysis</a:t>
            </a:r>
          </a:p>
        </p:txBody>
      </p:sp>
      <p:sp>
        <p:nvSpPr>
          <p:cNvPr id="2491" name="Google Shape;2491;p45"/>
          <p:cNvSpPr txBox="1"/>
          <p:nvPr/>
        </p:nvSpPr>
        <p:spPr>
          <a:xfrm>
            <a:off x="6393899" y="3024525"/>
            <a:ext cx="2030100" cy="77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CREATING WEB PAGE</a:t>
            </a:r>
          </a:p>
        </p:txBody>
      </p:sp>
      <p:sp>
        <p:nvSpPr>
          <p:cNvPr id="2493" name="Google Shape;2493;p45"/>
          <p:cNvSpPr/>
          <p:nvPr/>
        </p:nvSpPr>
        <p:spPr>
          <a:xfrm rot="20535209">
            <a:off x="3828534" y="1062317"/>
            <a:ext cx="1491151" cy="1491151"/>
          </a:xfrm>
          <a:prstGeom prst="ellipse">
            <a:avLst/>
          </a:prstGeom>
          <a:solidFill>
            <a:srgbClr val="9EC8CC">
              <a:alpha val="568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4" name="Google Shape;2494;p45"/>
          <p:cNvSpPr/>
          <p:nvPr/>
        </p:nvSpPr>
        <p:spPr>
          <a:xfrm rot="4610836">
            <a:off x="2930140" y="1963708"/>
            <a:ext cx="1491117" cy="1491117"/>
          </a:xfrm>
          <a:prstGeom prst="ellipse">
            <a:avLst/>
          </a:prstGeom>
          <a:solidFill>
            <a:srgbClr val="9EC8CC">
              <a:alpha val="568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5" name="Google Shape;2495;p45"/>
          <p:cNvSpPr/>
          <p:nvPr/>
        </p:nvSpPr>
        <p:spPr>
          <a:xfrm rot="409056">
            <a:off x="3829159" y="2846125"/>
            <a:ext cx="1491043" cy="1491043"/>
          </a:xfrm>
          <a:prstGeom prst="ellipse">
            <a:avLst/>
          </a:prstGeom>
          <a:solidFill>
            <a:srgbClr val="9EC8CC">
              <a:alpha val="568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6" name="Google Shape;2496;p45"/>
          <p:cNvSpPr/>
          <p:nvPr/>
        </p:nvSpPr>
        <p:spPr>
          <a:xfrm rot="2213578">
            <a:off x="4775185" y="1956008"/>
            <a:ext cx="1490700" cy="1490700"/>
          </a:xfrm>
          <a:prstGeom prst="ellipse">
            <a:avLst/>
          </a:prstGeom>
          <a:solidFill>
            <a:srgbClr val="9EC8CC">
              <a:alpha val="568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97" name="Google Shape;2497;p45"/>
          <p:cNvCxnSpPr>
            <a:cxnSpLocks/>
            <a:endCxn id="2493" idx="1"/>
          </p:cNvCxnSpPr>
          <p:nvPr/>
        </p:nvCxnSpPr>
        <p:spPr>
          <a:xfrm flipV="1">
            <a:off x="2743713" y="1466473"/>
            <a:ext cx="1167588" cy="442302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98" name="Google Shape;2498;p45"/>
          <p:cNvCxnSpPr>
            <a:cxnSpLocks/>
            <a:stCxn id="2489" idx="3"/>
            <a:endCxn id="2494" idx="5"/>
          </p:cNvCxnSpPr>
          <p:nvPr/>
        </p:nvCxnSpPr>
        <p:spPr>
          <a:xfrm flipV="1">
            <a:off x="2780049" y="3342587"/>
            <a:ext cx="502251" cy="267672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99" name="Google Shape;2499;p45"/>
          <p:cNvCxnSpPr>
            <a:cxnSpLocks/>
            <a:stCxn id="2496" idx="0"/>
          </p:cNvCxnSpPr>
          <p:nvPr/>
        </p:nvCxnSpPr>
        <p:spPr>
          <a:xfrm flipV="1">
            <a:off x="5967985" y="1813616"/>
            <a:ext cx="533483" cy="291642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00" name="Google Shape;2500;p45"/>
          <p:cNvCxnSpPr>
            <a:cxnSpLocks/>
            <a:stCxn id="2491" idx="1"/>
            <a:endCxn id="2495" idx="5"/>
          </p:cNvCxnSpPr>
          <p:nvPr/>
        </p:nvCxnSpPr>
        <p:spPr>
          <a:xfrm flipH="1">
            <a:off x="5035537" y="3414200"/>
            <a:ext cx="1358362" cy="763462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" name="Google Shape;220;p36">
            <a:extLst>
              <a:ext uri="{FF2B5EF4-FFF2-40B4-BE49-F238E27FC236}">
                <a16:creationId xmlns:a16="http://schemas.microsoft.com/office/drawing/2014/main" id="{858CC581-67E8-55F0-E6EF-E5CB739BED89}"/>
              </a:ext>
            </a:extLst>
          </p:cNvPr>
          <p:cNvCxnSpPr/>
          <p:nvPr/>
        </p:nvCxnSpPr>
        <p:spPr>
          <a:xfrm>
            <a:off x="2382801" y="780302"/>
            <a:ext cx="4334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TextBox 30">
            <a:hlinkClick r:id="rId3" action="ppaction://hlinksldjump"/>
            <a:extLst>
              <a:ext uri="{FF2B5EF4-FFF2-40B4-BE49-F238E27FC236}">
                <a16:creationId xmlns:a16="http://schemas.microsoft.com/office/drawing/2014/main" id="{1AF175A7-EF7C-846C-C865-AE9005B85781}"/>
              </a:ext>
            </a:extLst>
          </p:cNvPr>
          <p:cNvSpPr txBox="1"/>
          <p:nvPr/>
        </p:nvSpPr>
        <p:spPr>
          <a:xfrm>
            <a:off x="4051038" y="1233325"/>
            <a:ext cx="1028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1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hlinkClick r:id="rId4" action="ppaction://hlinksldjump"/>
            <a:extLst>
              <a:ext uri="{FF2B5EF4-FFF2-40B4-BE49-F238E27FC236}">
                <a16:creationId xmlns:a16="http://schemas.microsoft.com/office/drawing/2014/main" id="{0127038B-414C-0C93-9884-54902D8E2342}"/>
              </a:ext>
            </a:extLst>
          </p:cNvPr>
          <p:cNvSpPr txBox="1"/>
          <p:nvPr/>
        </p:nvSpPr>
        <p:spPr>
          <a:xfrm>
            <a:off x="3085704" y="2159392"/>
            <a:ext cx="1028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2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hlinkClick r:id="rId5" action="ppaction://hlinksldjump"/>
            <a:extLst>
              <a:ext uri="{FF2B5EF4-FFF2-40B4-BE49-F238E27FC236}">
                <a16:creationId xmlns:a16="http://schemas.microsoft.com/office/drawing/2014/main" id="{E7C5D223-09D9-72CB-2137-18BA722B2E9D}"/>
              </a:ext>
            </a:extLst>
          </p:cNvPr>
          <p:cNvSpPr txBox="1"/>
          <p:nvPr/>
        </p:nvSpPr>
        <p:spPr>
          <a:xfrm>
            <a:off x="4026844" y="3066989"/>
            <a:ext cx="1028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4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hlinkClick r:id="rId6" action="ppaction://hlinksldjump"/>
            <a:extLst>
              <a:ext uri="{FF2B5EF4-FFF2-40B4-BE49-F238E27FC236}">
                <a16:creationId xmlns:a16="http://schemas.microsoft.com/office/drawing/2014/main" id="{0A4D56CF-984B-E7A4-24DC-8613264BB5F2}"/>
              </a:ext>
            </a:extLst>
          </p:cNvPr>
          <p:cNvSpPr txBox="1"/>
          <p:nvPr/>
        </p:nvSpPr>
        <p:spPr>
          <a:xfrm>
            <a:off x="4974738" y="2091279"/>
            <a:ext cx="1028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3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5DA44D-2712-1683-AC25-5FD94327C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797072"/>
              </p:ext>
            </p:extLst>
          </p:nvPr>
        </p:nvGraphicFramePr>
        <p:xfrm>
          <a:off x="1725335" y="998290"/>
          <a:ext cx="5833150" cy="35992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38138">
                  <a:extLst>
                    <a:ext uri="{9D8B030D-6E8A-4147-A177-3AD203B41FA5}">
                      <a16:colId xmlns:a16="http://schemas.microsoft.com/office/drawing/2014/main" val="4032356226"/>
                    </a:ext>
                  </a:extLst>
                </a:gridCol>
                <a:gridCol w="3895012">
                  <a:extLst>
                    <a:ext uri="{9D8B030D-6E8A-4147-A177-3AD203B41FA5}">
                      <a16:colId xmlns:a16="http://schemas.microsoft.com/office/drawing/2014/main" val="1351608858"/>
                    </a:ext>
                  </a:extLst>
                </a:gridCol>
              </a:tblGrid>
              <a:tr h="385139">
                <a:tc>
                  <a:txBody>
                    <a:bodyPr/>
                    <a:lstStyle/>
                    <a:p>
                      <a:pPr algn="l"/>
                      <a:r>
                        <a:rPr lang="en-IN" sz="14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 Of The 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96555"/>
                  </a:ext>
                </a:extLst>
              </a:tr>
              <a:tr h="385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Speciality_of_doctor 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Their Specialty Like Dentists, Gynecologists, Pediatricians,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368320"/>
                  </a:ext>
                </a:extLst>
              </a:tr>
              <a:tr h="385139">
                <a:tc>
                  <a:txBody>
                    <a:bodyPr/>
                    <a:lstStyle/>
                    <a:p>
                      <a:pPr algn="l"/>
                      <a:r>
                        <a:rPr lang="en-IN" sz="14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Degree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Degree Types Like MBBS, MS, MD, BDS,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95599"/>
                  </a:ext>
                </a:extLst>
              </a:tr>
              <a:tr h="385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Year_of_experience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Total Year Of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02542"/>
                  </a:ext>
                </a:extLst>
              </a:tr>
              <a:tr h="385139">
                <a:tc>
                  <a:txBody>
                    <a:bodyPr/>
                    <a:lstStyle/>
                    <a:p>
                      <a:pPr algn="l"/>
                      <a:r>
                        <a:rPr lang="en-IN" sz="14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Location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Location Of Clinic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916842"/>
                  </a:ext>
                </a:extLst>
              </a:tr>
              <a:tr h="385139">
                <a:tc>
                  <a:txBody>
                    <a:bodyPr/>
                    <a:lstStyle/>
                    <a:p>
                      <a:pPr algn="l"/>
                      <a:r>
                        <a:rPr lang="en-IN" sz="14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City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City Of The Clinic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73431"/>
                  </a:ext>
                </a:extLst>
              </a:tr>
              <a:tr h="385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Dp_score 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This Will Be Doctor Patient Experience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25020"/>
                  </a:ext>
                </a:extLst>
              </a:tr>
              <a:tr h="385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Npv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 Of People Who Votes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976410"/>
                  </a:ext>
                </a:extLst>
              </a:tr>
              <a:tr h="385139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Consultation 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Consultation Fee At Clinic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96364"/>
                  </a:ext>
                </a:extLst>
              </a:tr>
            </a:tbl>
          </a:graphicData>
        </a:graphic>
      </p:graphicFrame>
      <p:sp>
        <p:nvSpPr>
          <p:cNvPr id="7" name="Google Shape;302;p42">
            <a:extLst>
              <a:ext uri="{FF2B5EF4-FFF2-40B4-BE49-F238E27FC236}">
                <a16:creationId xmlns:a16="http://schemas.microsoft.com/office/drawing/2014/main" id="{494E68CD-DC43-7935-9627-9538B5325A3D}"/>
              </a:ext>
            </a:extLst>
          </p:cNvPr>
          <p:cNvSpPr txBox="1">
            <a:spLocks/>
          </p:cNvSpPr>
          <p:nvPr/>
        </p:nvSpPr>
        <p:spPr>
          <a:xfrm>
            <a:off x="511729" y="268449"/>
            <a:ext cx="8321878" cy="679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DATASET CREATED AFTER WEB SCRAPING</a:t>
            </a:r>
            <a:endParaRPr lang="en-US" sz="18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0" name="Google Shape;311;p42">
            <a:extLst>
              <a:ext uri="{FF2B5EF4-FFF2-40B4-BE49-F238E27FC236}">
                <a16:creationId xmlns:a16="http://schemas.microsoft.com/office/drawing/2014/main" id="{CA9B3F6F-3543-496E-7740-0BC4D0C29717}"/>
              </a:ext>
            </a:extLst>
          </p:cNvPr>
          <p:cNvCxnSpPr>
            <a:cxnSpLocks/>
          </p:cNvCxnSpPr>
          <p:nvPr/>
        </p:nvCxnSpPr>
        <p:spPr>
          <a:xfrm>
            <a:off x="2333025" y="798532"/>
            <a:ext cx="463822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7E0672-54F6-0093-F1A7-3FAA018ACB12}"/>
              </a:ext>
            </a:extLst>
          </p:cNvPr>
          <p:cNvSpPr txBox="1"/>
          <p:nvPr/>
        </p:nvSpPr>
        <p:spPr>
          <a:xfrm>
            <a:off x="7825858" y="998290"/>
            <a:ext cx="604006" cy="353943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B</a:t>
            </a:r>
          </a:p>
          <a:p>
            <a:pPr algn="ctr"/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E</a:t>
            </a:r>
          </a:p>
          <a:p>
            <a:pPr algn="ctr"/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U</a:t>
            </a:r>
          </a:p>
          <a:p>
            <a:pPr algn="ctr"/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T</a:t>
            </a:r>
          </a:p>
          <a:p>
            <a:pPr algn="ctr"/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I</a:t>
            </a:r>
          </a:p>
          <a:p>
            <a:pPr algn="ctr"/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F</a:t>
            </a:r>
          </a:p>
          <a:p>
            <a:pPr algn="ctr"/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U</a:t>
            </a:r>
          </a:p>
          <a:p>
            <a:pPr algn="ctr"/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L</a:t>
            </a:r>
          </a:p>
          <a:p>
            <a:pPr algn="ctr"/>
            <a:endParaRPr lang="en-US" sz="16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S</a:t>
            </a:r>
          </a:p>
          <a:p>
            <a:pPr algn="ctr"/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O</a:t>
            </a:r>
          </a:p>
          <a:p>
            <a:pPr algn="ctr"/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U</a:t>
            </a:r>
          </a:p>
          <a:p>
            <a:pPr algn="ctr"/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P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Isosceles Triangle 15">
            <a:hlinkClick r:id="rId3" action="ppaction://hlinksldjump"/>
            <a:extLst>
              <a:ext uri="{FF2B5EF4-FFF2-40B4-BE49-F238E27FC236}">
                <a16:creationId xmlns:a16="http://schemas.microsoft.com/office/drawing/2014/main" id="{1D1B811C-3F08-6D3B-F8CA-FFED89EFD7CE}"/>
              </a:ext>
            </a:extLst>
          </p:cNvPr>
          <p:cNvSpPr/>
          <p:nvPr/>
        </p:nvSpPr>
        <p:spPr>
          <a:xfrm rot="5400000">
            <a:off x="8722255" y="4716911"/>
            <a:ext cx="277229" cy="2558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oogle Shape;1615;p79">
            <a:extLst>
              <a:ext uri="{FF2B5EF4-FFF2-40B4-BE49-F238E27FC236}">
                <a16:creationId xmlns:a16="http://schemas.microsoft.com/office/drawing/2014/main" id="{969A76AE-6897-3F87-2407-BDA8607DFD80}"/>
              </a:ext>
            </a:extLst>
          </p:cNvPr>
          <p:cNvGrpSpPr/>
          <p:nvPr/>
        </p:nvGrpSpPr>
        <p:grpSpPr>
          <a:xfrm flipH="1">
            <a:off x="430414" y="1233437"/>
            <a:ext cx="1003300" cy="2676625"/>
            <a:chOff x="4106525" y="1454125"/>
            <a:chExt cx="1003300" cy="2676625"/>
          </a:xfrm>
        </p:grpSpPr>
        <p:sp>
          <p:nvSpPr>
            <p:cNvPr id="18" name="Google Shape;1616;p79">
              <a:extLst>
                <a:ext uri="{FF2B5EF4-FFF2-40B4-BE49-F238E27FC236}">
                  <a16:creationId xmlns:a16="http://schemas.microsoft.com/office/drawing/2014/main" id="{1816E7A9-902E-9AAF-D882-BBE7F787A963}"/>
                </a:ext>
              </a:extLst>
            </p:cNvPr>
            <p:cNvSpPr/>
            <p:nvPr/>
          </p:nvSpPr>
          <p:spPr>
            <a:xfrm>
              <a:off x="4470225" y="1583075"/>
              <a:ext cx="257475" cy="360675"/>
            </a:xfrm>
            <a:custGeom>
              <a:avLst/>
              <a:gdLst/>
              <a:ahLst/>
              <a:cxnLst/>
              <a:rect l="l" t="t" r="r" b="b"/>
              <a:pathLst>
                <a:path w="10299" h="14427" extrusionOk="0">
                  <a:moveTo>
                    <a:pt x="700" y="1"/>
                  </a:moveTo>
                  <a:cubicBezTo>
                    <a:pt x="507" y="1"/>
                    <a:pt x="362" y="150"/>
                    <a:pt x="207" y="460"/>
                  </a:cubicBezTo>
                  <a:cubicBezTo>
                    <a:pt x="89" y="696"/>
                    <a:pt x="59" y="932"/>
                    <a:pt x="30" y="1168"/>
                  </a:cubicBezTo>
                  <a:cubicBezTo>
                    <a:pt x="0" y="1670"/>
                    <a:pt x="177" y="2968"/>
                    <a:pt x="177" y="3145"/>
                  </a:cubicBezTo>
                  <a:cubicBezTo>
                    <a:pt x="148" y="3794"/>
                    <a:pt x="148" y="4443"/>
                    <a:pt x="177" y="5093"/>
                  </a:cubicBezTo>
                  <a:cubicBezTo>
                    <a:pt x="207" y="6804"/>
                    <a:pt x="1003" y="8014"/>
                    <a:pt x="2508" y="8752"/>
                  </a:cubicBezTo>
                  <a:cubicBezTo>
                    <a:pt x="2626" y="8781"/>
                    <a:pt x="2803" y="8870"/>
                    <a:pt x="2980" y="8929"/>
                  </a:cubicBezTo>
                  <a:cubicBezTo>
                    <a:pt x="3010" y="8958"/>
                    <a:pt x="3039" y="8958"/>
                    <a:pt x="3069" y="8958"/>
                  </a:cubicBezTo>
                  <a:cubicBezTo>
                    <a:pt x="3423" y="9106"/>
                    <a:pt x="3807" y="9224"/>
                    <a:pt x="4013" y="9224"/>
                  </a:cubicBezTo>
                  <a:cubicBezTo>
                    <a:pt x="4146" y="9233"/>
                    <a:pt x="4278" y="9238"/>
                    <a:pt x="4408" y="9238"/>
                  </a:cubicBezTo>
                  <a:cubicBezTo>
                    <a:pt x="5520" y="9238"/>
                    <a:pt x="6519" y="8892"/>
                    <a:pt x="7259" y="8073"/>
                  </a:cubicBezTo>
                  <a:cubicBezTo>
                    <a:pt x="7264" y="8067"/>
                    <a:pt x="7268" y="8065"/>
                    <a:pt x="7270" y="8065"/>
                  </a:cubicBezTo>
                  <a:lnTo>
                    <a:pt x="7270" y="8065"/>
                  </a:lnTo>
                  <a:cubicBezTo>
                    <a:pt x="7278" y="8065"/>
                    <a:pt x="7254" y="8113"/>
                    <a:pt x="7229" y="8161"/>
                  </a:cubicBezTo>
                  <a:cubicBezTo>
                    <a:pt x="6573" y="9500"/>
                    <a:pt x="5567" y="10232"/>
                    <a:pt x="4169" y="10232"/>
                  </a:cubicBezTo>
                  <a:cubicBezTo>
                    <a:pt x="3995" y="10232"/>
                    <a:pt x="3815" y="10220"/>
                    <a:pt x="3630" y="10197"/>
                  </a:cubicBezTo>
                  <a:cubicBezTo>
                    <a:pt x="3600" y="10197"/>
                    <a:pt x="3571" y="10197"/>
                    <a:pt x="3512" y="10168"/>
                  </a:cubicBezTo>
                  <a:lnTo>
                    <a:pt x="3512" y="10168"/>
                  </a:lnTo>
                  <a:lnTo>
                    <a:pt x="3600" y="10906"/>
                  </a:lnTo>
                  <a:cubicBezTo>
                    <a:pt x="3630" y="11024"/>
                    <a:pt x="3630" y="11142"/>
                    <a:pt x="3600" y="11260"/>
                  </a:cubicBezTo>
                  <a:lnTo>
                    <a:pt x="2715" y="11437"/>
                  </a:lnTo>
                  <a:cubicBezTo>
                    <a:pt x="2626" y="11525"/>
                    <a:pt x="2007" y="12351"/>
                    <a:pt x="2331" y="13207"/>
                  </a:cubicBezTo>
                  <a:cubicBezTo>
                    <a:pt x="2508" y="13650"/>
                    <a:pt x="2862" y="13886"/>
                    <a:pt x="3098" y="14004"/>
                  </a:cubicBezTo>
                  <a:cubicBezTo>
                    <a:pt x="3533" y="14282"/>
                    <a:pt x="4069" y="14427"/>
                    <a:pt x="4618" y="14427"/>
                  </a:cubicBezTo>
                  <a:cubicBezTo>
                    <a:pt x="5001" y="14427"/>
                    <a:pt x="5390" y="14356"/>
                    <a:pt x="5754" y="14210"/>
                  </a:cubicBezTo>
                  <a:cubicBezTo>
                    <a:pt x="7731" y="13473"/>
                    <a:pt x="8144" y="10906"/>
                    <a:pt x="8144" y="10581"/>
                  </a:cubicBezTo>
                  <a:cubicBezTo>
                    <a:pt x="8174" y="10197"/>
                    <a:pt x="8174" y="9814"/>
                    <a:pt x="8203" y="9430"/>
                  </a:cubicBezTo>
                  <a:cubicBezTo>
                    <a:pt x="8233" y="8338"/>
                    <a:pt x="8233" y="7247"/>
                    <a:pt x="8292" y="6125"/>
                  </a:cubicBezTo>
                  <a:cubicBezTo>
                    <a:pt x="8292" y="5789"/>
                    <a:pt x="8425" y="5533"/>
                    <a:pt x="8817" y="5533"/>
                  </a:cubicBezTo>
                  <a:cubicBezTo>
                    <a:pt x="8838" y="5533"/>
                    <a:pt x="8859" y="5534"/>
                    <a:pt x="8882" y="5535"/>
                  </a:cubicBezTo>
                  <a:cubicBezTo>
                    <a:pt x="9236" y="5535"/>
                    <a:pt x="9531" y="5388"/>
                    <a:pt x="9767" y="5093"/>
                  </a:cubicBezTo>
                  <a:cubicBezTo>
                    <a:pt x="10298" y="4473"/>
                    <a:pt x="10210" y="3794"/>
                    <a:pt x="9472" y="3086"/>
                  </a:cubicBezTo>
                  <a:cubicBezTo>
                    <a:pt x="9273" y="2898"/>
                    <a:pt x="9016" y="2810"/>
                    <a:pt x="8748" y="2810"/>
                  </a:cubicBezTo>
                  <a:cubicBezTo>
                    <a:pt x="8300" y="2810"/>
                    <a:pt x="7820" y="3056"/>
                    <a:pt x="7525" y="3499"/>
                  </a:cubicBezTo>
                  <a:cubicBezTo>
                    <a:pt x="7436" y="3647"/>
                    <a:pt x="7436" y="3853"/>
                    <a:pt x="7229" y="3942"/>
                  </a:cubicBezTo>
                  <a:cubicBezTo>
                    <a:pt x="7170" y="3765"/>
                    <a:pt x="7170" y="3588"/>
                    <a:pt x="7170" y="3470"/>
                  </a:cubicBezTo>
                  <a:cubicBezTo>
                    <a:pt x="7259" y="2821"/>
                    <a:pt x="7141" y="2230"/>
                    <a:pt x="6728" y="1699"/>
                  </a:cubicBezTo>
                  <a:cubicBezTo>
                    <a:pt x="6580" y="1493"/>
                    <a:pt x="6492" y="1198"/>
                    <a:pt x="6462" y="932"/>
                  </a:cubicBezTo>
                  <a:cubicBezTo>
                    <a:pt x="6371" y="382"/>
                    <a:pt x="6154" y="134"/>
                    <a:pt x="5744" y="134"/>
                  </a:cubicBezTo>
                  <a:cubicBezTo>
                    <a:pt x="5626" y="134"/>
                    <a:pt x="5492" y="155"/>
                    <a:pt x="5341" y="194"/>
                  </a:cubicBezTo>
                  <a:cubicBezTo>
                    <a:pt x="4957" y="312"/>
                    <a:pt x="4574" y="489"/>
                    <a:pt x="4161" y="548"/>
                  </a:cubicBezTo>
                  <a:cubicBezTo>
                    <a:pt x="3688" y="643"/>
                    <a:pt x="3221" y="732"/>
                    <a:pt x="2766" y="732"/>
                  </a:cubicBezTo>
                  <a:cubicBezTo>
                    <a:pt x="2227" y="732"/>
                    <a:pt x="1706" y="608"/>
                    <a:pt x="1210" y="224"/>
                  </a:cubicBezTo>
                  <a:cubicBezTo>
                    <a:pt x="1001" y="77"/>
                    <a:pt x="838" y="1"/>
                    <a:pt x="700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17;p79">
              <a:extLst>
                <a:ext uri="{FF2B5EF4-FFF2-40B4-BE49-F238E27FC236}">
                  <a16:creationId xmlns:a16="http://schemas.microsoft.com/office/drawing/2014/main" id="{B68E4008-7541-16EE-E1A7-7CF195569197}"/>
                </a:ext>
              </a:extLst>
            </p:cNvPr>
            <p:cNvSpPr/>
            <p:nvPr/>
          </p:nvSpPr>
          <p:spPr>
            <a:xfrm>
              <a:off x="4444400" y="1454125"/>
              <a:ext cx="286975" cy="234875"/>
            </a:xfrm>
            <a:custGeom>
              <a:avLst/>
              <a:gdLst/>
              <a:ahLst/>
              <a:cxnLst/>
              <a:rect l="l" t="t" r="r" b="b"/>
              <a:pathLst>
                <a:path w="11479" h="9395" extrusionOk="0">
                  <a:moveTo>
                    <a:pt x="4247" y="0"/>
                  </a:moveTo>
                  <a:cubicBezTo>
                    <a:pt x="3889" y="0"/>
                    <a:pt x="3527" y="44"/>
                    <a:pt x="3158" y="130"/>
                  </a:cubicBezTo>
                  <a:cubicBezTo>
                    <a:pt x="1446" y="513"/>
                    <a:pt x="532" y="2048"/>
                    <a:pt x="1004" y="3729"/>
                  </a:cubicBezTo>
                  <a:cubicBezTo>
                    <a:pt x="1033" y="3936"/>
                    <a:pt x="1151" y="4113"/>
                    <a:pt x="974" y="4320"/>
                  </a:cubicBezTo>
                  <a:cubicBezTo>
                    <a:pt x="0" y="5500"/>
                    <a:pt x="177" y="6651"/>
                    <a:pt x="1063" y="7772"/>
                  </a:cubicBezTo>
                  <a:cubicBezTo>
                    <a:pt x="1328" y="7595"/>
                    <a:pt x="1181" y="7300"/>
                    <a:pt x="1181" y="7064"/>
                  </a:cubicBezTo>
                  <a:cubicBezTo>
                    <a:pt x="1210" y="6474"/>
                    <a:pt x="1151" y="5913"/>
                    <a:pt x="1505" y="5382"/>
                  </a:cubicBezTo>
                  <a:cubicBezTo>
                    <a:pt x="1593" y="5277"/>
                    <a:pt x="1659" y="5203"/>
                    <a:pt x="1742" y="5203"/>
                  </a:cubicBezTo>
                  <a:cubicBezTo>
                    <a:pt x="1799" y="5203"/>
                    <a:pt x="1864" y="5239"/>
                    <a:pt x="1948" y="5323"/>
                  </a:cubicBezTo>
                  <a:cubicBezTo>
                    <a:pt x="2469" y="5867"/>
                    <a:pt x="3112" y="6045"/>
                    <a:pt x="3797" y="6045"/>
                  </a:cubicBezTo>
                  <a:cubicBezTo>
                    <a:pt x="4004" y="6045"/>
                    <a:pt x="4214" y="6029"/>
                    <a:pt x="4427" y="6002"/>
                  </a:cubicBezTo>
                  <a:cubicBezTo>
                    <a:pt x="5105" y="5943"/>
                    <a:pt x="5754" y="5706"/>
                    <a:pt x="6404" y="5500"/>
                  </a:cubicBezTo>
                  <a:cubicBezTo>
                    <a:pt x="6565" y="5454"/>
                    <a:pt x="6698" y="5430"/>
                    <a:pt x="6809" y="5430"/>
                  </a:cubicBezTo>
                  <a:cubicBezTo>
                    <a:pt x="7123" y="5430"/>
                    <a:pt x="7253" y="5624"/>
                    <a:pt x="7318" y="6061"/>
                  </a:cubicBezTo>
                  <a:cubicBezTo>
                    <a:pt x="7377" y="6356"/>
                    <a:pt x="7436" y="6680"/>
                    <a:pt x="7613" y="6916"/>
                  </a:cubicBezTo>
                  <a:cubicBezTo>
                    <a:pt x="8085" y="7447"/>
                    <a:pt x="8085" y="8097"/>
                    <a:pt x="8056" y="8746"/>
                  </a:cubicBezTo>
                  <a:cubicBezTo>
                    <a:pt x="8056" y="8864"/>
                    <a:pt x="8056" y="9011"/>
                    <a:pt x="8056" y="9129"/>
                  </a:cubicBezTo>
                  <a:cubicBezTo>
                    <a:pt x="8056" y="9277"/>
                    <a:pt x="8056" y="9395"/>
                    <a:pt x="8262" y="9395"/>
                  </a:cubicBezTo>
                  <a:cubicBezTo>
                    <a:pt x="8410" y="9395"/>
                    <a:pt x="8469" y="9336"/>
                    <a:pt x="8528" y="9188"/>
                  </a:cubicBezTo>
                  <a:cubicBezTo>
                    <a:pt x="8845" y="8428"/>
                    <a:pt x="9192" y="8091"/>
                    <a:pt x="9743" y="8091"/>
                  </a:cubicBezTo>
                  <a:cubicBezTo>
                    <a:pt x="9961" y="8091"/>
                    <a:pt x="10212" y="8144"/>
                    <a:pt x="10505" y="8244"/>
                  </a:cubicBezTo>
                  <a:cubicBezTo>
                    <a:pt x="10741" y="7890"/>
                    <a:pt x="10859" y="7506"/>
                    <a:pt x="10977" y="7093"/>
                  </a:cubicBezTo>
                  <a:cubicBezTo>
                    <a:pt x="11479" y="5234"/>
                    <a:pt x="10830" y="3995"/>
                    <a:pt x="9000" y="3464"/>
                  </a:cubicBezTo>
                  <a:cubicBezTo>
                    <a:pt x="8115" y="3198"/>
                    <a:pt x="7554" y="2697"/>
                    <a:pt x="7259" y="1871"/>
                  </a:cubicBezTo>
                  <a:cubicBezTo>
                    <a:pt x="6935" y="985"/>
                    <a:pt x="6285" y="425"/>
                    <a:pt x="5400" y="159"/>
                  </a:cubicBezTo>
                  <a:cubicBezTo>
                    <a:pt x="5017" y="52"/>
                    <a:pt x="4634" y="0"/>
                    <a:pt x="4247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18;p79">
              <a:extLst>
                <a:ext uri="{FF2B5EF4-FFF2-40B4-BE49-F238E27FC236}">
                  <a16:creationId xmlns:a16="http://schemas.microsoft.com/office/drawing/2014/main" id="{D31E7F57-5040-A833-D460-6D47508BC75C}"/>
                </a:ext>
              </a:extLst>
            </p:cNvPr>
            <p:cNvSpPr/>
            <p:nvPr/>
          </p:nvSpPr>
          <p:spPr>
            <a:xfrm>
              <a:off x="4549875" y="1766450"/>
              <a:ext cx="114375" cy="76300"/>
            </a:xfrm>
            <a:custGeom>
              <a:avLst/>
              <a:gdLst/>
              <a:ahLst/>
              <a:cxnLst/>
              <a:rect l="l" t="t" r="r" b="b"/>
              <a:pathLst>
                <a:path w="4575" h="3052" extrusionOk="0">
                  <a:moveTo>
                    <a:pt x="4575" y="0"/>
                  </a:moveTo>
                  <a:lnTo>
                    <a:pt x="4575" y="0"/>
                  </a:lnTo>
                  <a:cubicBezTo>
                    <a:pt x="3581" y="1118"/>
                    <a:pt x="2400" y="1650"/>
                    <a:pt x="1066" y="1650"/>
                  </a:cubicBezTo>
                  <a:cubicBezTo>
                    <a:pt x="815" y="1650"/>
                    <a:pt x="558" y="1631"/>
                    <a:pt x="296" y="1594"/>
                  </a:cubicBezTo>
                  <a:cubicBezTo>
                    <a:pt x="217" y="1594"/>
                    <a:pt x="139" y="1580"/>
                    <a:pt x="77" y="1580"/>
                  </a:cubicBezTo>
                  <a:cubicBezTo>
                    <a:pt x="47" y="1580"/>
                    <a:pt x="21" y="1584"/>
                    <a:pt x="1" y="1594"/>
                  </a:cubicBezTo>
                  <a:cubicBezTo>
                    <a:pt x="1" y="1623"/>
                    <a:pt x="1" y="1653"/>
                    <a:pt x="1" y="1682"/>
                  </a:cubicBezTo>
                  <a:cubicBezTo>
                    <a:pt x="1" y="1682"/>
                    <a:pt x="1" y="1682"/>
                    <a:pt x="1" y="1712"/>
                  </a:cubicBezTo>
                  <a:cubicBezTo>
                    <a:pt x="119" y="1771"/>
                    <a:pt x="237" y="1918"/>
                    <a:pt x="237" y="2066"/>
                  </a:cubicBezTo>
                  <a:lnTo>
                    <a:pt x="355" y="3039"/>
                  </a:lnTo>
                  <a:lnTo>
                    <a:pt x="591" y="3039"/>
                  </a:lnTo>
                  <a:cubicBezTo>
                    <a:pt x="691" y="3047"/>
                    <a:pt x="790" y="3051"/>
                    <a:pt x="889" y="3051"/>
                  </a:cubicBezTo>
                  <a:cubicBezTo>
                    <a:pt x="2654" y="3051"/>
                    <a:pt x="4183" y="1817"/>
                    <a:pt x="4575" y="0"/>
                  </a:cubicBezTo>
                  <a:close/>
                </a:path>
              </a:pathLst>
            </a:custGeom>
            <a:solidFill>
              <a:srgbClr val="29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19;p79">
              <a:extLst>
                <a:ext uri="{FF2B5EF4-FFF2-40B4-BE49-F238E27FC236}">
                  <a16:creationId xmlns:a16="http://schemas.microsoft.com/office/drawing/2014/main" id="{BA0EBCD2-09FB-96CE-AC48-A10E1B75729A}"/>
                </a:ext>
              </a:extLst>
            </p:cNvPr>
            <p:cNvSpPr/>
            <p:nvPr/>
          </p:nvSpPr>
          <p:spPr>
            <a:xfrm>
              <a:off x="4511525" y="1731675"/>
              <a:ext cx="67900" cy="24825"/>
            </a:xfrm>
            <a:custGeom>
              <a:avLst/>
              <a:gdLst/>
              <a:ahLst/>
              <a:cxnLst/>
              <a:rect l="l" t="t" r="r" b="b"/>
              <a:pathLst>
                <a:path w="2716" h="993" extrusionOk="0">
                  <a:moveTo>
                    <a:pt x="188" y="0"/>
                  </a:moveTo>
                  <a:cubicBezTo>
                    <a:pt x="134" y="0"/>
                    <a:pt x="87" y="26"/>
                    <a:pt x="60" y="122"/>
                  </a:cubicBezTo>
                  <a:cubicBezTo>
                    <a:pt x="1" y="240"/>
                    <a:pt x="89" y="358"/>
                    <a:pt x="178" y="476"/>
                  </a:cubicBezTo>
                  <a:cubicBezTo>
                    <a:pt x="410" y="824"/>
                    <a:pt x="799" y="992"/>
                    <a:pt x="1219" y="992"/>
                  </a:cubicBezTo>
                  <a:cubicBezTo>
                    <a:pt x="1759" y="992"/>
                    <a:pt x="2350" y="713"/>
                    <a:pt x="2715" y="181"/>
                  </a:cubicBezTo>
                  <a:cubicBezTo>
                    <a:pt x="1919" y="34"/>
                    <a:pt x="1151" y="63"/>
                    <a:pt x="384" y="34"/>
                  </a:cubicBezTo>
                  <a:cubicBezTo>
                    <a:pt x="321" y="34"/>
                    <a:pt x="250" y="0"/>
                    <a:pt x="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20;p79">
              <a:extLst>
                <a:ext uri="{FF2B5EF4-FFF2-40B4-BE49-F238E27FC236}">
                  <a16:creationId xmlns:a16="http://schemas.microsoft.com/office/drawing/2014/main" id="{0E040A61-7C79-76D4-5416-97BBA5728941}"/>
                </a:ext>
              </a:extLst>
            </p:cNvPr>
            <p:cNvSpPr/>
            <p:nvPr/>
          </p:nvSpPr>
          <p:spPr>
            <a:xfrm>
              <a:off x="4559475" y="1627750"/>
              <a:ext cx="52400" cy="17100"/>
            </a:xfrm>
            <a:custGeom>
              <a:avLst/>
              <a:gdLst/>
              <a:ahLst/>
              <a:cxnLst/>
              <a:rect l="l" t="t" r="r" b="b"/>
              <a:pathLst>
                <a:path w="2096" h="684" extrusionOk="0">
                  <a:moveTo>
                    <a:pt x="404" y="0"/>
                  </a:moveTo>
                  <a:cubicBezTo>
                    <a:pt x="220" y="0"/>
                    <a:pt x="26" y="21"/>
                    <a:pt x="1" y="296"/>
                  </a:cubicBezTo>
                  <a:cubicBezTo>
                    <a:pt x="1" y="620"/>
                    <a:pt x="237" y="650"/>
                    <a:pt x="473" y="650"/>
                  </a:cubicBezTo>
                  <a:cubicBezTo>
                    <a:pt x="827" y="679"/>
                    <a:pt x="1210" y="679"/>
                    <a:pt x="1564" y="679"/>
                  </a:cubicBezTo>
                  <a:cubicBezTo>
                    <a:pt x="1627" y="679"/>
                    <a:pt x="1692" y="684"/>
                    <a:pt x="1755" y="684"/>
                  </a:cubicBezTo>
                  <a:cubicBezTo>
                    <a:pt x="1925" y="684"/>
                    <a:pt x="2074" y="652"/>
                    <a:pt x="2096" y="414"/>
                  </a:cubicBezTo>
                  <a:cubicBezTo>
                    <a:pt x="2096" y="119"/>
                    <a:pt x="1860" y="60"/>
                    <a:pt x="1623" y="60"/>
                  </a:cubicBezTo>
                  <a:cubicBezTo>
                    <a:pt x="1240" y="60"/>
                    <a:pt x="886" y="1"/>
                    <a:pt x="502" y="1"/>
                  </a:cubicBezTo>
                  <a:cubicBezTo>
                    <a:pt x="470" y="1"/>
                    <a:pt x="437" y="0"/>
                    <a:pt x="404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21;p79">
              <a:extLst>
                <a:ext uri="{FF2B5EF4-FFF2-40B4-BE49-F238E27FC236}">
                  <a16:creationId xmlns:a16="http://schemas.microsoft.com/office/drawing/2014/main" id="{F41B6922-784F-467B-0563-F34A0D884CDB}"/>
                </a:ext>
              </a:extLst>
            </p:cNvPr>
            <p:cNvSpPr/>
            <p:nvPr/>
          </p:nvSpPr>
          <p:spPr>
            <a:xfrm>
              <a:off x="4480550" y="1626275"/>
              <a:ext cx="39850" cy="17000"/>
            </a:xfrm>
            <a:custGeom>
              <a:avLst/>
              <a:gdLst/>
              <a:ahLst/>
              <a:cxnLst/>
              <a:rect l="l" t="t" r="r" b="b"/>
              <a:pathLst>
                <a:path w="1594" h="680" extrusionOk="0">
                  <a:moveTo>
                    <a:pt x="384" y="1"/>
                  </a:moveTo>
                  <a:cubicBezTo>
                    <a:pt x="207" y="1"/>
                    <a:pt x="59" y="119"/>
                    <a:pt x="30" y="296"/>
                  </a:cubicBezTo>
                  <a:cubicBezTo>
                    <a:pt x="0" y="532"/>
                    <a:pt x="177" y="650"/>
                    <a:pt x="384" y="650"/>
                  </a:cubicBezTo>
                  <a:cubicBezTo>
                    <a:pt x="649" y="679"/>
                    <a:pt x="945" y="679"/>
                    <a:pt x="1210" y="679"/>
                  </a:cubicBezTo>
                  <a:cubicBezTo>
                    <a:pt x="1387" y="679"/>
                    <a:pt x="1564" y="620"/>
                    <a:pt x="1564" y="414"/>
                  </a:cubicBezTo>
                  <a:cubicBezTo>
                    <a:pt x="1594" y="178"/>
                    <a:pt x="1417" y="60"/>
                    <a:pt x="1210" y="60"/>
                  </a:cubicBezTo>
                  <a:cubicBezTo>
                    <a:pt x="945" y="30"/>
                    <a:pt x="679" y="30"/>
                    <a:pt x="384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22;p79">
              <a:extLst>
                <a:ext uri="{FF2B5EF4-FFF2-40B4-BE49-F238E27FC236}">
                  <a16:creationId xmlns:a16="http://schemas.microsoft.com/office/drawing/2014/main" id="{6C1F6C54-6A89-C0DA-9649-01036CF2AE03}"/>
                </a:ext>
              </a:extLst>
            </p:cNvPr>
            <p:cNvSpPr/>
            <p:nvPr/>
          </p:nvSpPr>
          <p:spPr>
            <a:xfrm>
              <a:off x="4523475" y="1686775"/>
              <a:ext cx="24950" cy="35625"/>
            </a:xfrm>
            <a:custGeom>
              <a:avLst/>
              <a:gdLst/>
              <a:ahLst/>
              <a:cxnLst/>
              <a:rect l="l" t="t" r="r" b="b"/>
              <a:pathLst>
                <a:path w="998" h="1425" extrusionOk="0">
                  <a:moveTo>
                    <a:pt x="201" y="0"/>
                  </a:moveTo>
                  <a:cubicBezTo>
                    <a:pt x="83" y="266"/>
                    <a:pt x="54" y="502"/>
                    <a:pt x="54" y="768"/>
                  </a:cubicBezTo>
                  <a:cubicBezTo>
                    <a:pt x="0" y="1169"/>
                    <a:pt x="262" y="1425"/>
                    <a:pt x="642" y="1425"/>
                  </a:cubicBezTo>
                  <a:cubicBezTo>
                    <a:pt x="681" y="1425"/>
                    <a:pt x="721" y="1422"/>
                    <a:pt x="762" y="1417"/>
                  </a:cubicBezTo>
                  <a:cubicBezTo>
                    <a:pt x="850" y="1387"/>
                    <a:pt x="998" y="1387"/>
                    <a:pt x="998" y="1240"/>
                  </a:cubicBezTo>
                  <a:cubicBezTo>
                    <a:pt x="998" y="1122"/>
                    <a:pt x="880" y="1092"/>
                    <a:pt x="791" y="1092"/>
                  </a:cubicBezTo>
                  <a:cubicBezTo>
                    <a:pt x="744" y="1098"/>
                    <a:pt x="702" y="1100"/>
                    <a:pt x="663" y="1100"/>
                  </a:cubicBezTo>
                  <a:cubicBezTo>
                    <a:pt x="285" y="1100"/>
                    <a:pt x="269" y="850"/>
                    <a:pt x="349" y="502"/>
                  </a:cubicBezTo>
                  <a:cubicBezTo>
                    <a:pt x="378" y="354"/>
                    <a:pt x="408" y="177"/>
                    <a:pt x="201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23;p79">
              <a:extLst>
                <a:ext uri="{FF2B5EF4-FFF2-40B4-BE49-F238E27FC236}">
                  <a16:creationId xmlns:a16="http://schemas.microsoft.com/office/drawing/2014/main" id="{93F169CB-9D51-5C1D-FA79-C0A7B5109DF7}"/>
                </a:ext>
              </a:extLst>
            </p:cNvPr>
            <p:cNvSpPr/>
            <p:nvPr/>
          </p:nvSpPr>
          <p:spPr>
            <a:xfrm>
              <a:off x="4575700" y="1667600"/>
              <a:ext cx="17000" cy="17725"/>
            </a:xfrm>
            <a:custGeom>
              <a:avLst/>
              <a:gdLst/>
              <a:ahLst/>
              <a:cxnLst/>
              <a:rect l="l" t="t" r="r" b="b"/>
              <a:pathLst>
                <a:path w="680" h="709" extrusionOk="0">
                  <a:moveTo>
                    <a:pt x="296" y="0"/>
                  </a:moveTo>
                  <a:cubicBezTo>
                    <a:pt x="89" y="30"/>
                    <a:pt x="1" y="148"/>
                    <a:pt x="1" y="325"/>
                  </a:cubicBezTo>
                  <a:cubicBezTo>
                    <a:pt x="1" y="561"/>
                    <a:pt x="119" y="708"/>
                    <a:pt x="325" y="708"/>
                  </a:cubicBezTo>
                  <a:cubicBezTo>
                    <a:pt x="532" y="679"/>
                    <a:pt x="650" y="531"/>
                    <a:pt x="679" y="325"/>
                  </a:cubicBezTo>
                  <a:cubicBezTo>
                    <a:pt x="620" y="118"/>
                    <a:pt x="502" y="0"/>
                    <a:pt x="29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24;p79">
              <a:extLst>
                <a:ext uri="{FF2B5EF4-FFF2-40B4-BE49-F238E27FC236}">
                  <a16:creationId xmlns:a16="http://schemas.microsoft.com/office/drawing/2014/main" id="{EB0B561B-F3F0-59B2-9FEA-B53E7EDA5B78}"/>
                </a:ext>
              </a:extLst>
            </p:cNvPr>
            <p:cNvSpPr/>
            <p:nvPr/>
          </p:nvSpPr>
          <p:spPr>
            <a:xfrm>
              <a:off x="4496775" y="1667475"/>
              <a:ext cx="17725" cy="16475"/>
            </a:xfrm>
            <a:custGeom>
              <a:avLst/>
              <a:gdLst/>
              <a:ahLst/>
              <a:cxnLst/>
              <a:rect l="l" t="t" r="r" b="b"/>
              <a:pathLst>
                <a:path w="709" h="659" extrusionOk="0">
                  <a:moveTo>
                    <a:pt x="386" y="1"/>
                  </a:moveTo>
                  <a:cubicBezTo>
                    <a:pt x="366" y="1"/>
                    <a:pt x="346" y="2"/>
                    <a:pt x="325" y="5"/>
                  </a:cubicBezTo>
                  <a:cubicBezTo>
                    <a:pt x="118" y="35"/>
                    <a:pt x="0" y="182"/>
                    <a:pt x="30" y="389"/>
                  </a:cubicBezTo>
                  <a:cubicBezTo>
                    <a:pt x="30" y="548"/>
                    <a:pt x="125" y="659"/>
                    <a:pt x="293" y="659"/>
                  </a:cubicBezTo>
                  <a:cubicBezTo>
                    <a:pt x="313" y="659"/>
                    <a:pt x="333" y="657"/>
                    <a:pt x="355" y="654"/>
                  </a:cubicBezTo>
                  <a:cubicBezTo>
                    <a:pt x="561" y="654"/>
                    <a:pt x="709" y="536"/>
                    <a:pt x="679" y="300"/>
                  </a:cubicBezTo>
                  <a:cubicBezTo>
                    <a:pt x="653" y="115"/>
                    <a:pt x="555" y="1"/>
                    <a:pt x="386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25;p79">
              <a:extLst>
                <a:ext uri="{FF2B5EF4-FFF2-40B4-BE49-F238E27FC236}">
                  <a16:creationId xmlns:a16="http://schemas.microsoft.com/office/drawing/2014/main" id="{6D8675B8-9890-9513-2C92-515C94573121}"/>
                </a:ext>
              </a:extLst>
            </p:cNvPr>
            <p:cNvSpPr/>
            <p:nvPr/>
          </p:nvSpPr>
          <p:spPr>
            <a:xfrm>
              <a:off x="4452500" y="1506975"/>
              <a:ext cx="64775" cy="58925"/>
            </a:xfrm>
            <a:custGeom>
              <a:avLst/>
              <a:gdLst/>
              <a:ahLst/>
              <a:cxnLst/>
              <a:rect l="l" t="t" r="r" b="b"/>
              <a:pathLst>
                <a:path w="2591" h="2357" extrusionOk="0">
                  <a:moveTo>
                    <a:pt x="340" y="0"/>
                  </a:moveTo>
                  <a:cubicBezTo>
                    <a:pt x="302" y="0"/>
                    <a:pt x="260" y="17"/>
                    <a:pt x="237" y="52"/>
                  </a:cubicBezTo>
                  <a:cubicBezTo>
                    <a:pt x="30" y="583"/>
                    <a:pt x="1" y="1261"/>
                    <a:pt x="385" y="1704"/>
                  </a:cubicBezTo>
                  <a:cubicBezTo>
                    <a:pt x="473" y="1852"/>
                    <a:pt x="591" y="1940"/>
                    <a:pt x="739" y="1999"/>
                  </a:cubicBezTo>
                  <a:cubicBezTo>
                    <a:pt x="916" y="2088"/>
                    <a:pt x="1093" y="2029"/>
                    <a:pt x="1240" y="2088"/>
                  </a:cubicBezTo>
                  <a:cubicBezTo>
                    <a:pt x="1653" y="2147"/>
                    <a:pt x="2067" y="2265"/>
                    <a:pt x="2450" y="2353"/>
                  </a:cubicBezTo>
                  <a:cubicBezTo>
                    <a:pt x="2459" y="2355"/>
                    <a:pt x="2468" y="2356"/>
                    <a:pt x="2476" y="2356"/>
                  </a:cubicBezTo>
                  <a:cubicBezTo>
                    <a:pt x="2572" y="2356"/>
                    <a:pt x="2591" y="2206"/>
                    <a:pt x="2509" y="2206"/>
                  </a:cubicBezTo>
                  <a:cubicBezTo>
                    <a:pt x="2126" y="2117"/>
                    <a:pt x="1771" y="1999"/>
                    <a:pt x="1417" y="1940"/>
                  </a:cubicBezTo>
                  <a:cubicBezTo>
                    <a:pt x="1329" y="1911"/>
                    <a:pt x="1270" y="1881"/>
                    <a:pt x="1211" y="1881"/>
                  </a:cubicBezTo>
                  <a:lnTo>
                    <a:pt x="916" y="1881"/>
                  </a:lnTo>
                  <a:cubicBezTo>
                    <a:pt x="768" y="1852"/>
                    <a:pt x="621" y="1734"/>
                    <a:pt x="532" y="1645"/>
                  </a:cubicBezTo>
                  <a:cubicBezTo>
                    <a:pt x="178" y="1232"/>
                    <a:pt x="237" y="583"/>
                    <a:pt x="414" y="111"/>
                  </a:cubicBezTo>
                  <a:cubicBezTo>
                    <a:pt x="450" y="39"/>
                    <a:pt x="399" y="0"/>
                    <a:pt x="340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26;p79">
              <a:extLst>
                <a:ext uri="{FF2B5EF4-FFF2-40B4-BE49-F238E27FC236}">
                  <a16:creationId xmlns:a16="http://schemas.microsoft.com/office/drawing/2014/main" id="{D67987B0-1683-EE11-FCDA-F488F71516EF}"/>
                </a:ext>
              </a:extLst>
            </p:cNvPr>
            <p:cNvSpPr/>
            <p:nvPr/>
          </p:nvSpPr>
          <p:spPr>
            <a:xfrm>
              <a:off x="4249650" y="2731325"/>
              <a:ext cx="684600" cy="1278425"/>
            </a:xfrm>
            <a:custGeom>
              <a:avLst/>
              <a:gdLst/>
              <a:ahLst/>
              <a:cxnLst/>
              <a:rect l="l" t="t" r="r" b="b"/>
              <a:pathLst>
                <a:path w="27384" h="51137" extrusionOk="0">
                  <a:moveTo>
                    <a:pt x="3305" y="1"/>
                  </a:moveTo>
                  <a:lnTo>
                    <a:pt x="0" y="51137"/>
                  </a:lnTo>
                  <a:lnTo>
                    <a:pt x="9679" y="51137"/>
                  </a:lnTo>
                  <a:lnTo>
                    <a:pt x="13515" y="17026"/>
                  </a:lnTo>
                  <a:lnTo>
                    <a:pt x="17705" y="51137"/>
                  </a:lnTo>
                  <a:lnTo>
                    <a:pt x="27383" y="51137"/>
                  </a:lnTo>
                  <a:lnTo>
                    <a:pt x="246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27;p79">
              <a:extLst>
                <a:ext uri="{FF2B5EF4-FFF2-40B4-BE49-F238E27FC236}">
                  <a16:creationId xmlns:a16="http://schemas.microsoft.com/office/drawing/2014/main" id="{6C1E0574-9255-13FE-D3D4-B6EF47D9CC9F}"/>
                </a:ext>
              </a:extLst>
            </p:cNvPr>
            <p:cNvSpPr/>
            <p:nvPr/>
          </p:nvSpPr>
          <p:spPr>
            <a:xfrm>
              <a:off x="4805875" y="2861900"/>
              <a:ext cx="93700" cy="1130150"/>
            </a:xfrm>
            <a:custGeom>
              <a:avLst/>
              <a:gdLst/>
              <a:ahLst/>
              <a:cxnLst/>
              <a:rect l="l" t="t" r="r" b="b"/>
              <a:pathLst>
                <a:path w="3748" h="45206" fill="none" extrusionOk="0">
                  <a:moveTo>
                    <a:pt x="0" y="1"/>
                  </a:moveTo>
                  <a:lnTo>
                    <a:pt x="3747" y="45206"/>
                  </a:lnTo>
                </a:path>
              </a:pathLst>
            </a:custGeom>
            <a:noFill/>
            <a:ln w="5900" cap="flat" cmpd="sng">
              <a:solidFill>
                <a:srgbClr val="272127"/>
              </a:solidFill>
              <a:prstDash val="solid"/>
              <a:miter lim="295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28;p79">
              <a:extLst>
                <a:ext uri="{FF2B5EF4-FFF2-40B4-BE49-F238E27FC236}">
                  <a16:creationId xmlns:a16="http://schemas.microsoft.com/office/drawing/2014/main" id="{55527B89-508A-EE86-1F42-A1B332D5748B}"/>
                </a:ext>
              </a:extLst>
            </p:cNvPr>
            <p:cNvSpPr/>
            <p:nvPr/>
          </p:nvSpPr>
          <p:spPr>
            <a:xfrm>
              <a:off x="4106525" y="4009725"/>
              <a:ext cx="387325" cy="121025"/>
            </a:xfrm>
            <a:custGeom>
              <a:avLst/>
              <a:gdLst/>
              <a:ahLst/>
              <a:cxnLst/>
              <a:rect l="l" t="t" r="r" b="b"/>
              <a:pathLst>
                <a:path w="15493" h="4841" extrusionOk="0">
                  <a:moveTo>
                    <a:pt x="5725" y="1"/>
                  </a:moveTo>
                  <a:lnTo>
                    <a:pt x="709" y="3247"/>
                  </a:lnTo>
                  <a:cubicBezTo>
                    <a:pt x="1" y="3719"/>
                    <a:pt x="326" y="4840"/>
                    <a:pt x="1181" y="4840"/>
                  </a:cubicBezTo>
                  <a:lnTo>
                    <a:pt x="14637" y="4840"/>
                  </a:lnTo>
                  <a:cubicBezTo>
                    <a:pt x="15109" y="4840"/>
                    <a:pt x="15492" y="4427"/>
                    <a:pt x="15492" y="3955"/>
                  </a:cubicBezTo>
                  <a:lnTo>
                    <a:pt x="15404" y="1"/>
                  </a:ln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29;p79">
              <a:extLst>
                <a:ext uri="{FF2B5EF4-FFF2-40B4-BE49-F238E27FC236}">
                  <a16:creationId xmlns:a16="http://schemas.microsoft.com/office/drawing/2014/main" id="{90766A52-C787-6DE1-5257-87498BA64D19}"/>
                </a:ext>
              </a:extLst>
            </p:cNvPr>
            <p:cNvSpPr/>
            <p:nvPr/>
          </p:nvSpPr>
          <p:spPr>
            <a:xfrm>
              <a:off x="4689300" y="4009725"/>
              <a:ext cx="387325" cy="121025"/>
            </a:xfrm>
            <a:custGeom>
              <a:avLst/>
              <a:gdLst/>
              <a:ahLst/>
              <a:cxnLst/>
              <a:rect l="l" t="t" r="r" b="b"/>
              <a:pathLst>
                <a:path w="15493" h="4841" extrusionOk="0">
                  <a:moveTo>
                    <a:pt x="119" y="1"/>
                  </a:moveTo>
                  <a:lnTo>
                    <a:pt x="30" y="3955"/>
                  </a:lnTo>
                  <a:cubicBezTo>
                    <a:pt x="1" y="4427"/>
                    <a:pt x="384" y="4840"/>
                    <a:pt x="886" y="4840"/>
                  </a:cubicBezTo>
                  <a:lnTo>
                    <a:pt x="14312" y="4840"/>
                  </a:lnTo>
                  <a:cubicBezTo>
                    <a:pt x="15168" y="4840"/>
                    <a:pt x="15492" y="3719"/>
                    <a:pt x="14784" y="3247"/>
                  </a:cubicBezTo>
                  <a:lnTo>
                    <a:pt x="9797" y="1"/>
                  </a:ln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0;p79">
              <a:extLst>
                <a:ext uri="{FF2B5EF4-FFF2-40B4-BE49-F238E27FC236}">
                  <a16:creationId xmlns:a16="http://schemas.microsoft.com/office/drawing/2014/main" id="{931A5618-DA02-2143-1A3B-5E610BCA1A41}"/>
                </a:ext>
              </a:extLst>
            </p:cNvPr>
            <p:cNvSpPr/>
            <p:nvPr/>
          </p:nvSpPr>
          <p:spPr>
            <a:xfrm>
              <a:off x="4489400" y="3097225"/>
              <a:ext cx="141650" cy="447800"/>
            </a:xfrm>
            <a:custGeom>
              <a:avLst/>
              <a:gdLst/>
              <a:ahLst/>
              <a:cxnLst/>
              <a:rect l="l" t="t" r="r" b="b"/>
              <a:pathLst>
                <a:path w="5666" h="17912" fill="none" extrusionOk="0">
                  <a:moveTo>
                    <a:pt x="5666" y="17911"/>
                  </a:moveTo>
                  <a:lnTo>
                    <a:pt x="3394" y="473"/>
                  </a:lnTo>
                  <a:lnTo>
                    <a:pt x="0" y="0"/>
                  </a:lnTo>
                </a:path>
              </a:pathLst>
            </a:custGeom>
            <a:noFill/>
            <a:ln w="5900" cap="flat" cmpd="sng">
              <a:solidFill>
                <a:srgbClr val="272127"/>
              </a:solidFill>
              <a:prstDash val="solid"/>
              <a:miter lim="295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31;p79">
              <a:extLst>
                <a:ext uri="{FF2B5EF4-FFF2-40B4-BE49-F238E27FC236}">
                  <a16:creationId xmlns:a16="http://schemas.microsoft.com/office/drawing/2014/main" id="{88EC53B0-E723-9AD7-DF67-0D4D43E3F74D}"/>
                </a:ext>
              </a:extLst>
            </p:cNvPr>
            <p:cNvSpPr/>
            <p:nvPr/>
          </p:nvSpPr>
          <p:spPr>
            <a:xfrm>
              <a:off x="4434800" y="3105325"/>
              <a:ext cx="112150" cy="874200"/>
            </a:xfrm>
            <a:custGeom>
              <a:avLst/>
              <a:gdLst/>
              <a:ahLst/>
              <a:cxnLst/>
              <a:rect l="l" t="t" r="r" b="b"/>
              <a:pathLst>
                <a:path w="4486" h="34968" fill="none" extrusionOk="0">
                  <a:moveTo>
                    <a:pt x="4486" y="1"/>
                  </a:moveTo>
                  <a:lnTo>
                    <a:pt x="1" y="34967"/>
                  </a:lnTo>
                </a:path>
              </a:pathLst>
            </a:custGeom>
            <a:noFill/>
            <a:ln w="5900" cap="flat" cmpd="sng">
              <a:solidFill>
                <a:srgbClr val="272127"/>
              </a:solidFill>
              <a:prstDash val="solid"/>
              <a:miter lim="295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32;p79">
              <a:extLst>
                <a:ext uri="{FF2B5EF4-FFF2-40B4-BE49-F238E27FC236}">
                  <a16:creationId xmlns:a16="http://schemas.microsoft.com/office/drawing/2014/main" id="{D7271993-8D95-8AD8-9943-516268ACE923}"/>
                </a:ext>
              </a:extLst>
            </p:cNvPr>
            <p:cNvSpPr/>
            <p:nvPr/>
          </p:nvSpPr>
          <p:spPr>
            <a:xfrm>
              <a:off x="4503400" y="2878875"/>
              <a:ext cx="39875" cy="164525"/>
            </a:xfrm>
            <a:custGeom>
              <a:avLst/>
              <a:gdLst/>
              <a:ahLst/>
              <a:cxnLst/>
              <a:rect l="l" t="t" r="r" b="b"/>
              <a:pathLst>
                <a:path w="1595" h="6581" extrusionOk="0">
                  <a:moveTo>
                    <a:pt x="90" y="0"/>
                  </a:moveTo>
                  <a:cubicBezTo>
                    <a:pt x="31" y="0"/>
                    <a:pt x="1" y="59"/>
                    <a:pt x="1" y="118"/>
                  </a:cubicBezTo>
                  <a:lnTo>
                    <a:pt x="90" y="5194"/>
                  </a:lnTo>
                  <a:cubicBezTo>
                    <a:pt x="90" y="5961"/>
                    <a:pt x="709" y="6580"/>
                    <a:pt x="1476" y="6580"/>
                  </a:cubicBezTo>
                  <a:cubicBezTo>
                    <a:pt x="1535" y="6580"/>
                    <a:pt x="1594" y="6521"/>
                    <a:pt x="1594" y="6462"/>
                  </a:cubicBezTo>
                  <a:cubicBezTo>
                    <a:pt x="1594" y="6403"/>
                    <a:pt x="1535" y="6344"/>
                    <a:pt x="1476" y="6344"/>
                  </a:cubicBezTo>
                  <a:cubicBezTo>
                    <a:pt x="827" y="6344"/>
                    <a:pt x="326" y="5813"/>
                    <a:pt x="326" y="5194"/>
                  </a:cubicBezTo>
                  <a:lnTo>
                    <a:pt x="208" y="118"/>
                  </a:lnTo>
                  <a:cubicBezTo>
                    <a:pt x="208" y="59"/>
                    <a:pt x="178" y="0"/>
                    <a:pt x="90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3;p79">
              <a:extLst>
                <a:ext uri="{FF2B5EF4-FFF2-40B4-BE49-F238E27FC236}">
                  <a16:creationId xmlns:a16="http://schemas.microsoft.com/office/drawing/2014/main" id="{2362F57C-0C3F-FE8C-9938-C7575809FAD1}"/>
                </a:ext>
              </a:extLst>
            </p:cNvPr>
            <p:cNvSpPr/>
            <p:nvPr/>
          </p:nvSpPr>
          <p:spPr>
            <a:xfrm>
              <a:off x="4552100" y="2645750"/>
              <a:ext cx="17725" cy="441900"/>
            </a:xfrm>
            <a:custGeom>
              <a:avLst/>
              <a:gdLst/>
              <a:ahLst/>
              <a:cxnLst/>
              <a:rect l="l" t="t" r="r" b="b"/>
              <a:pathLst>
                <a:path w="709" h="17676" extrusionOk="0">
                  <a:moveTo>
                    <a:pt x="119" y="1"/>
                  </a:moveTo>
                  <a:cubicBezTo>
                    <a:pt x="60" y="1"/>
                    <a:pt x="0" y="60"/>
                    <a:pt x="0" y="119"/>
                  </a:cubicBezTo>
                  <a:lnTo>
                    <a:pt x="473" y="17558"/>
                  </a:lnTo>
                  <a:cubicBezTo>
                    <a:pt x="473" y="17617"/>
                    <a:pt x="532" y="17676"/>
                    <a:pt x="591" y="17676"/>
                  </a:cubicBezTo>
                  <a:cubicBezTo>
                    <a:pt x="650" y="17646"/>
                    <a:pt x="709" y="17617"/>
                    <a:pt x="709" y="17558"/>
                  </a:cubicBezTo>
                  <a:lnTo>
                    <a:pt x="237" y="119"/>
                  </a:lnTo>
                  <a:cubicBezTo>
                    <a:pt x="237" y="60"/>
                    <a:pt x="178" y="1"/>
                    <a:pt x="119" y="1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34;p79">
              <a:extLst>
                <a:ext uri="{FF2B5EF4-FFF2-40B4-BE49-F238E27FC236}">
                  <a16:creationId xmlns:a16="http://schemas.microsoft.com/office/drawing/2014/main" id="{A4255FDB-1A11-4C94-C1D9-4DEE6AE715C8}"/>
                </a:ext>
              </a:extLst>
            </p:cNvPr>
            <p:cNvSpPr/>
            <p:nvPr/>
          </p:nvSpPr>
          <p:spPr>
            <a:xfrm>
              <a:off x="4257025" y="2631850"/>
              <a:ext cx="149025" cy="346700"/>
            </a:xfrm>
            <a:custGeom>
              <a:avLst/>
              <a:gdLst/>
              <a:ahLst/>
              <a:cxnLst/>
              <a:rect l="l" t="t" r="r" b="b"/>
              <a:pathLst>
                <a:path w="5961" h="13868" extrusionOk="0">
                  <a:moveTo>
                    <a:pt x="3319" y="1"/>
                  </a:moveTo>
                  <a:cubicBezTo>
                    <a:pt x="2272" y="1"/>
                    <a:pt x="1327" y="1049"/>
                    <a:pt x="1004" y="2180"/>
                  </a:cubicBezTo>
                  <a:cubicBezTo>
                    <a:pt x="768" y="2947"/>
                    <a:pt x="561" y="3744"/>
                    <a:pt x="384" y="4540"/>
                  </a:cubicBezTo>
                  <a:cubicBezTo>
                    <a:pt x="237" y="5278"/>
                    <a:pt x="119" y="6016"/>
                    <a:pt x="89" y="6783"/>
                  </a:cubicBezTo>
                  <a:cubicBezTo>
                    <a:pt x="1" y="7904"/>
                    <a:pt x="60" y="9026"/>
                    <a:pt x="296" y="10117"/>
                  </a:cubicBezTo>
                  <a:cubicBezTo>
                    <a:pt x="591" y="11298"/>
                    <a:pt x="1063" y="12389"/>
                    <a:pt x="1564" y="13481"/>
                  </a:cubicBezTo>
                  <a:cubicBezTo>
                    <a:pt x="1653" y="13658"/>
                    <a:pt x="1741" y="13835"/>
                    <a:pt x="1918" y="13865"/>
                  </a:cubicBezTo>
                  <a:cubicBezTo>
                    <a:pt x="1934" y="13867"/>
                    <a:pt x="1949" y="13868"/>
                    <a:pt x="1964" y="13868"/>
                  </a:cubicBezTo>
                  <a:cubicBezTo>
                    <a:pt x="2151" y="13868"/>
                    <a:pt x="2311" y="13704"/>
                    <a:pt x="2420" y="13540"/>
                  </a:cubicBezTo>
                  <a:cubicBezTo>
                    <a:pt x="3453" y="12035"/>
                    <a:pt x="4309" y="10353"/>
                    <a:pt x="4958" y="8612"/>
                  </a:cubicBezTo>
                  <a:cubicBezTo>
                    <a:pt x="5105" y="8170"/>
                    <a:pt x="5223" y="7757"/>
                    <a:pt x="5371" y="7314"/>
                  </a:cubicBezTo>
                  <a:cubicBezTo>
                    <a:pt x="5430" y="7108"/>
                    <a:pt x="5459" y="6901"/>
                    <a:pt x="5518" y="6694"/>
                  </a:cubicBezTo>
                  <a:cubicBezTo>
                    <a:pt x="5784" y="5691"/>
                    <a:pt x="5961" y="4658"/>
                    <a:pt x="5902" y="3626"/>
                  </a:cubicBezTo>
                  <a:cubicBezTo>
                    <a:pt x="5813" y="2593"/>
                    <a:pt x="5489" y="1531"/>
                    <a:pt x="4781" y="763"/>
                  </a:cubicBezTo>
                  <a:cubicBezTo>
                    <a:pt x="4306" y="223"/>
                    <a:pt x="3802" y="1"/>
                    <a:pt x="3319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35;p79">
              <a:extLst>
                <a:ext uri="{FF2B5EF4-FFF2-40B4-BE49-F238E27FC236}">
                  <a16:creationId xmlns:a16="http://schemas.microsoft.com/office/drawing/2014/main" id="{184EFD41-9094-A71C-1841-A6EC6075EF6C}"/>
                </a:ext>
              </a:extLst>
            </p:cNvPr>
            <p:cNvSpPr/>
            <p:nvPr/>
          </p:nvSpPr>
          <p:spPr>
            <a:xfrm>
              <a:off x="4244475" y="1958750"/>
              <a:ext cx="305425" cy="814575"/>
            </a:xfrm>
            <a:custGeom>
              <a:avLst/>
              <a:gdLst/>
              <a:ahLst/>
              <a:cxnLst/>
              <a:rect l="l" t="t" r="r" b="b"/>
              <a:pathLst>
                <a:path w="12217" h="32583" extrusionOk="0">
                  <a:moveTo>
                    <a:pt x="6918" y="1"/>
                  </a:moveTo>
                  <a:cubicBezTo>
                    <a:pt x="6085" y="1"/>
                    <a:pt x="5228" y="395"/>
                    <a:pt x="4693" y="1042"/>
                  </a:cubicBezTo>
                  <a:cubicBezTo>
                    <a:pt x="4043" y="1839"/>
                    <a:pt x="3866" y="2960"/>
                    <a:pt x="3748" y="3964"/>
                  </a:cubicBezTo>
                  <a:cubicBezTo>
                    <a:pt x="3306" y="8213"/>
                    <a:pt x="2834" y="12462"/>
                    <a:pt x="2302" y="16711"/>
                  </a:cubicBezTo>
                  <a:cubicBezTo>
                    <a:pt x="1742" y="21314"/>
                    <a:pt x="1063" y="25888"/>
                    <a:pt x="237" y="30432"/>
                  </a:cubicBezTo>
                  <a:cubicBezTo>
                    <a:pt x="148" y="30845"/>
                    <a:pt x="60" y="31258"/>
                    <a:pt x="1" y="31671"/>
                  </a:cubicBezTo>
                  <a:cubicBezTo>
                    <a:pt x="1270" y="31937"/>
                    <a:pt x="2509" y="32202"/>
                    <a:pt x="3778" y="32497"/>
                  </a:cubicBezTo>
                  <a:cubicBezTo>
                    <a:pt x="3837" y="32497"/>
                    <a:pt x="3896" y="32497"/>
                    <a:pt x="3925" y="32527"/>
                  </a:cubicBezTo>
                  <a:cubicBezTo>
                    <a:pt x="4071" y="32559"/>
                    <a:pt x="4217" y="32583"/>
                    <a:pt x="4358" y="32583"/>
                  </a:cubicBezTo>
                  <a:cubicBezTo>
                    <a:pt x="4473" y="32583"/>
                    <a:pt x="4586" y="32567"/>
                    <a:pt x="4693" y="32527"/>
                  </a:cubicBezTo>
                  <a:cubicBezTo>
                    <a:pt x="4899" y="32409"/>
                    <a:pt x="5017" y="32202"/>
                    <a:pt x="5165" y="31996"/>
                  </a:cubicBezTo>
                  <a:cubicBezTo>
                    <a:pt x="7024" y="28927"/>
                    <a:pt x="8765" y="25769"/>
                    <a:pt x="10328" y="22494"/>
                  </a:cubicBezTo>
                  <a:cubicBezTo>
                    <a:pt x="10801" y="21550"/>
                    <a:pt x="11243" y="20606"/>
                    <a:pt x="11656" y="19661"/>
                  </a:cubicBezTo>
                  <a:cubicBezTo>
                    <a:pt x="12217" y="18452"/>
                    <a:pt x="11745" y="16947"/>
                    <a:pt x="11627" y="15619"/>
                  </a:cubicBezTo>
                  <a:cubicBezTo>
                    <a:pt x="11863" y="12757"/>
                    <a:pt x="11745" y="9747"/>
                    <a:pt x="11184" y="6973"/>
                  </a:cubicBezTo>
                  <a:cubicBezTo>
                    <a:pt x="11125" y="6619"/>
                    <a:pt x="11037" y="6295"/>
                    <a:pt x="10978" y="5941"/>
                  </a:cubicBezTo>
                  <a:cubicBezTo>
                    <a:pt x="10860" y="5468"/>
                    <a:pt x="10712" y="4908"/>
                    <a:pt x="10535" y="4318"/>
                  </a:cubicBezTo>
                  <a:cubicBezTo>
                    <a:pt x="10033" y="2606"/>
                    <a:pt x="9237" y="688"/>
                    <a:pt x="7702" y="128"/>
                  </a:cubicBezTo>
                  <a:cubicBezTo>
                    <a:pt x="7451" y="41"/>
                    <a:pt x="7186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36;p79">
              <a:extLst>
                <a:ext uri="{FF2B5EF4-FFF2-40B4-BE49-F238E27FC236}">
                  <a16:creationId xmlns:a16="http://schemas.microsoft.com/office/drawing/2014/main" id="{D680907B-7ACA-AE0E-6953-BE9D07A9D84E}"/>
                </a:ext>
              </a:extLst>
            </p:cNvPr>
            <p:cNvSpPr/>
            <p:nvPr/>
          </p:nvSpPr>
          <p:spPr>
            <a:xfrm>
              <a:off x="4302025" y="1959075"/>
              <a:ext cx="222075" cy="814250"/>
            </a:xfrm>
            <a:custGeom>
              <a:avLst/>
              <a:gdLst/>
              <a:ahLst/>
              <a:cxnLst/>
              <a:rect l="l" t="t" r="r" b="b"/>
              <a:pathLst>
                <a:path w="8883" h="32570" extrusionOk="0">
                  <a:moveTo>
                    <a:pt x="4577" y="0"/>
                  </a:moveTo>
                  <a:cubicBezTo>
                    <a:pt x="3756" y="0"/>
                    <a:pt x="2918" y="392"/>
                    <a:pt x="2391" y="1029"/>
                  </a:cubicBezTo>
                  <a:cubicBezTo>
                    <a:pt x="1741" y="1826"/>
                    <a:pt x="1564" y="2947"/>
                    <a:pt x="1446" y="3951"/>
                  </a:cubicBezTo>
                  <a:cubicBezTo>
                    <a:pt x="1004" y="8200"/>
                    <a:pt x="532" y="12449"/>
                    <a:pt x="0" y="16698"/>
                  </a:cubicBezTo>
                  <a:cubicBezTo>
                    <a:pt x="325" y="19442"/>
                    <a:pt x="591" y="22157"/>
                    <a:pt x="856" y="24901"/>
                  </a:cubicBezTo>
                  <a:cubicBezTo>
                    <a:pt x="1092" y="27409"/>
                    <a:pt x="1299" y="29947"/>
                    <a:pt x="1476" y="32484"/>
                  </a:cubicBezTo>
                  <a:cubicBezTo>
                    <a:pt x="1535" y="32484"/>
                    <a:pt x="1594" y="32484"/>
                    <a:pt x="1623" y="32514"/>
                  </a:cubicBezTo>
                  <a:cubicBezTo>
                    <a:pt x="1769" y="32546"/>
                    <a:pt x="1915" y="32570"/>
                    <a:pt x="2056" y="32570"/>
                  </a:cubicBezTo>
                  <a:cubicBezTo>
                    <a:pt x="2171" y="32570"/>
                    <a:pt x="2284" y="32554"/>
                    <a:pt x="2391" y="32514"/>
                  </a:cubicBezTo>
                  <a:cubicBezTo>
                    <a:pt x="2597" y="32396"/>
                    <a:pt x="2715" y="32189"/>
                    <a:pt x="2863" y="31983"/>
                  </a:cubicBezTo>
                  <a:cubicBezTo>
                    <a:pt x="4722" y="28914"/>
                    <a:pt x="6463" y="25756"/>
                    <a:pt x="8026" y="22481"/>
                  </a:cubicBezTo>
                  <a:cubicBezTo>
                    <a:pt x="8233" y="19029"/>
                    <a:pt x="8440" y="15547"/>
                    <a:pt x="8676" y="12065"/>
                  </a:cubicBezTo>
                  <a:cubicBezTo>
                    <a:pt x="8764" y="10383"/>
                    <a:pt x="8882" y="8672"/>
                    <a:pt x="8882" y="6960"/>
                  </a:cubicBezTo>
                  <a:cubicBezTo>
                    <a:pt x="8823" y="6606"/>
                    <a:pt x="8735" y="6282"/>
                    <a:pt x="8676" y="5928"/>
                  </a:cubicBezTo>
                  <a:cubicBezTo>
                    <a:pt x="8558" y="5455"/>
                    <a:pt x="8410" y="4895"/>
                    <a:pt x="8233" y="4305"/>
                  </a:cubicBezTo>
                  <a:cubicBezTo>
                    <a:pt x="7731" y="2593"/>
                    <a:pt x="6935" y="705"/>
                    <a:pt x="5400" y="144"/>
                  </a:cubicBezTo>
                  <a:cubicBezTo>
                    <a:pt x="5137" y="46"/>
                    <a:pt x="4858" y="0"/>
                    <a:pt x="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37;p79">
              <a:extLst>
                <a:ext uri="{FF2B5EF4-FFF2-40B4-BE49-F238E27FC236}">
                  <a16:creationId xmlns:a16="http://schemas.microsoft.com/office/drawing/2014/main" id="{CC48815E-437F-4B05-523D-DBD8A3BF4672}"/>
                </a:ext>
              </a:extLst>
            </p:cNvPr>
            <p:cNvSpPr/>
            <p:nvPr/>
          </p:nvSpPr>
          <p:spPr>
            <a:xfrm>
              <a:off x="4347025" y="1833525"/>
              <a:ext cx="562150" cy="950375"/>
            </a:xfrm>
            <a:custGeom>
              <a:avLst/>
              <a:gdLst/>
              <a:ahLst/>
              <a:cxnLst/>
              <a:rect l="l" t="t" r="r" b="b"/>
              <a:pathLst>
                <a:path w="22486" h="38015" extrusionOk="0">
                  <a:moveTo>
                    <a:pt x="14332" y="1"/>
                  </a:moveTo>
                  <a:cubicBezTo>
                    <a:pt x="14198" y="1"/>
                    <a:pt x="14075" y="68"/>
                    <a:pt x="13898" y="209"/>
                  </a:cubicBezTo>
                  <a:cubicBezTo>
                    <a:pt x="13190" y="711"/>
                    <a:pt x="12482" y="1212"/>
                    <a:pt x="11744" y="1625"/>
                  </a:cubicBezTo>
                  <a:cubicBezTo>
                    <a:pt x="11420" y="1832"/>
                    <a:pt x="11095" y="2009"/>
                    <a:pt x="10741" y="2097"/>
                  </a:cubicBezTo>
                  <a:cubicBezTo>
                    <a:pt x="10328" y="2186"/>
                    <a:pt x="9915" y="2186"/>
                    <a:pt x="9502" y="2186"/>
                  </a:cubicBezTo>
                  <a:cubicBezTo>
                    <a:pt x="9236" y="2186"/>
                    <a:pt x="8941" y="2156"/>
                    <a:pt x="8646" y="2127"/>
                  </a:cubicBezTo>
                  <a:cubicBezTo>
                    <a:pt x="8203" y="2009"/>
                    <a:pt x="7790" y="1802"/>
                    <a:pt x="7348" y="1684"/>
                  </a:cubicBezTo>
                  <a:cubicBezTo>
                    <a:pt x="7182" y="1638"/>
                    <a:pt x="7016" y="1615"/>
                    <a:pt x="6853" y="1615"/>
                  </a:cubicBezTo>
                  <a:cubicBezTo>
                    <a:pt x="6493" y="1615"/>
                    <a:pt x="6147" y="1727"/>
                    <a:pt x="5843" y="1950"/>
                  </a:cubicBezTo>
                  <a:cubicBezTo>
                    <a:pt x="4781" y="2747"/>
                    <a:pt x="3689" y="3514"/>
                    <a:pt x="2656" y="4340"/>
                  </a:cubicBezTo>
                  <a:cubicBezTo>
                    <a:pt x="1063" y="5668"/>
                    <a:pt x="0" y="7084"/>
                    <a:pt x="30" y="9209"/>
                  </a:cubicBezTo>
                  <a:cubicBezTo>
                    <a:pt x="30" y="9533"/>
                    <a:pt x="30" y="9828"/>
                    <a:pt x="59" y="10153"/>
                  </a:cubicBezTo>
                  <a:cubicBezTo>
                    <a:pt x="236" y="14461"/>
                    <a:pt x="1092" y="18739"/>
                    <a:pt x="1151" y="23048"/>
                  </a:cubicBezTo>
                  <a:cubicBezTo>
                    <a:pt x="1181" y="25054"/>
                    <a:pt x="1122" y="27090"/>
                    <a:pt x="886" y="29067"/>
                  </a:cubicBezTo>
                  <a:cubicBezTo>
                    <a:pt x="679" y="30719"/>
                    <a:pt x="148" y="32342"/>
                    <a:pt x="266" y="33995"/>
                  </a:cubicBezTo>
                  <a:cubicBezTo>
                    <a:pt x="295" y="34732"/>
                    <a:pt x="443" y="35588"/>
                    <a:pt x="1063" y="36060"/>
                  </a:cubicBezTo>
                  <a:cubicBezTo>
                    <a:pt x="1417" y="36326"/>
                    <a:pt x="1800" y="36267"/>
                    <a:pt x="2154" y="36414"/>
                  </a:cubicBezTo>
                  <a:cubicBezTo>
                    <a:pt x="2745" y="36680"/>
                    <a:pt x="3069" y="37329"/>
                    <a:pt x="3600" y="37654"/>
                  </a:cubicBezTo>
                  <a:cubicBezTo>
                    <a:pt x="4079" y="37933"/>
                    <a:pt x="4623" y="38014"/>
                    <a:pt x="5182" y="38014"/>
                  </a:cubicBezTo>
                  <a:cubicBezTo>
                    <a:pt x="5864" y="38014"/>
                    <a:pt x="6568" y="37893"/>
                    <a:pt x="7200" y="37860"/>
                  </a:cubicBezTo>
                  <a:cubicBezTo>
                    <a:pt x="7790" y="37801"/>
                    <a:pt x="8410" y="37772"/>
                    <a:pt x="9000" y="37742"/>
                  </a:cubicBezTo>
                  <a:cubicBezTo>
                    <a:pt x="10121" y="37654"/>
                    <a:pt x="11243" y="37595"/>
                    <a:pt x="12394" y="37565"/>
                  </a:cubicBezTo>
                  <a:cubicBezTo>
                    <a:pt x="13692" y="37536"/>
                    <a:pt x="15049" y="37536"/>
                    <a:pt x="16289" y="36946"/>
                  </a:cubicBezTo>
                  <a:cubicBezTo>
                    <a:pt x="16997" y="36621"/>
                    <a:pt x="17587" y="36060"/>
                    <a:pt x="18325" y="35736"/>
                  </a:cubicBezTo>
                  <a:cubicBezTo>
                    <a:pt x="19033" y="35411"/>
                    <a:pt x="19888" y="35441"/>
                    <a:pt x="20508" y="34910"/>
                  </a:cubicBezTo>
                  <a:cubicBezTo>
                    <a:pt x="21600" y="33936"/>
                    <a:pt x="21157" y="31723"/>
                    <a:pt x="21128" y="30424"/>
                  </a:cubicBezTo>
                  <a:cubicBezTo>
                    <a:pt x="21098" y="27592"/>
                    <a:pt x="20921" y="24788"/>
                    <a:pt x="21039" y="21956"/>
                  </a:cubicBezTo>
                  <a:cubicBezTo>
                    <a:pt x="21187" y="18503"/>
                    <a:pt x="21541" y="15081"/>
                    <a:pt x="21865" y="11658"/>
                  </a:cubicBezTo>
                  <a:cubicBezTo>
                    <a:pt x="21954" y="10477"/>
                    <a:pt x="22072" y="9297"/>
                    <a:pt x="22161" y="8117"/>
                  </a:cubicBezTo>
                  <a:cubicBezTo>
                    <a:pt x="22249" y="6907"/>
                    <a:pt x="22485" y="5756"/>
                    <a:pt x="22308" y="4546"/>
                  </a:cubicBezTo>
                  <a:cubicBezTo>
                    <a:pt x="22131" y="3425"/>
                    <a:pt x="20921" y="3042"/>
                    <a:pt x="20006" y="2599"/>
                  </a:cubicBezTo>
                  <a:cubicBezTo>
                    <a:pt x="19092" y="2186"/>
                    <a:pt x="18147" y="1773"/>
                    <a:pt x="17203" y="1389"/>
                  </a:cubicBezTo>
                  <a:cubicBezTo>
                    <a:pt x="16731" y="1183"/>
                    <a:pt x="16259" y="1035"/>
                    <a:pt x="15816" y="829"/>
                  </a:cubicBezTo>
                  <a:cubicBezTo>
                    <a:pt x="15433" y="622"/>
                    <a:pt x="15108" y="356"/>
                    <a:pt x="14754" y="150"/>
                  </a:cubicBezTo>
                  <a:cubicBezTo>
                    <a:pt x="14725" y="120"/>
                    <a:pt x="14666" y="91"/>
                    <a:pt x="14636" y="91"/>
                  </a:cubicBezTo>
                  <a:cubicBezTo>
                    <a:pt x="14517" y="31"/>
                    <a:pt x="14422" y="1"/>
                    <a:pt x="14332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638;p79">
              <a:extLst>
                <a:ext uri="{FF2B5EF4-FFF2-40B4-BE49-F238E27FC236}">
                  <a16:creationId xmlns:a16="http://schemas.microsoft.com/office/drawing/2014/main" id="{01747933-4456-64AC-E11E-830876406E49}"/>
                </a:ext>
              </a:extLst>
            </p:cNvPr>
            <p:cNvSpPr/>
            <p:nvPr/>
          </p:nvSpPr>
          <p:spPr>
            <a:xfrm>
              <a:off x="4518900" y="1885400"/>
              <a:ext cx="95925" cy="626875"/>
            </a:xfrm>
            <a:custGeom>
              <a:avLst/>
              <a:gdLst/>
              <a:ahLst/>
              <a:cxnLst/>
              <a:rect l="l" t="t" r="r" b="b"/>
              <a:pathLst>
                <a:path w="3837" h="25075" extrusionOk="0">
                  <a:moveTo>
                    <a:pt x="2343" y="0"/>
                  </a:moveTo>
                  <a:cubicBezTo>
                    <a:pt x="2273" y="0"/>
                    <a:pt x="2199" y="8"/>
                    <a:pt x="2125" y="22"/>
                  </a:cubicBezTo>
                  <a:cubicBezTo>
                    <a:pt x="1830" y="52"/>
                    <a:pt x="1506" y="81"/>
                    <a:pt x="1328" y="317"/>
                  </a:cubicBezTo>
                  <a:cubicBezTo>
                    <a:pt x="1240" y="406"/>
                    <a:pt x="1181" y="524"/>
                    <a:pt x="1151" y="642"/>
                  </a:cubicBezTo>
                  <a:cubicBezTo>
                    <a:pt x="945" y="1114"/>
                    <a:pt x="738" y="1586"/>
                    <a:pt x="532" y="2088"/>
                  </a:cubicBezTo>
                  <a:cubicBezTo>
                    <a:pt x="709" y="2353"/>
                    <a:pt x="886" y="2589"/>
                    <a:pt x="1092" y="2855"/>
                  </a:cubicBezTo>
                  <a:cubicBezTo>
                    <a:pt x="1210" y="3062"/>
                    <a:pt x="1447" y="3298"/>
                    <a:pt x="1447" y="3534"/>
                  </a:cubicBezTo>
                  <a:cubicBezTo>
                    <a:pt x="1565" y="5009"/>
                    <a:pt x="1328" y="6484"/>
                    <a:pt x="1210" y="7930"/>
                  </a:cubicBezTo>
                  <a:cubicBezTo>
                    <a:pt x="1063" y="9524"/>
                    <a:pt x="945" y="11088"/>
                    <a:pt x="797" y="12651"/>
                  </a:cubicBezTo>
                  <a:cubicBezTo>
                    <a:pt x="561" y="15720"/>
                    <a:pt x="148" y="18789"/>
                    <a:pt x="60" y="21858"/>
                  </a:cubicBezTo>
                  <a:cubicBezTo>
                    <a:pt x="1" y="23009"/>
                    <a:pt x="620" y="24248"/>
                    <a:pt x="1417" y="25074"/>
                  </a:cubicBezTo>
                  <a:cubicBezTo>
                    <a:pt x="1447" y="25045"/>
                    <a:pt x="1476" y="25015"/>
                    <a:pt x="1535" y="24986"/>
                  </a:cubicBezTo>
                  <a:cubicBezTo>
                    <a:pt x="2214" y="24307"/>
                    <a:pt x="2804" y="23510"/>
                    <a:pt x="3424" y="22802"/>
                  </a:cubicBezTo>
                  <a:cubicBezTo>
                    <a:pt x="3512" y="22713"/>
                    <a:pt x="3601" y="22595"/>
                    <a:pt x="3630" y="22477"/>
                  </a:cubicBezTo>
                  <a:cubicBezTo>
                    <a:pt x="3689" y="22330"/>
                    <a:pt x="3689" y="22182"/>
                    <a:pt x="3689" y="22035"/>
                  </a:cubicBezTo>
                  <a:cubicBezTo>
                    <a:pt x="3630" y="20264"/>
                    <a:pt x="3512" y="18464"/>
                    <a:pt x="3394" y="16664"/>
                  </a:cubicBezTo>
                  <a:cubicBezTo>
                    <a:pt x="3246" y="14569"/>
                    <a:pt x="3099" y="12474"/>
                    <a:pt x="2981" y="10379"/>
                  </a:cubicBezTo>
                  <a:cubicBezTo>
                    <a:pt x="2922" y="9317"/>
                    <a:pt x="2863" y="8284"/>
                    <a:pt x="2863" y="7222"/>
                  </a:cubicBezTo>
                  <a:cubicBezTo>
                    <a:pt x="2833" y="6691"/>
                    <a:pt x="2833" y="6160"/>
                    <a:pt x="2833" y="5629"/>
                  </a:cubicBezTo>
                  <a:cubicBezTo>
                    <a:pt x="2833" y="5216"/>
                    <a:pt x="2833" y="4803"/>
                    <a:pt x="2804" y="4360"/>
                  </a:cubicBezTo>
                  <a:cubicBezTo>
                    <a:pt x="2804" y="4094"/>
                    <a:pt x="2715" y="3711"/>
                    <a:pt x="2892" y="3504"/>
                  </a:cubicBezTo>
                  <a:cubicBezTo>
                    <a:pt x="3217" y="3062"/>
                    <a:pt x="3453" y="2530"/>
                    <a:pt x="3748" y="2058"/>
                  </a:cubicBezTo>
                  <a:cubicBezTo>
                    <a:pt x="3778" y="1999"/>
                    <a:pt x="3807" y="1940"/>
                    <a:pt x="3837" y="1852"/>
                  </a:cubicBezTo>
                  <a:cubicBezTo>
                    <a:pt x="3601" y="1321"/>
                    <a:pt x="3335" y="731"/>
                    <a:pt x="2922" y="317"/>
                  </a:cubicBezTo>
                  <a:cubicBezTo>
                    <a:pt x="2833" y="199"/>
                    <a:pt x="2715" y="81"/>
                    <a:pt x="2538" y="22"/>
                  </a:cubicBezTo>
                  <a:cubicBezTo>
                    <a:pt x="2479" y="8"/>
                    <a:pt x="2413" y="0"/>
                    <a:pt x="2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39;p79">
              <a:extLst>
                <a:ext uri="{FF2B5EF4-FFF2-40B4-BE49-F238E27FC236}">
                  <a16:creationId xmlns:a16="http://schemas.microsoft.com/office/drawing/2014/main" id="{127E0D2E-4147-40CB-8C4F-DA9CA6BE4C2F}"/>
                </a:ext>
              </a:extLst>
            </p:cNvPr>
            <p:cNvSpPr/>
            <p:nvPr/>
          </p:nvSpPr>
          <p:spPr>
            <a:xfrm>
              <a:off x="4488650" y="1814850"/>
              <a:ext cx="260425" cy="184325"/>
            </a:xfrm>
            <a:custGeom>
              <a:avLst/>
              <a:gdLst/>
              <a:ahLst/>
              <a:cxnLst/>
              <a:rect l="l" t="t" r="r" b="b"/>
              <a:pathLst>
                <a:path w="10417" h="7373" extrusionOk="0">
                  <a:moveTo>
                    <a:pt x="8691" y="0"/>
                  </a:moveTo>
                  <a:cubicBezTo>
                    <a:pt x="8607" y="0"/>
                    <a:pt x="8525" y="30"/>
                    <a:pt x="8469" y="100"/>
                  </a:cubicBezTo>
                  <a:cubicBezTo>
                    <a:pt x="8351" y="248"/>
                    <a:pt x="8263" y="366"/>
                    <a:pt x="8174" y="484"/>
                  </a:cubicBezTo>
                  <a:cubicBezTo>
                    <a:pt x="7997" y="661"/>
                    <a:pt x="7820" y="838"/>
                    <a:pt x="7614" y="1015"/>
                  </a:cubicBezTo>
                  <a:cubicBezTo>
                    <a:pt x="6994" y="1576"/>
                    <a:pt x="6256" y="2018"/>
                    <a:pt x="5489" y="2343"/>
                  </a:cubicBezTo>
                  <a:cubicBezTo>
                    <a:pt x="4907" y="2601"/>
                    <a:pt x="4309" y="2829"/>
                    <a:pt x="3695" y="2829"/>
                  </a:cubicBezTo>
                  <a:cubicBezTo>
                    <a:pt x="3469" y="2829"/>
                    <a:pt x="3241" y="2798"/>
                    <a:pt x="3011" y="2726"/>
                  </a:cubicBezTo>
                  <a:cubicBezTo>
                    <a:pt x="2657" y="2638"/>
                    <a:pt x="2332" y="2490"/>
                    <a:pt x="2037" y="2313"/>
                  </a:cubicBezTo>
                  <a:cubicBezTo>
                    <a:pt x="1801" y="2195"/>
                    <a:pt x="1624" y="1989"/>
                    <a:pt x="1447" y="1782"/>
                  </a:cubicBezTo>
                  <a:cubicBezTo>
                    <a:pt x="1358" y="1694"/>
                    <a:pt x="1270" y="1487"/>
                    <a:pt x="1152" y="1487"/>
                  </a:cubicBezTo>
                  <a:cubicBezTo>
                    <a:pt x="975" y="1487"/>
                    <a:pt x="857" y="1576"/>
                    <a:pt x="768" y="1723"/>
                  </a:cubicBezTo>
                  <a:cubicBezTo>
                    <a:pt x="709" y="1782"/>
                    <a:pt x="650" y="1900"/>
                    <a:pt x="591" y="1959"/>
                  </a:cubicBezTo>
                  <a:cubicBezTo>
                    <a:pt x="414" y="2225"/>
                    <a:pt x="237" y="2431"/>
                    <a:pt x="60" y="2697"/>
                  </a:cubicBezTo>
                  <a:cubicBezTo>
                    <a:pt x="60" y="2726"/>
                    <a:pt x="30" y="2756"/>
                    <a:pt x="1" y="2785"/>
                  </a:cubicBezTo>
                  <a:cubicBezTo>
                    <a:pt x="178" y="4290"/>
                    <a:pt x="325" y="5825"/>
                    <a:pt x="621" y="7270"/>
                  </a:cubicBezTo>
                  <a:cubicBezTo>
                    <a:pt x="621" y="7270"/>
                    <a:pt x="621" y="7241"/>
                    <a:pt x="650" y="7241"/>
                  </a:cubicBezTo>
                  <a:cubicBezTo>
                    <a:pt x="1034" y="6621"/>
                    <a:pt x="1329" y="5943"/>
                    <a:pt x="1624" y="5293"/>
                  </a:cubicBezTo>
                  <a:cubicBezTo>
                    <a:pt x="1889" y="4762"/>
                    <a:pt x="2125" y="4231"/>
                    <a:pt x="2479" y="3730"/>
                  </a:cubicBezTo>
                  <a:cubicBezTo>
                    <a:pt x="2645" y="3493"/>
                    <a:pt x="2924" y="3010"/>
                    <a:pt x="3257" y="3010"/>
                  </a:cubicBezTo>
                  <a:cubicBezTo>
                    <a:pt x="3339" y="3010"/>
                    <a:pt x="3424" y="3040"/>
                    <a:pt x="3512" y="3110"/>
                  </a:cubicBezTo>
                  <a:cubicBezTo>
                    <a:pt x="3955" y="3435"/>
                    <a:pt x="4220" y="3966"/>
                    <a:pt x="4456" y="4408"/>
                  </a:cubicBezTo>
                  <a:cubicBezTo>
                    <a:pt x="4752" y="5057"/>
                    <a:pt x="5106" y="5677"/>
                    <a:pt x="5489" y="6297"/>
                  </a:cubicBezTo>
                  <a:cubicBezTo>
                    <a:pt x="5637" y="6503"/>
                    <a:pt x="5784" y="6739"/>
                    <a:pt x="5961" y="6946"/>
                  </a:cubicBezTo>
                  <a:cubicBezTo>
                    <a:pt x="6020" y="7064"/>
                    <a:pt x="6109" y="7211"/>
                    <a:pt x="6197" y="7300"/>
                  </a:cubicBezTo>
                  <a:cubicBezTo>
                    <a:pt x="6247" y="7349"/>
                    <a:pt x="6275" y="7373"/>
                    <a:pt x="6301" y="7373"/>
                  </a:cubicBezTo>
                  <a:cubicBezTo>
                    <a:pt x="6336" y="7373"/>
                    <a:pt x="6365" y="7327"/>
                    <a:pt x="6433" y="7241"/>
                  </a:cubicBezTo>
                  <a:cubicBezTo>
                    <a:pt x="7319" y="6002"/>
                    <a:pt x="8174" y="4762"/>
                    <a:pt x="9119" y="3523"/>
                  </a:cubicBezTo>
                  <a:cubicBezTo>
                    <a:pt x="9355" y="3198"/>
                    <a:pt x="9591" y="2874"/>
                    <a:pt x="9797" y="2549"/>
                  </a:cubicBezTo>
                  <a:cubicBezTo>
                    <a:pt x="9945" y="2343"/>
                    <a:pt x="10417" y="1812"/>
                    <a:pt x="10358" y="1546"/>
                  </a:cubicBezTo>
                  <a:cubicBezTo>
                    <a:pt x="10358" y="1546"/>
                    <a:pt x="10328" y="1487"/>
                    <a:pt x="10269" y="1428"/>
                  </a:cubicBezTo>
                  <a:lnTo>
                    <a:pt x="10240" y="1399"/>
                  </a:lnTo>
                  <a:cubicBezTo>
                    <a:pt x="10063" y="1221"/>
                    <a:pt x="9797" y="956"/>
                    <a:pt x="9532" y="720"/>
                  </a:cubicBezTo>
                  <a:cubicBezTo>
                    <a:pt x="9355" y="513"/>
                    <a:pt x="9148" y="277"/>
                    <a:pt x="8942" y="100"/>
                  </a:cubicBezTo>
                  <a:cubicBezTo>
                    <a:pt x="8879" y="38"/>
                    <a:pt x="8784" y="0"/>
                    <a:pt x="8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40;p79">
              <a:extLst>
                <a:ext uri="{FF2B5EF4-FFF2-40B4-BE49-F238E27FC236}">
                  <a16:creationId xmlns:a16="http://schemas.microsoft.com/office/drawing/2014/main" id="{5EF762FF-CC6E-461C-48D7-962744EB7667}"/>
                </a:ext>
              </a:extLst>
            </p:cNvPr>
            <p:cNvSpPr/>
            <p:nvPr/>
          </p:nvSpPr>
          <p:spPr>
            <a:xfrm>
              <a:off x="4366950" y="2671075"/>
              <a:ext cx="506075" cy="117125"/>
            </a:xfrm>
            <a:custGeom>
              <a:avLst/>
              <a:gdLst/>
              <a:ahLst/>
              <a:cxnLst/>
              <a:rect l="l" t="t" r="r" b="b"/>
              <a:pathLst>
                <a:path w="20243" h="4685" extrusionOk="0">
                  <a:moveTo>
                    <a:pt x="19302" y="1"/>
                  </a:moveTo>
                  <a:cubicBezTo>
                    <a:pt x="19223" y="1"/>
                    <a:pt x="19141" y="11"/>
                    <a:pt x="19062" y="21"/>
                  </a:cubicBezTo>
                  <a:cubicBezTo>
                    <a:pt x="15172" y="512"/>
                    <a:pt x="10585" y="1577"/>
                    <a:pt x="6334" y="1577"/>
                  </a:cubicBezTo>
                  <a:cubicBezTo>
                    <a:pt x="4716" y="1577"/>
                    <a:pt x="3146" y="1422"/>
                    <a:pt x="1682" y="1024"/>
                  </a:cubicBezTo>
                  <a:cubicBezTo>
                    <a:pt x="1502" y="975"/>
                    <a:pt x="1340" y="952"/>
                    <a:pt x="1195" y="952"/>
                  </a:cubicBezTo>
                  <a:cubicBezTo>
                    <a:pt x="554" y="952"/>
                    <a:pt x="233" y="1396"/>
                    <a:pt x="89" y="1998"/>
                  </a:cubicBezTo>
                  <a:cubicBezTo>
                    <a:pt x="59" y="2145"/>
                    <a:pt x="59" y="2322"/>
                    <a:pt x="30" y="2470"/>
                  </a:cubicBezTo>
                  <a:cubicBezTo>
                    <a:pt x="30" y="2765"/>
                    <a:pt x="0" y="3060"/>
                    <a:pt x="89" y="3325"/>
                  </a:cubicBezTo>
                  <a:cubicBezTo>
                    <a:pt x="354" y="4152"/>
                    <a:pt x="1623" y="4211"/>
                    <a:pt x="2361" y="4358"/>
                  </a:cubicBezTo>
                  <a:cubicBezTo>
                    <a:pt x="3662" y="4590"/>
                    <a:pt x="4969" y="4685"/>
                    <a:pt x="6277" y="4685"/>
                  </a:cubicBezTo>
                  <a:cubicBezTo>
                    <a:pt x="10631" y="4685"/>
                    <a:pt x="15002" y="3634"/>
                    <a:pt x="19268" y="3089"/>
                  </a:cubicBezTo>
                  <a:cubicBezTo>
                    <a:pt x="20242" y="2942"/>
                    <a:pt x="20124" y="2293"/>
                    <a:pt x="20006" y="1526"/>
                  </a:cubicBezTo>
                  <a:cubicBezTo>
                    <a:pt x="19947" y="1201"/>
                    <a:pt x="19888" y="876"/>
                    <a:pt x="19829" y="552"/>
                  </a:cubicBezTo>
                  <a:cubicBezTo>
                    <a:pt x="19800" y="434"/>
                    <a:pt x="19770" y="316"/>
                    <a:pt x="19711" y="198"/>
                  </a:cubicBezTo>
                  <a:cubicBezTo>
                    <a:pt x="19613" y="40"/>
                    <a:pt x="19462" y="1"/>
                    <a:pt x="19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41;p79">
              <a:extLst>
                <a:ext uri="{FF2B5EF4-FFF2-40B4-BE49-F238E27FC236}">
                  <a16:creationId xmlns:a16="http://schemas.microsoft.com/office/drawing/2014/main" id="{08F3FC54-CD9F-850C-CD31-7BB01BB63A51}"/>
                </a:ext>
              </a:extLst>
            </p:cNvPr>
            <p:cNvSpPr/>
            <p:nvPr/>
          </p:nvSpPr>
          <p:spPr>
            <a:xfrm>
              <a:off x="4244475" y="1857075"/>
              <a:ext cx="270775" cy="1499250"/>
            </a:xfrm>
            <a:custGeom>
              <a:avLst/>
              <a:gdLst/>
              <a:ahLst/>
              <a:cxnLst/>
              <a:rect l="l" t="t" r="r" b="b"/>
              <a:pathLst>
                <a:path w="10831" h="59970" extrusionOk="0">
                  <a:moveTo>
                    <a:pt x="10426" y="1"/>
                  </a:moveTo>
                  <a:cubicBezTo>
                    <a:pt x="10314" y="1"/>
                    <a:pt x="10052" y="340"/>
                    <a:pt x="10004" y="388"/>
                  </a:cubicBezTo>
                  <a:cubicBezTo>
                    <a:pt x="9709" y="654"/>
                    <a:pt x="9443" y="919"/>
                    <a:pt x="9148" y="1155"/>
                  </a:cubicBezTo>
                  <a:cubicBezTo>
                    <a:pt x="8588" y="1627"/>
                    <a:pt x="7968" y="2100"/>
                    <a:pt x="7378" y="2542"/>
                  </a:cubicBezTo>
                  <a:cubicBezTo>
                    <a:pt x="6434" y="3309"/>
                    <a:pt x="5253" y="4136"/>
                    <a:pt x="4663" y="5198"/>
                  </a:cubicBezTo>
                  <a:cubicBezTo>
                    <a:pt x="4279" y="5877"/>
                    <a:pt x="3955" y="6585"/>
                    <a:pt x="3837" y="7381"/>
                  </a:cubicBezTo>
                  <a:cubicBezTo>
                    <a:pt x="3217" y="11188"/>
                    <a:pt x="3483" y="15112"/>
                    <a:pt x="3601" y="18978"/>
                  </a:cubicBezTo>
                  <a:cubicBezTo>
                    <a:pt x="3719" y="23050"/>
                    <a:pt x="4014" y="27269"/>
                    <a:pt x="3748" y="31371"/>
                  </a:cubicBezTo>
                  <a:cubicBezTo>
                    <a:pt x="3719" y="31991"/>
                    <a:pt x="3660" y="32581"/>
                    <a:pt x="3601" y="33171"/>
                  </a:cubicBezTo>
                  <a:cubicBezTo>
                    <a:pt x="3365" y="35502"/>
                    <a:pt x="2922" y="37833"/>
                    <a:pt x="2420" y="40164"/>
                  </a:cubicBezTo>
                  <a:cubicBezTo>
                    <a:pt x="2214" y="41108"/>
                    <a:pt x="2007" y="42082"/>
                    <a:pt x="1771" y="43056"/>
                  </a:cubicBezTo>
                  <a:cubicBezTo>
                    <a:pt x="1034" y="46036"/>
                    <a:pt x="1" y="49105"/>
                    <a:pt x="178" y="52233"/>
                  </a:cubicBezTo>
                  <a:cubicBezTo>
                    <a:pt x="296" y="54269"/>
                    <a:pt x="1801" y="55921"/>
                    <a:pt x="3335" y="57131"/>
                  </a:cubicBezTo>
                  <a:cubicBezTo>
                    <a:pt x="4516" y="58075"/>
                    <a:pt x="5784" y="58960"/>
                    <a:pt x="7171" y="59521"/>
                  </a:cubicBezTo>
                  <a:cubicBezTo>
                    <a:pt x="7535" y="59657"/>
                    <a:pt x="8198" y="59970"/>
                    <a:pt x="8699" y="59970"/>
                  </a:cubicBezTo>
                  <a:cubicBezTo>
                    <a:pt x="8847" y="59970"/>
                    <a:pt x="8981" y="59942"/>
                    <a:pt x="9089" y="59875"/>
                  </a:cubicBezTo>
                  <a:cubicBezTo>
                    <a:pt x="8174" y="50698"/>
                    <a:pt x="8824" y="41167"/>
                    <a:pt x="9414" y="31991"/>
                  </a:cubicBezTo>
                  <a:cubicBezTo>
                    <a:pt x="9679" y="28243"/>
                    <a:pt x="9945" y="24525"/>
                    <a:pt x="10210" y="20778"/>
                  </a:cubicBezTo>
                  <a:cubicBezTo>
                    <a:pt x="10240" y="20158"/>
                    <a:pt x="10299" y="19509"/>
                    <a:pt x="10328" y="18889"/>
                  </a:cubicBezTo>
                  <a:cubicBezTo>
                    <a:pt x="10476" y="16558"/>
                    <a:pt x="10624" y="14227"/>
                    <a:pt x="10712" y="11896"/>
                  </a:cubicBezTo>
                  <a:cubicBezTo>
                    <a:pt x="10771" y="9890"/>
                    <a:pt x="10830" y="7883"/>
                    <a:pt x="10801" y="5847"/>
                  </a:cubicBezTo>
                  <a:lnTo>
                    <a:pt x="10801" y="3634"/>
                  </a:lnTo>
                  <a:cubicBezTo>
                    <a:pt x="10771" y="2985"/>
                    <a:pt x="10742" y="2365"/>
                    <a:pt x="10683" y="1716"/>
                  </a:cubicBezTo>
                  <a:cubicBezTo>
                    <a:pt x="10624" y="1155"/>
                    <a:pt x="10594" y="595"/>
                    <a:pt x="10476" y="64"/>
                  </a:cubicBezTo>
                  <a:cubicBezTo>
                    <a:pt x="10470" y="19"/>
                    <a:pt x="10452" y="1"/>
                    <a:pt x="10426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42;p79">
              <a:extLst>
                <a:ext uri="{FF2B5EF4-FFF2-40B4-BE49-F238E27FC236}">
                  <a16:creationId xmlns:a16="http://schemas.microsoft.com/office/drawing/2014/main" id="{25D24CE4-6643-5377-EC10-A6B24F43DA03}"/>
                </a:ext>
              </a:extLst>
            </p:cNvPr>
            <p:cNvSpPr/>
            <p:nvPr/>
          </p:nvSpPr>
          <p:spPr>
            <a:xfrm>
              <a:off x="4614800" y="1818400"/>
              <a:ext cx="358550" cy="1539425"/>
            </a:xfrm>
            <a:custGeom>
              <a:avLst/>
              <a:gdLst/>
              <a:ahLst/>
              <a:cxnLst/>
              <a:rect l="l" t="t" r="r" b="b"/>
              <a:pathLst>
                <a:path w="14342" h="61577" extrusionOk="0">
                  <a:moveTo>
                    <a:pt x="4116" y="0"/>
                  </a:moveTo>
                  <a:cubicBezTo>
                    <a:pt x="4063" y="0"/>
                    <a:pt x="4009" y="22"/>
                    <a:pt x="3955" y="76"/>
                  </a:cubicBezTo>
                  <a:cubicBezTo>
                    <a:pt x="3837" y="253"/>
                    <a:pt x="3807" y="460"/>
                    <a:pt x="3719" y="637"/>
                  </a:cubicBezTo>
                  <a:cubicBezTo>
                    <a:pt x="2833" y="2909"/>
                    <a:pt x="1771" y="5122"/>
                    <a:pt x="1092" y="7483"/>
                  </a:cubicBezTo>
                  <a:cubicBezTo>
                    <a:pt x="414" y="9755"/>
                    <a:pt x="443" y="12440"/>
                    <a:pt x="355" y="14800"/>
                  </a:cubicBezTo>
                  <a:cubicBezTo>
                    <a:pt x="60" y="21823"/>
                    <a:pt x="30" y="28875"/>
                    <a:pt x="89" y="35928"/>
                  </a:cubicBezTo>
                  <a:cubicBezTo>
                    <a:pt x="89" y="40000"/>
                    <a:pt x="237" y="44190"/>
                    <a:pt x="266" y="48321"/>
                  </a:cubicBezTo>
                  <a:cubicBezTo>
                    <a:pt x="266" y="52422"/>
                    <a:pt x="1" y="56494"/>
                    <a:pt x="119" y="60596"/>
                  </a:cubicBezTo>
                  <a:cubicBezTo>
                    <a:pt x="148" y="61127"/>
                    <a:pt x="502" y="61422"/>
                    <a:pt x="886" y="61481"/>
                  </a:cubicBezTo>
                  <a:cubicBezTo>
                    <a:pt x="886" y="61481"/>
                    <a:pt x="886" y="61481"/>
                    <a:pt x="886" y="61510"/>
                  </a:cubicBezTo>
                  <a:lnTo>
                    <a:pt x="945" y="61510"/>
                  </a:lnTo>
                  <a:cubicBezTo>
                    <a:pt x="1475" y="61555"/>
                    <a:pt x="2002" y="61577"/>
                    <a:pt x="2525" y="61577"/>
                  </a:cubicBezTo>
                  <a:cubicBezTo>
                    <a:pt x="6890" y="61577"/>
                    <a:pt x="10968" y="60051"/>
                    <a:pt x="14341" y="57232"/>
                  </a:cubicBezTo>
                  <a:cubicBezTo>
                    <a:pt x="13869" y="54635"/>
                    <a:pt x="13545" y="52039"/>
                    <a:pt x="13072" y="49442"/>
                  </a:cubicBezTo>
                  <a:cubicBezTo>
                    <a:pt x="13013" y="49088"/>
                    <a:pt x="12954" y="48734"/>
                    <a:pt x="12895" y="48409"/>
                  </a:cubicBezTo>
                  <a:cubicBezTo>
                    <a:pt x="11863" y="42980"/>
                    <a:pt x="11745" y="37432"/>
                    <a:pt x="11686" y="31915"/>
                  </a:cubicBezTo>
                  <a:cubicBezTo>
                    <a:pt x="11686" y="31738"/>
                    <a:pt x="11686" y="31561"/>
                    <a:pt x="11686" y="31413"/>
                  </a:cubicBezTo>
                  <a:cubicBezTo>
                    <a:pt x="11656" y="28993"/>
                    <a:pt x="11686" y="26544"/>
                    <a:pt x="11715" y="24125"/>
                  </a:cubicBezTo>
                  <a:cubicBezTo>
                    <a:pt x="11745" y="23033"/>
                    <a:pt x="11745" y="21971"/>
                    <a:pt x="11774" y="20879"/>
                  </a:cubicBezTo>
                  <a:cubicBezTo>
                    <a:pt x="11804" y="18459"/>
                    <a:pt x="11863" y="16040"/>
                    <a:pt x="11892" y="13650"/>
                  </a:cubicBezTo>
                  <a:cubicBezTo>
                    <a:pt x="11892" y="12351"/>
                    <a:pt x="12040" y="10994"/>
                    <a:pt x="12128" y="9666"/>
                  </a:cubicBezTo>
                  <a:cubicBezTo>
                    <a:pt x="12217" y="8073"/>
                    <a:pt x="12276" y="6479"/>
                    <a:pt x="12010" y="4974"/>
                  </a:cubicBezTo>
                  <a:cubicBezTo>
                    <a:pt x="11833" y="4030"/>
                    <a:pt x="11272" y="3322"/>
                    <a:pt x="10564" y="2791"/>
                  </a:cubicBezTo>
                  <a:cubicBezTo>
                    <a:pt x="9797" y="2230"/>
                    <a:pt x="8853" y="1847"/>
                    <a:pt x="7968" y="1552"/>
                  </a:cubicBezTo>
                  <a:cubicBezTo>
                    <a:pt x="7407" y="1375"/>
                    <a:pt x="6817" y="1197"/>
                    <a:pt x="6256" y="1050"/>
                  </a:cubicBezTo>
                  <a:cubicBezTo>
                    <a:pt x="6020" y="961"/>
                    <a:pt x="5755" y="873"/>
                    <a:pt x="5489" y="784"/>
                  </a:cubicBezTo>
                  <a:cubicBezTo>
                    <a:pt x="5105" y="666"/>
                    <a:pt x="4781" y="637"/>
                    <a:pt x="4515" y="283"/>
                  </a:cubicBezTo>
                  <a:cubicBezTo>
                    <a:pt x="4406" y="174"/>
                    <a:pt x="4265" y="0"/>
                    <a:pt x="411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43;p79">
              <a:extLst>
                <a:ext uri="{FF2B5EF4-FFF2-40B4-BE49-F238E27FC236}">
                  <a16:creationId xmlns:a16="http://schemas.microsoft.com/office/drawing/2014/main" id="{C28D8799-9623-F342-C3C2-E1C4B7FBCCAD}"/>
                </a:ext>
              </a:extLst>
            </p:cNvPr>
            <p:cNvSpPr/>
            <p:nvPr/>
          </p:nvSpPr>
          <p:spPr>
            <a:xfrm>
              <a:off x="4321950" y="2661250"/>
              <a:ext cx="113625" cy="235350"/>
            </a:xfrm>
            <a:custGeom>
              <a:avLst/>
              <a:gdLst/>
              <a:ahLst/>
              <a:cxnLst/>
              <a:rect l="l" t="t" r="r" b="b"/>
              <a:pathLst>
                <a:path w="4545" h="9414" extrusionOk="0">
                  <a:moveTo>
                    <a:pt x="885" y="1"/>
                  </a:moveTo>
                  <a:cubicBezTo>
                    <a:pt x="885" y="2568"/>
                    <a:pt x="561" y="5135"/>
                    <a:pt x="0" y="7672"/>
                  </a:cubicBezTo>
                  <a:cubicBezTo>
                    <a:pt x="590" y="8233"/>
                    <a:pt x="1180" y="8823"/>
                    <a:pt x="1741" y="9413"/>
                  </a:cubicBezTo>
                  <a:cubicBezTo>
                    <a:pt x="1800" y="9384"/>
                    <a:pt x="1859" y="9354"/>
                    <a:pt x="1889" y="9325"/>
                  </a:cubicBezTo>
                  <a:cubicBezTo>
                    <a:pt x="2302" y="9118"/>
                    <a:pt x="2685" y="8912"/>
                    <a:pt x="3069" y="8676"/>
                  </a:cubicBezTo>
                  <a:cubicBezTo>
                    <a:pt x="3512" y="8410"/>
                    <a:pt x="3836" y="8292"/>
                    <a:pt x="4013" y="7938"/>
                  </a:cubicBezTo>
                  <a:cubicBezTo>
                    <a:pt x="4072" y="7790"/>
                    <a:pt x="4131" y="7613"/>
                    <a:pt x="4161" y="7348"/>
                  </a:cubicBezTo>
                  <a:cubicBezTo>
                    <a:pt x="4220" y="6256"/>
                    <a:pt x="4308" y="5135"/>
                    <a:pt x="4367" y="4014"/>
                  </a:cubicBezTo>
                  <a:cubicBezTo>
                    <a:pt x="4456" y="2833"/>
                    <a:pt x="4367" y="1535"/>
                    <a:pt x="4544" y="296"/>
                  </a:cubicBezTo>
                  <a:lnTo>
                    <a:pt x="4544" y="296"/>
                  </a:lnTo>
                  <a:cubicBezTo>
                    <a:pt x="4248" y="317"/>
                    <a:pt x="3950" y="328"/>
                    <a:pt x="3651" y="328"/>
                  </a:cubicBezTo>
                  <a:cubicBezTo>
                    <a:pt x="2729" y="328"/>
                    <a:pt x="1799" y="223"/>
                    <a:pt x="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44;p79">
              <a:extLst>
                <a:ext uri="{FF2B5EF4-FFF2-40B4-BE49-F238E27FC236}">
                  <a16:creationId xmlns:a16="http://schemas.microsoft.com/office/drawing/2014/main" id="{F1160484-4CBD-4FBC-5480-4358715A1997}"/>
                </a:ext>
              </a:extLst>
            </p:cNvPr>
            <p:cNvSpPr/>
            <p:nvPr/>
          </p:nvSpPr>
          <p:spPr>
            <a:xfrm>
              <a:off x="4427425" y="2060775"/>
              <a:ext cx="87075" cy="87075"/>
            </a:xfrm>
            <a:custGeom>
              <a:avLst/>
              <a:gdLst/>
              <a:ahLst/>
              <a:cxnLst/>
              <a:rect l="l" t="t" r="r" b="b"/>
              <a:pathLst>
                <a:path w="3483" h="3483" extrusionOk="0">
                  <a:moveTo>
                    <a:pt x="1742" y="1"/>
                  </a:moveTo>
                  <a:cubicBezTo>
                    <a:pt x="768" y="1"/>
                    <a:pt x="1" y="768"/>
                    <a:pt x="1" y="1742"/>
                  </a:cubicBezTo>
                  <a:cubicBezTo>
                    <a:pt x="1" y="2686"/>
                    <a:pt x="768" y="3482"/>
                    <a:pt x="1742" y="3482"/>
                  </a:cubicBezTo>
                  <a:cubicBezTo>
                    <a:pt x="2686" y="3482"/>
                    <a:pt x="3483" y="2686"/>
                    <a:pt x="3483" y="1742"/>
                  </a:cubicBezTo>
                  <a:cubicBezTo>
                    <a:pt x="3483" y="768"/>
                    <a:pt x="2686" y="1"/>
                    <a:pt x="1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45;p79">
              <a:extLst>
                <a:ext uri="{FF2B5EF4-FFF2-40B4-BE49-F238E27FC236}">
                  <a16:creationId xmlns:a16="http://schemas.microsoft.com/office/drawing/2014/main" id="{28A0F8CD-A345-ED2D-C3A2-E4A6B0E2602B}"/>
                </a:ext>
              </a:extLst>
            </p:cNvPr>
            <p:cNvSpPr/>
            <p:nvPr/>
          </p:nvSpPr>
          <p:spPr>
            <a:xfrm>
              <a:off x="4693000" y="2421500"/>
              <a:ext cx="214700" cy="328850"/>
            </a:xfrm>
            <a:custGeom>
              <a:avLst/>
              <a:gdLst/>
              <a:ahLst/>
              <a:cxnLst/>
              <a:rect l="l" t="t" r="r" b="b"/>
              <a:pathLst>
                <a:path w="8588" h="13154" extrusionOk="0">
                  <a:moveTo>
                    <a:pt x="8587" y="1"/>
                  </a:moveTo>
                  <a:lnTo>
                    <a:pt x="8587" y="1"/>
                  </a:lnTo>
                  <a:cubicBezTo>
                    <a:pt x="6256" y="1063"/>
                    <a:pt x="4013" y="2332"/>
                    <a:pt x="2154" y="4073"/>
                  </a:cubicBezTo>
                  <a:cubicBezTo>
                    <a:pt x="1623" y="4545"/>
                    <a:pt x="1122" y="5164"/>
                    <a:pt x="1210" y="5873"/>
                  </a:cubicBezTo>
                  <a:cubicBezTo>
                    <a:pt x="1269" y="6227"/>
                    <a:pt x="1476" y="6551"/>
                    <a:pt x="1535" y="6905"/>
                  </a:cubicBezTo>
                  <a:cubicBezTo>
                    <a:pt x="1623" y="7318"/>
                    <a:pt x="1505" y="7761"/>
                    <a:pt x="1358" y="8145"/>
                  </a:cubicBezTo>
                  <a:cubicBezTo>
                    <a:pt x="1122" y="8764"/>
                    <a:pt x="827" y="9325"/>
                    <a:pt x="502" y="9856"/>
                  </a:cubicBezTo>
                  <a:cubicBezTo>
                    <a:pt x="384" y="10033"/>
                    <a:pt x="0" y="10387"/>
                    <a:pt x="59" y="10594"/>
                  </a:cubicBezTo>
                  <a:cubicBezTo>
                    <a:pt x="118" y="10830"/>
                    <a:pt x="561" y="10948"/>
                    <a:pt x="679" y="11154"/>
                  </a:cubicBezTo>
                  <a:cubicBezTo>
                    <a:pt x="797" y="11302"/>
                    <a:pt x="797" y="11509"/>
                    <a:pt x="856" y="11686"/>
                  </a:cubicBezTo>
                  <a:cubicBezTo>
                    <a:pt x="1004" y="12158"/>
                    <a:pt x="1417" y="12482"/>
                    <a:pt x="1859" y="12689"/>
                  </a:cubicBezTo>
                  <a:cubicBezTo>
                    <a:pt x="2272" y="12866"/>
                    <a:pt x="2774" y="12954"/>
                    <a:pt x="3246" y="13013"/>
                  </a:cubicBezTo>
                  <a:cubicBezTo>
                    <a:pt x="3541" y="13072"/>
                    <a:pt x="3866" y="13102"/>
                    <a:pt x="4161" y="13131"/>
                  </a:cubicBezTo>
                  <a:cubicBezTo>
                    <a:pt x="4190" y="13146"/>
                    <a:pt x="4220" y="13154"/>
                    <a:pt x="4249" y="13154"/>
                  </a:cubicBezTo>
                  <a:cubicBezTo>
                    <a:pt x="4279" y="13154"/>
                    <a:pt x="4308" y="13146"/>
                    <a:pt x="4338" y="13131"/>
                  </a:cubicBezTo>
                  <a:cubicBezTo>
                    <a:pt x="4427" y="13131"/>
                    <a:pt x="4486" y="13043"/>
                    <a:pt x="4545" y="12984"/>
                  </a:cubicBezTo>
                  <a:cubicBezTo>
                    <a:pt x="4869" y="12571"/>
                    <a:pt x="5223" y="12158"/>
                    <a:pt x="5518" y="11715"/>
                  </a:cubicBezTo>
                  <a:cubicBezTo>
                    <a:pt x="5902" y="11095"/>
                    <a:pt x="6197" y="10417"/>
                    <a:pt x="6610" y="9827"/>
                  </a:cubicBezTo>
                  <a:cubicBezTo>
                    <a:pt x="6964" y="9325"/>
                    <a:pt x="7407" y="8882"/>
                    <a:pt x="7849" y="8440"/>
                  </a:cubicBezTo>
                  <a:cubicBezTo>
                    <a:pt x="8085" y="8233"/>
                    <a:pt x="8322" y="7997"/>
                    <a:pt x="8558" y="7791"/>
                  </a:cubicBezTo>
                  <a:cubicBezTo>
                    <a:pt x="8558" y="7614"/>
                    <a:pt x="8558" y="7437"/>
                    <a:pt x="8558" y="7289"/>
                  </a:cubicBezTo>
                  <a:cubicBezTo>
                    <a:pt x="8528" y="4869"/>
                    <a:pt x="8558" y="2420"/>
                    <a:pt x="8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46;p79">
              <a:extLst>
                <a:ext uri="{FF2B5EF4-FFF2-40B4-BE49-F238E27FC236}">
                  <a16:creationId xmlns:a16="http://schemas.microsoft.com/office/drawing/2014/main" id="{849B7518-76D4-BE98-EABA-792E77BB85D8}"/>
                </a:ext>
              </a:extLst>
            </p:cNvPr>
            <p:cNvSpPr/>
            <p:nvPr/>
          </p:nvSpPr>
          <p:spPr>
            <a:xfrm>
              <a:off x="4774150" y="1888900"/>
              <a:ext cx="147550" cy="451475"/>
            </a:xfrm>
            <a:custGeom>
              <a:avLst/>
              <a:gdLst/>
              <a:ahLst/>
              <a:cxnLst/>
              <a:rect l="l" t="t" r="r" b="b"/>
              <a:pathLst>
                <a:path w="5902" h="18059" extrusionOk="0">
                  <a:moveTo>
                    <a:pt x="4190" y="0"/>
                  </a:moveTo>
                  <a:cubicBezTo>
                    <a:pt x="2921" y="473"/>
                    <a:pt x="1859" y="1505"/>
                    <a:pt x="1181" y="2656"/>
                  </a:cubicBezTo>
                  <a:cubicBezTo>
                    <a:pt x="0" y="4692"/>
                    <a:pt x="207" y="7318"/>
                    <a:pt x="738" y="9502"/>
                  </a:cubicBezTo>
                  <a:cubicBezTo>
                    <a:pt x="1505" y="12718"/>
                    <a:pt x="3453" y="15374"/>
                    <a:pt x="5400" y="18059"/>
                  </a:cubicBezTo>
                  <a:cubicBezTo>
                    <a:pt x="5430" y="15639"/>
                    <a:pt x="5489" y="13220"/>
                    <a:pt x="5518" y="10830"/>
                  </a:cubicBezTo>
                  <a:cubicBezTo>
                    <a:pt x="5518" y="9531"/>
                    <a:pt x="5666" y="8174"/>
                    <a:pt x="5754" y="6846"/>
                  </a:cubicBezTo>
                  <a:cubicBezTo>
                    <a:pt x="5843" y="5253"/>
                    <a:pt x="5902" y="3659"/>
                    <a:pt x="5636" y="2154"/>
                  </a:cubicBezTo>
                  <a:cubicBezTo>
                    <a:pt x="5459" y="1210"/>
                    <a:pt x="4898" y="502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47;p79">
              <a:extLst>
                <a:ext uri="{FF2B5EF4-FFF2-40B4-BE49-F238E27FC236}">
                  <a16:creationId xmlns:a16="http://schemas.microsoft.com/office/drawing/2014/main" id="{84C42D63-2AF3-25FE-233D-99A4A909F656}"/>
                </a:ext>
              </a:extLst>
            </p:cNvPr>
            <p:cNvSpPr/>
            <p:nvPr/>
          </p:nvSpPr>
          <p:spPr>
            <a:xfrm>
              <a:off x="4685625" y="2518875"/>
              <a:ext cx="192550" cy="311950"/>
            </a:xfrm>
            <a:custGeom>
              <a:avLst/>
              <a:gdLst/>
              <a:ahLst/>
              <a:cxnLst/>
              <a:rect l="l" t="t" r="r" b="b"/>
              <a:pathLst>
                <a:path w="7702" h="12478" extrusionOk="0">
                  <a:moveTo>
                    <a:pt x="5017" y="1"/>
                  </a:moveTo>
                  <a:cubicBezTo>
                    <a:pt x="5017" y="30"/>
                    <a:pt x="4987" y="30"/>
                    <a:pt x="4987" y="60"/>
                  </a:cubicBezTo>
                  <a:cubicBezTo>
                    <a:pt x="4515" y="473"/>
                    <a:pt x="4131" y="915"/>
                    <a:pt x="3777" y="1417"/>
                  </a:cubicBezTo>
                  <a:cubicBezTo>
                    <a:pt x="3600" y="1653"/>
                    <a:pt x="3453" y="1889"/>
                    <a:pt x="3305" y="2096"/>
                  </a:cubicBezTo>
                  <a:cubicBezTo>
                    <a:pt x="3010" y="2597"/>
                    <a:pt x="2833" y="3158"/>
                    <a:pt x="2626" y="3689"/>
                  </a:cubicBezTo>
                  <a:cubicBezTo>
                    <a:pt x="2508" y="3984"/>
                    <a:pt x="2390" y="4250"/>
                    <a:pt x="2243" y="4545"/>
                  </a:cubicBezTo>
                  <a:cubicBezTo>
                    <a:pt x="1889" y="5194"/>
                    <a:pt x="1328" y="5666"/>
                    <a:pt x="974" y="6315"/>
                  </a:cubicBezTo>
                  <a:cubicBezTo>
                    <a:pt x="0" y="8027"/>
                    <a:pt x="413" y="10122"/>
                    <a:pt x="827" y="12010"/>
                  </a:cubicBezTo>
                  <a:cubicBezTo>
                    <a:pt x="877" y="12212"/>
                    <a:pt x="1013" y="12478"/>
                    <a:pt x="1199" y="12478"/>
                  </a:cubicBezTo>
                  <a:cubicBezTo>
                    <a:pt x="1231" y="12478"/>
                    <a:pt x="1264" y="12470"/>
                    <a:pt x="1299" y="12453"/>
                  </a:cubicBezTo>
                  <a:cubicBezTo>
                    <a:pt x="1387" y="12423"/>
                    <a:pt x="1446" y="12305"/>
                    <a:pt x="1476" y="12187"/>
                  </a:cubicBezTo>
                  <a:cubicBezTo>
                    <a:pt x="1682" y="11538"/>
                    <a:pt x="1800" y="10859"/>
                    <a:pt x="1977" y="10210"/>
                  </a:cubicBezTo>
                  <a:cubicBezTo>
                    <a:pt x="2184" y="9561"/>
                    <a:pt x="2361" y="9030"/>
                    <a:pt x="2892" y="8587"/>
                  </a:cubicBezTo>
                  <a:cubicBezTo>
                    <a:pt x="3217" y="8351"/>
                    <a:pt x="3571" y="8145"/>
                    <a:pt x="3895" y="7850"/>
                  </a:cubicBezTo>
                  <a:cubicBezTo>
                    <a:pt x="4190" y="7584"/>
                    <a:pt x="4485" y="7200"/>
                    <a:pt x="4692" y="6758"/>
                  </a:cubicBezTo>
                  <a:cubicBezTo>
                    <a:pt x="4928" y="6315"/>
                    <a:pt x="5076" y="5784"/>
                    <a:pt x="5076" y="5341"/>
                  </a:cubicBezTo>
                  <a:cubicBezTo>
                    <a:pt x="5105" y="4545"/>
                    <a:pt x="5400" y="4073"/>
                    <a:pt x="5902" y="3571"/>
                  </a:cubicBezTo>
                  <a:cubicBezTo>
                    <a:pt x="5990" y="3483"/>
                    <a:pt x="6079" y="3394"/>
                    <a:pt x="6138" y="3335"/>
                  </a:cubicBezTo>
                  <a:cubicBezTo>
                    <a:pt x="6699" y="2804"/>
                    <a:pt x="7141" y="2184"/>
                    <a:pt x="7702" y="1683"/>
                  </a:cubicBezTo>
                  <a:cubicBezTo>
                    <a:pt x="7171" y="1269"/>
                    <a:pt x="6610" y="886"/>
                    <a:pt x="6020" y="532"/>
                  </a:cubicBezTo>
                  <a:cubicBezTo>
                    <a:pt x="5695" y="355"/>
                    <a:pt x="5371" y="178"/>
                    <a:pt x="5017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48;p79">
              <a:extLst>
                <a:ext uri="{FF2B5EF4-FFF2-40B4-BE49-F238E27FC236}">
                  <a16:creationId xmlns:a16="http://schemas.microsoft.com/office/drawing/2014/main" id="{A3C0200F-0BE8-4DF4-8FAC-261FE8FA1276}"/>
                </a:ext>
              </a:extLst>
            </p:cNvPr>
            <p:cNvSpPr/>
            <p:nvPr/>
          </p:nvSpPr>
          <p:spPr>
            <a:xfrm>
              <a:off x="4678975" y="2100600"/>
              <a:ext cx="124700" cy="29550"/>
            </a:xfrm>
            <a:custGeom>
              <a:avLst/>
              <a:gdLst/>
              <a:ahLst/>
              <a:cxnLst/>
              <a:rect l="l" t="t" r="r" b="b"/>
              <a:pathLst>
                <a:path w="4988" h="1182" extrusionOk="0">
                  <a:moveTo>
                    <a:pt x="60" y="1"/>
                  </a:moveTo>
                  <a:cubicBezTo>
                    <a:pt x="30" y="1"/>
                    <a:pt x="1" y="30"/>
                    <a:pt x="1" y="60"/>
                  </a:cubicBezTo>
                  <a:lnTo>
                    <a:pt x="1" y="1122"/>
                  </a:lnTo>
                  <a:cubicBezTo>
                    <a:pt x="1" y="1152"/>
                    <a:pt x="30" y="1181"/>
                    <a:pt x="60" y="1181"/>
                  </a:cubicBezTo>
                  <a:lnTo>
                    <a:pt x="4929" y="1181"/>
                  </a:lnTo>
                  <a:cubicBezTo>
                    <a:pt x="4958" y="1181"/>
                    <a:pt x="4988" y="1152"/>
                    <a:pt x="4988" y="1122"/>
                  </a:cubicBezTo>
                  <a:lnTo>
                    <a:pt x="4988" y="60"/>
                  </a:lnTo>
                  <a:cubicBezTo>
                    <a:pt x="4988" y="30"/>
                    <a:pt x="4958" y="1"/>
                    <a:pt x="4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49;p79">
              <a:extLst>
                <a:ext uri="{FF2B5EF4-FFF2-40B4-BE49-F238E27FC236}">
                  <a16:creationId xmlns:a16="http://schemas.microsoft.com/office/drawing/2014/main" id="{5D8C779B-6C8E-B1E6-8639-C3678CEE9A2D}"/>
                </a:ext>
              </a:extLst>
            </p:cNvPr>
            <p:cNvSpPr/>
            <p:nvPr/>
          </p:nvSpPr>
          <p:spPr>
            <a:xfrm>
              <a:off x="4739475" y="1885425"/>
              <a:ext cx="370350" cy="788550"/>
            </a:xfrm>
            <a:custGeom>
              <a:avLst/>
              <a:gdLst/>
              <a:ahLst/>
              <a:cxnLst/>
              <a:rect l="l" t="t" r="r" b="b"/>
              <a:pathLst>
                <a:path w="14814" h="31542" extrusionOk="0">
                  <a:moveTo>
                    <a:pt x="5251" y="1"/>
                  </a:moveTo>
                  <a:cubicBezTo>
                    <a:pt x="4372" y="1"/>
                    <a:pt x="3508" y="435"/>
                    <a:pt x="2922" y="1172"/>
                  </a:cubicBezTo>
                  <a:cubicBezTo>
                    <a:pt x="1122" y="3503"/>
                    <a:pt x="2597" y="8136"/>
                    <a:pt x="3453" y="10585"/>
                  </a:cubicBezTo>
                  <a:cubicBezTo>
                    <a:pt x="4013" y="12208"/>
                    <a:pt x="4722" y="13772"/>
                    <a:pt x="5459" y="15336"/>
                  </a:cubicBezTo>
                  <a:cubicBezTo>
                    <a:pt x="5666" y="15778"/>
                    <a:pt x="7790" y="19644"/>
                    <a:pt x="7584" y="19880"/>
                  </a:cubicBezTo>
                  <a:cubicBezTo>
                    <a:pt x="7200" y="20263"/>
                    <a:pt x="6876" y="20588"/>
                    <a:pt x="6787" y="20676"/>
                  </a:cubicBezTo>
                  <a:cubicBezTo>
                    <a:pt x="6079" y="21473"/>
                    <a:pt x="5341" y="22240"/>
                    <a:pt x="4604" y="22978"/>
                  </a:cubicBezTo>
                  <a:cubicBezTo>
                    <a:pt x="3659" y="23952"/>
                    <a:pt x="2686" y="24867"/>
                    <a:pt x="1682" y="25781"/>
                  </a:cubicBezTo>
                  <a:cubicBezTo>
                    <a:pt x="1269" y="26135"/>
                    <a:pt x="827" y="26489"/>
                    <a:pt x="413" y="26873"/>
                  </a:cubicBezTo>
                  <a:cubicBezTo>
                    <a:pt x="0" y="27286"/>
                    <a:pt x="30" y="27611"/>
                    <a:pt x="502" y="27935"/>
                  </a:cubicBezTo>
                  <a:cubicBezTo>
                    <a:pt x="1328" y="28496"/>
                    <a:pt x="2036" y="29175"/>
                    <a:pt x="2627" y="29971"/>
                  </a:cubicBezTo>
                  <a:cubicBezTo>
                    <a:pt x="2951" y="30414"/>
                    <a:pt x="3246" y="30886"/>
                    <a:pt x="3482" y="31417"/>
                  </a:cubicBezTo>
                  <a:cubicBezTo>
                    <a:pt x="3508" y="31468"/>
                    <a:pt x="3555" y="31541"/>
                    <a:pt x="3625" y="31541"/>
                  </a:cubicBezTo>
                  <a:cubicBezTo>
                    <a:pt x="3636" y="31541"/>
                    <a:pt x="3647" y="31539"/>
                    <a:pt x="3659" y="31535"/>
                  </a:cubicBezTo>
                  <a:cubicBezTo>
                    <a:pt x="3689" y="31535"/>
                    <a:pt x="3718" y="31506"/>
                    <a:pt x="3748" y="31506"/>
                  </a:cubicBezTo>
                  <a:cubicBezTo>
                    <a:pt x="4869" y="30561"/>
                    <a:pt x="5902" y="29588"/>
                    <a:pt x="7053" y="28702"/>
                  </a:cubicBezTo>
                  <a:cubicBezTo>
                    <a:pt x="8174" y="27817"/>
                    <a:pt x="9354" y="27021"/>
                    <a:pt x="10476" y="26135"/>
                  </a:cubicBezTo>
                  <a:cubicBezTo>
                    <a:pt x="12187" y="24778"/>
                    <a:pt x="14282" y="22919"/>
                    <a:pt x="14577" y="20588"/>
                  </a:cubicBezTo>
                  <a:cubicBezTo>
                    <a:pt x="14813" y="18759"/>
                    <a:pt x="14164" y="16723"/>
                    <a:pt x="13633" y="14982"/>
                  </a:cubicBezTo>
                  <a:cubicBezTo>
                    <a:pt x="13072" y="13123"/>
                    <a:pt x="12334" y="11323"/>
                    <a:pt x="11626" y="9493"/>
                  </a:cubicBezTo>
                  <a:cubicBezTo>
                    <a:pt x="10977" y="7870"/>
                    <a:pt x="10298" y="6247"/>
                    <a:pt x="9561" y="4684"/>
                  </a:cubicBezTo>
                  <a:cubicBezTo>
                    <a:pt x="8853" y="3208"/>
                    <a:pt x="8115" y="1349"/>
                    <a:pt x="6699" y="434"/>
                  </a:cubicBezTo>
                  <a:cubicBezTo>
                    <a:pt x="6242" y="137"/>
                    <a:pt x="5744" y="1"/>
                    <a:pt x="5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50;p79">
              <a:extLst>
                <a:ext uri="{FF2B5EF4-FFF2-40B4-BE49-F238E27FC236}">
                  <a16:creationId xmlns:a16="http://schemas.microsoft.com/office/drawing/2014/main" id="{91EFDC37-3C44-59C8-6012-10C82840C807}"/>
                </a:ext>
              </a:extLst>
            </p:cNvPr>
            <p:cNvSpPr/>
            <p:nvPr/>
          </p:nvSpPr>
          <p:spPr>
            <a:xfrm>
              <a:off x="4668650" y="2650175"/>
              <a:ext cx="216900" cy="263675"/>
            </a:xfrm>
            <a:custGeom>
              <a:avLst/>
              <a:gdLst/>
              <a:ahLst/>
              <a:cxnLst/>
              <a:rect l="l" t="t" r="r" b="b"/>
              <a:pathLst>
                <a:path w="8676" h="10547" extrusionOk="0">
                  <a:moveTo>
                    <a:pt x="7555" y="1"/>
                  </a:moveTo>
                  <a:cubicBezTo>
                    <a:pt x="6020" y="463"/>
                    <a:pt x="4358" y="763"/>
                    <a:pt x="2758" y="763"/>
                  </a:cubicBezTo>
                  <a:cubicBezTo>
                    <a:pt x="1804" y="763"/>
                    <a:pt x="871" y="657"/>
                    <a:pt x="1" y="414"/>
                  </a:cubicBezTo>
                  <a:lnTo>
                    <a:pt x="1" y="414"/>
                  </a:lnTo>
                  <a:cubicBezTo>
                    <a:pt x="178" y="1624"/>
                    <a:pt x="30" y="2893"/>
                    <a:pt x="89" y="4073"/>
                  </a:cubicBezTo>
                  <a:cubicBezTo>
                    <a:pt x="148" y="5165"/>
                    <a:pt x="207" y="6256"/>
                    <a:pt x="266" y="7348"/>
                  </a:cubicBezTo>
                  <a:cubicBezTo>
                    <a:pt x="266" y="7614"/>
                    <a:pt x="296" y="7791"/>
                    <a:pt x="384" y="7938"/>
                  </a:cubicBezTo>
                  <a:cubicBezTo>
                    <a:pt x="561" y="8263"/>
                    <a:pt x="915" y="8411"/>
                    <a:pt x="1388" y="8676"/>
                  </a:cubicBezTo>
                  <a:cubicBezTo>
                    <a:pt x="1801" y="8912"/>
                    <a:pt x="2243" y="9148"/>
                    <a:pt x="2656" y="9355"/>
                  </a:cubicBezTo>
                  <a:cubicBezTo>
                    <a:pt x="3335" y="9709"/>
                    <a:pt x="4220" y="10358"/>
                    <a:pt x="4987" y="10535"/>
                  </a:cubicBezTo>
                  <a:cubicBezTo>
                    <a:pt x="5016" y="10543"/>
                    <a:pt x="5046" y="10546"/>
                    <a:pt x="5078" y="10546"/>
                  </a:cubicBezTo>
                  <a:cubicBezTo>
                    <a:pt x="5658" y="10546"/>
                    <a:pt x="6658" y="9309"/>
                    <a:pt x="6994" y="9001"/>
                  </a:cubicBezTo>
                  <a:cubicBezTo>
                    <a:pt x="7466" y="8529"/>
                    <a:pt x="8027" y="8027"/>
                    <a:pt x="8381" y="7466"/>
                  </a:cubicBezTo>
                  <a:cubicBezTo>
                    <a:pt x="8676" y="7053"/>
                    <a:pt x="8351" y="6109"/>
                    <a:pt x="8292" y="5637"/>
                  </a:cubicBezTo>
                  <a:cubicBezTo>
                    <a:pt x="8204" y="4988"/>
                    <a:pt x="8115" y="4339"/>
                    <a:pt x="8056" y="3689"/>
                  </a:cubicBezTo>
                  <a:cubicBezTo>
                    <a:pt x="7879" y="2480"/>
                    <a:pt x="7702" y="1240"/>
                    <a:pt x="7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51;p79">
              <a:extLst>
                <a:ext uri="{FF2B5EF4-FFF2-40B4-BE49-F238E27FC236}">
                  <a16:creationId xmlns:a16="http://schemas.microsoft.com/office/drawing/2014/main" id="{DA0EA6D9-6DF0-E708-FB7C-4492426BD5DB}"/>
                </a:ext>
              </a:extLst>
            </p:cNvPr>
            <p:cNvSpPr/>
            <p:nvPr/>
          </p:nvSpPr>
          <p:spPr>
            <a:xfrm>
              <a:off x="4672825" y="1806675"/>
              <a:ext cx="78475" cy="244525"/>
            </a:xfrm>
            <a:custGeom>
              <a:avLst/>
              <a:gdLst/>
              <a:ahLst/>
              <a:cxnLst/>
              <a:rect l="l" t="t" r="r" b="b"/>
              <a:pathLst>
                <a:path w="3139" h="9781" extrusionOk="0">
                  <a:moveTo>
                    <a:pt x="5" y="1"/>
                  </a:moveTo>
                  <a:cubicBezTo>
                    <a:pt x="1" y="1"/>
                    <a:pt x="1" y="4"/>
                    <a:pt x="11" y="14"/>
                  </a:cubicBezTo>
                  <a:cubicBezTo>
                    <a:pt x="11" y="44"/>
                    <a:pt x="40" y="103"/>
                    <a:pt x="70" y="132"/>
                  </a:cubicBezTo>
                  <a:cubicBezTo>
                    <a:pt x="158" y="250"/>
                    <a:pt x="188" y="398"/>
                    <a:pt x="247" y="516"/>
                  </a:cubicBezTo>
                  <a:cubicBezTo>
                    <a:pt x="335" y="663"/>
                    <a:pt x="453" y="781"/>
                    <a:pt x="571" y="899"/>
                  </a:cubicBezTo>
                  <a:cubicBezTo>
                    <a:pt x="837" y="1253"/>
                    <a:pt x="1043" y="1637"/>
                    <a:pt x="1221" y="2050"/>
                  </a:cubicBezTo>
                  <a:cubicBezTo>
                    <a:pt x="1309" y="2286"/>
                    <a:pt x="1398" y="2522"/>
                    <a:pt x="1457" y="2758"/>
                  </a:cubicBezTo>
                  <a:cubicBezTo>
                    <a:pt x="2165" y="4971"/>
                    <a:pt x="2607" y="7243"/>
                    <a:pt x="2784" y="9515"/>
                  </a:cubicBezTo>
                  <a:cubicBezTo>
                    <a:pt x="2784" y="9604"/>
                    <a:pt x="2814" y="9692"/>
                    <a:pt x="2814" y="9781"/>
                  </a:cubicBezTo>
                  <a:lnTo>
                    <a:pt x="3138" y="9781"/>
                  </a:lnTo>
                  <a:cubicBezTo>
                    <a:pt x="3138" y="9692"/>
                    <a:pt x="3138" y="9633"/>
                    <a:pt x="3138" y="9545"/>
                  </a:cubicBezTo>
                  <a:cubicBezTo>
                    <a:pt x="2961" y="7214"/>
                    <a:pt x="2519" y="4912"/>
                    <a:pt x="1781" y="2670"/>
                  </a:cubicBezTo>
                  <a:cubicBezTo>
                    <a:pt x="1781" y="2611"/>
                    <a:pt x="1752" y="2581"/>
                    <a:pt x="1752" y="2522"/>
                  </a:cubicBezTo>
                  <a:cubicBezTo>
                    <a:pt x="1663" y="2316"/>
                    <a:pt x="1604" y="2080"/>
                    <a:pt x="1486" y="1873"/>
                  </a:cubicBezTo>
                  <a:cubicBezTo>
                    <a:pt x="1427" y="1726"/>
                    <a:pt x="1398" y="1607"/>
                    <a:pt x="1339" y="1489"/>
                  </a:cubicBezTo>
                  <a:cubicBezTo>
                    <a:pt x="1221" y="1283"/>
                    <a:pt x="1102" y="1076"/>
                    <a:pt x="955" y="870"/>
                  </a:cubicBezTo>
                  <a:cubicBezTo>
                    <a:pt x="837" y="693"/>
                    <a:pt x="660" y="486"/>
                    <a:pt x="483" y="339"/>
                  </a:cubicBezTo>
                  <a:cubicBezTo>
                    <a:pt x="424" y="280"/>
                    <a:pt x="335" y="191"/>
                    <a:pt x="247" y="132"/>
                  </a:cubicBezTo>
                  <a:cubicBezTo>
                    <a:pt x="217" y="103"/>
                    <a:pt x="158" y="73"/>
                    <a:pt x="129" y="44"/>
                  </a:cubicBezTo>
                  <a:cubicBezTo>
                    <a:pt x="99" y="44"/>
                    <a:pt x="70" y="44"/>
                    <a:pt x="40" y="14"/>
                  </a:cubicBezTo>
                  <a:cubicBezTo>
                    <a:pt x="40" y="14"/>
                    <a:pt x="14" y="1"/>
                    <a:pt x="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52;p79">
              <a:extLst>
                <a:ext uri="{FF2B5EF4-FFF2-40B4-BE49-F238E27FC236}">
                  <a16:creationId xmlns:a16="http://schemas.microsoft.com/office/drawing/2014/main" id="{F2FF433D-ED16-807E-AB63-349A38469935}"/>
                </a:ext>
              </a:extLst>
            </p:cNvPr>
            <p:cNvSpPr/>
            <p:nvPr/>
          </p:nvSpPr>
          <p:spPr>
            <a:xfrm>
              <a:off x="4749050" y="2044550"/>
              <a:ext cx="82650" cy="247150"/>
            </a:xfrm>
            <a:custGeom>
              <a:avLst/>
              <a:gdLst/>
              <a:ahLst/>
              <a:cxnLst/>
              <a:rect l="l" t="t" r="r" b="b"/>
              <a:pathLst>
                <a:path w="3306" h="9886" extrusionOk="0">
                  <a:moveTo>
                    <a:pt x="149" y="0"/>
                  </a:moveTo>
                  <a:cubicBezTo>
                    <a:pt x="60" y="0"/>
                    <a:pt x="1" y="59"/>
                    <a:pt x="1" y="148"/>
                  </a:cubicBezTo>
                  <a:cubicBezTo>
                    <a:pt x="1" y="207"/>
                    <a:pt x="60" y="266"/>
                    <a:pt x="119" y="266"/>
                  </a:cubicBezTo>
                  <a:lnTo>
                    <a:pt x="149" y="266"/>
                  </a:lnTo>
                  <a:cubicBezTo>
                    <a:pt x="1476" y="266"/>
                    <a:pt x="2362" y="1417"/>
                    <a:pt x="2716" y="2420"/>
                  </a:cubicBezTo>
                  <a:cubicBezTo>
                    <a:pt x="2804" y="2715"/>
                    <a:pt x="2893" y="3010"/>
                    <a:pt x="2952" y="3335"/>
                  </a:cubicBezTo>
                  <a:cubicBezTo>
                    <a:pt x="3040" y="3925"/>
                    <a:pt x="3040" y="4545"/>
                    <a:pt x="3040" y="5105"/>
                  </a:cubicBezTo>
                  <a:lnTo>
                    <a:pt x="3011" y="8085"/>
                  </a:lnTo>
                  <a:cubicBezTo>
                    <a:pt x="3011" y="8351"/>
                    <a:pt x="3011" y="8646"/>
                    <a:pt x="2952" y="8912"/>
                  </a:cubicBezTo>
                  <a:cubicBezTo>
                    <a:pt x="2863" y="9207"/>
                    <a:pt x="2657" y="9443"/>
                    <a:pt x="2421" y="9561"/>
                  </a:cubicBezTo>
                  <a:cubicBezTo>
                    <a:pt x="2327" y="9601"/>
                    <a:pt x="2228" y="9617"/>
                    <a:pt x="2123" y="9617"/>
                  </a:cubicBezTo>
                  <a:cubicBezTo>
                    <a:pt x="1995" y="9617"/>
                    <a:pt x="1858" y="9593"/>
                    <a:pt x="1712" y="9561"/>
                  </a:cubicBezTo>
                  <a:cubicBezTo>
                    <a:pt x="1594" y="9531"/>
                    <a:pt x="1476" y="9531"/>
                    <a:pt x="1329" y="9531"/>
                  </a:cubicBezTo>
                  <a:cubicBezTo>
                    <a:pt x="1240" y="9531"/>
                    <a:pt x="1211" y="9590"/>
                    <a:pt x="1181" y="9649"/>
                  </a:cubicBezTo>
                  <a:cubicBezTo>
                    <a:pt x="1181" y="9738"/>
                    <a:pt x="1240" y="9797"/>
                    <a:pt x="1329" y="9797"/>
                  </a:cubicBezTo>
                  <a:cubicBezTo>
                    <a:pt x="1447" y="9797"/>
                    <a:pt x="1565" y="9826"/>
                    <a:pt x="1683" y="9826"/>
                  </a:cubicBezTo>
                  <a:cubicBezTo>
                    <a:pt x="1830" y="9856"/>
                    <a:pt x="1978" y="9885"/>
                    <a:pt x="2126" y="9885"/>
                  </a:cubicBezTo>
                  <a:cubicBezTo>
                    <a:pt x="2244" y="9885"/>
                    <a:pt x="2391" y="9856"/>
                    <a:pt x="2539" y="9797"/>
                  </a:cubicBezTo>
                  <a:cubicBezTo>
                    <a:pt x="2834" y="9649"/>
                    <a:pt x="3099" y="9354"/>
                    <a:pt x="3188" y="8971"/>
                  </a:cubicBezTo>
                  <a:cubicBezTo>
                    <a:pt x="3276" y="8676"/>
                    <a:pt x="3276" y="8351"/>
                    <a:pt x="3276" y="8085"/>
                  </a:cubicBezTo>
                  <a:lnTo>
                    <a:pt x="3306" y="5105"/>
                  </a:lnTo>
                  <a:cubicBezTo>
                    <a:pt x="3306" y="4574"/>
                    <a:pt x="3306" y="3984"/>
                    <a:pt x="3217" y="3394"/>
                  </a:cubicBezTo>
                  <a:cubicBezTo>
                    <a:pt x="3158" y="3040"/>
                    <a:pt x="3099" y="2686"/>
                    <a:pt x="2952" y="2332"/>
                  </a:cubicBezTo>
                  <a:cubicBezTo>
                    <a:pt x="2568" y="1269"/>
                    <a:pt x="1624" y="0"/>
                    <a:pt x="149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53;p79">
              <a:extLst>
                <a:ext uri="{FF2B5EF4-FFF2-40B4-BE49-F238E27FC236}">
                  <a16:creationId xmlns:a16="http://schemas.microsoft.com/office/drawing/2014/main" id="{48631433-7E66-A937-5451-545C46C59D53}"/>
                </a:ext>
              </a:extLst>
            </p:cNvPr>
            <p:cNvSpPr/>
            <p:nvPr/>
          </p:nvSpPr>
          <p:spPr>
            <a:xfrm>
              <a:off x="4778575" y="2131600"/>
              <a:ext cx="53125" cy="160100"/>
            </a:xfrm>
            <a:custGeom>
              <a:avLst/>
              <a:gdLst/>
              <a:ahLst/>
              <a:cxnLst/>
              <a:rect l="l" t="t" r="r" b="b"/>
              <a:pathLst>
                <a:path w="2125" h="6404" extrusionOk="0">
                  <a:moveTo>
                    <a:pt x="1771" y="0"/>
                  </a:moveTo>
                  <a:cubicBezTo>
                    <a:pt x="1830" y="561"/>
                    <a:pt x="1859" y="1092"/>
                    <a:pt x="1859" y="1623"/>
                  </a:cubicBezTo>
                  <a:lnTo>
                    <a:pt x="1830" y="4603"/>
                  </a:lnTo>
                  <a:cubicBezTo>
                    <a:pt x="1830" y="4869"/>
                    <a:pt x="1830" y="5164"/>
                    <a:pt x="1771" y="5430"/>
                  </a:cubicBezTo>
                  <a:cubicBezTo>
                    <a:pt x="1682" y="5725"/>
                    <a:pt x="1476" y="5961"/>
                    <a:pt x="1240" y="6079"/>
                  </a:cubicBezTo>
                  <a:cubicBezTo>
                    <a:pt x="1146" y="6119"/>
                    <a:pt x="1047" y="6135"/>
                    <a:pt x="942" y="6135"/>
                  </a:cubicBezTo>
                  <a:cubicBezTo>
                    <a:pt x="814" y="6135"/>
                    <a:pt x="677" y="6111"/>
                    <a:pt x="531" y="6079"/>
                  </a:cubicBezTo>
                  <a:cubicBezTo>
                    <a:pt x="413" y="6049"/>
                    <a:pt x="295" y="6049"/>
                    <a:pt x="148" y="6049"/>
                  </a:cubicBezTo>
                  <a:cubicBezTo>
                    <a:pt x="59" y="6049"/>
                    <a:pt x="30" y="6108"/>
                    <a:pt x="0" y="6167"/>
                  </a:cubicBezTo>
                  <a:cubicBezTo>
                    <a:pt x="0" y="6256"/>
                    <a:pt x="59" y="6315"/>
                    <a:pt x="148" y="6315"/>
                  </a:cubicBezTo>
                  <a:cubicBezTo>
                    <a:pt x="266" y="6315"/>
                    <a:pt x="384" y="6344"/>
                    <a:pt x="502" y="6344"/>
                  </a:cubicBezTo>
                  <a:cubicBezTo>
                    <a:pt x="649" y="6374"/>
                    <a:pt x="797" y="6403"/>
                    <a:pt x="915" y="6403"/>
                  </a:cubicBezTo>
                  <a:cubicBezTo>
                    <a:pt x="1063" y="6403"/>
                    <a:pt x="1210" y="6374"/>
                    <a:pt x="1358" y="6315"/>
                  </a:cubicBezTo>
                  <a:cubicBezTo>
                    <a:pt x="1653" y="6167"/>
                    <a:pt x="1918" y="5872"/>
                    <a:pt x="2007" y="5489"/>
                  </a:cubicBezTo>
                  <a:cubicBezTo>
                    <a:pt x="2095" y="5194"/>
                    <a:pt x="2095" y="4869"/>
                    <a:pt x="2095" y="4603"/>
                  </a:cubicBezTo>
                  <a:lnTo>
                    <a:pt x="2125" y="1623"/>
                  </a:lnTo>
                  <a:cubicBezTo>
                    <a:pt x="2125" y="1122"/>
                    <a:pt x="2125" y="561"/>
                    <a:pt x="2036" y="0"/>
                  </a:cubicBez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54;p79">
              <a:extLst>
                <a:ext uri="{FF2B5EF4-FFF2-40B4-BE49-F238E27FC236}">
                  <a16:creationId xmlns:a16="http://schemas.microsoft.com/office/drawing/2014/main" id="{19AA3B3F-6466-5E37-6BD0-5BB1A550F8DA}"/>
                </a:ext>
              </a:extLst>
            </p:cNvPr>
            <p:cNvSpPr/>
            <p:nvPr/>
          </p:nvSpPr>
          <p:spPr>
            <a:xfrm>
              <a:off x="4760875" y="2273600"/>
              <a:ext cx="40575" cy="21775"/>
            </a:xfrm>
            <a:custGeom>
              <a:avLst/>
              <a:gdLst/>
              <a:ahLst/>
              <a:cxnLst/>
              <a:rect l="l" t="t" r="r" b="b"/>
              <a:pathLst>
                <a:path w="1623" h="871" extrusionOk="0">
                  <a:moveTo>
                    <a:pt x="579" y="0"/>
                  </a:moveTo>
                  <a:cubicBezTo>
                    <a:pt x="443" y="0"/>
                    <a:pt x="310" y="45"/>
                    <a:pt x="207" y="163"/>
                  </a:cubicBezTo>
                  <a:cubicBezTo>
                    <a:pt x="0" y="458"/>
                    <a:pt x="266" y="841"/>
                    <a:pt x="590" y="871"/>
                  </a:cubicBezTo>
                  <a:cubicBezTo>
                    <a:pt x="856" y="871"/>
                    <a:pt x="1092" y="782"/>
                    <a:pt x="1328" y="694"/>
                  </a:cubicBezTo>
                  <a:cubicBezTo>
                    <a:pt x="1623" y="546"/>
                    <a:pt x="1357" y="340"/>
                    <a:pt x="1151" y="222"/>
                  </a:cubicBezTo>
                  <a:cubicBezTo>
                    <a:pt x="1092" y="163"/>
                    <a:pt x="1033" y="133"/>
                    <a:pt x="974" y="104"/>
                  </a:cubicBezTo>
                  <a:cubicBezTo>
                    <a:pt x="856" y="45"/>
                    <a:pt x="716" y="0"/>
                    <a:pt x="579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55;p79">
              <a:extLst>
                <a:ext uri="{FF2B5EF4-FFF2-40B4-BE49-F238E27FC236}">
                  <a16:creationId xmlns:a16="http://schemas.microsoft.com/office/drawing/2014/main" id="{87B90E9E-2CCF-D65E-526D-24AA7179C24B}"/>
                </a:ext>
              </a:extLst>
            </p:cNvPr>
            <p:cNvSpPr/>
            <p:nvPr/>
          </p:nvSpPr>
          <p:spPr>
            <a:xfrm>
              <a:off x="4664225" y="2044550"/>
              <a:ext cx="83375" cy="246400"/>
            </a:xfrm>
            <a:custGeom>
              <a:avLst/>
              <a:gdLst/>
              <a:ahLst/>
              <a:cxnLst/>
              <a:rect l="l" t="t" r="r" b="b"/>
              <a:pathLst>
                <a:path w="3335" h="9856" extrusionOk="0">
                  <a:moveTo>
                    <a:pt x="3187" y="0"/>
                  </a:moveTo>
                  <a:cubicBezTo>
                    <a:pt x="1712" y="0"/>
                    <a:pt x="738" y="1240"/>
                    <a:pt x="355" y="2302"/>
                  </a:cubicBezTo>
                  <a:cubicBezTo>
                    <a:pt x="237" y="2656"/>
                    <a:pt x="148" y="3040"/>
                    <a:pt x="89" y="3394"/>
                  </a:cubicBezTo>
                  <a:cubicBezTo>
                    <a:pt x="30" y="3984"/>
                    <a:pt x="1" y="4574"/>
                    <a:pt x="1" y="5105"/>
                  </a:cubicBezTo>
                  <a:lnTo>
                    <a:pt x="30" y="8085"/>
                  </a:lnTo>
                  <a:cubicBezTo>
                    <a:pt x="30" y="8351"/>
                    <a:pt x="1" y="8676"/>
                    <a:pt x="89" y="8971"/>
                  </a:cubicBezTo>
                  <a:cubicBezTo>
                    <a:pt x="207" y="9325"/>
                    <a:pt x="443" y="9649"/>
                    <a:pt x="738" y="9767"/>
                  </a:cubicBezTo>
                  <a:cubicBezTo>
                    <a:pt x="886" y="9856"/>
                    <a:pt x="1033" y="9856"/>
                    <a:pt x="1181" y="9856"/>
                  </a:cubicBezTo>
                  <a:cubicBezTo>
                    <a:pt x="1328" y="9856"/>
                    <a:pt x="1476" y="9856"/>
                    <a:pt x="1624" y="9826"/>
                  </a:cubicBezTo>
                  <a:cubicBezTo>
                    <a:pt x="1742" y="9797"/>
                    <a:pt x="1860" y="9797"/>
                    <a:pt x="1978" y="9797"/>
                  </a:cubicBezTo>
                  <a:cubicBezTo>
                    <a:pt x="2037" y="9797"/>
                    <a:pt x="2096" y="9738"/>
                    <a:pt x="2096" y="9649"/>
                  </a:cubicBezTo>
                  <a:cubicBezTo>
                    <a:pt x="2096" y="9590"/>
                    <a:pt x="2037" y="9531"/>
                    <a:pt x="1978" y="9531"/>
                  </a:cubicBezTo>
                  <a:lnTo>
                    <a:pt x="1948" y="9531"/>
                  </a:lnTo>
                  <a:cubicBezTo>
                    <a:pt x="1830" y="9531"/>
                    <a:pt x="1712" y="9531"/>
                    <a:pt x="1594" y="9561"/>
                  </a:cubicBezTo>
                  <a:cubicBezTo>
                    <a:pt x="1449" y="9577"/>
                    <a:pt x="1312" y="9602"/>
                    <a:pt x="1180" y="9602"/>
                  </a:cubicBezTo>
                  <a:cubicBezTo>
                    <a:pt x="1070" y="9602"/>
                    <a:pt x="963" y="9585"/>
                    <a:pt x="856" y="9531"/>
                  </a:cubicBezTo>
                  <a:cubicBezTo>
                    <a:pt x="650" y="9443"/>
                    <a:pt x="443" y="9177"/>
                    <a:pt x="355" y="8882"/>
                  </a:cubicBezTo>
                  <a:cubicBezTo>
                    <a:pt x="296" y="8646"/>
                    <a:pt x="296" y="8351"/>
                    <a:pt x="296" y="8085"/>
                  </a:cubicBezTo>
                  <a:lnTo>
                    <a:pt x="296" y="5105"/>
                  </a:lnTo>
                  <a:cubicBezTo>
                    <a:pt x="296" y="4515"/>
                    <a:pt x="296" y="3925"/>
                    <a:pt x="384" y="3305"/>
                  </a:cubicBezTo>
                  <a:cubicBezTo>
                    <a:pt x="414" y="3010"/>
                    <a:pt x="502" y="2715"/>
                    <a:pt x="620" y="2420"/>
                  </a:cubicBezTo>
                  <a:cubicBezTo>
                    <a:pt x="974" y="1417"/>
                    <a:pt x="1860" y="266"/>
                    <a:pt x="3187" y="266"/>
                  </a:cubicBezTo>
                  <a:cubicBezTo>
                    <a:pt x="3276" y="266"/>
                    <a:pt x="3335" y="207"/>
                    <a:pt x="3335" y="148"/>
                  </a:cubicBezTo>
                  <a:cubicBezTo>
                    <a:pt x="3335" y="59"/>
                    <a:pt x="3246" y="0"/>
                    <a:pt x="3187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56;p79">
              <a:extLst>
                <a:ext uri="{FF2B5EF4-FFF2-40B4-BE49-F238E27FC236}">
                  <a16:creationId xmlns:a16="http://schemas.microsoft.com/office/drawing/2014/main" id="{3F0C6B53-EE78-D9CD-134C-B5FB0AD151A9}"/>
                </a:ext>
              </a:extLst>
            </p:cNvPr>
            <p:cNvSpPr/>
            <p:nvPr/>
          </p:nvSpPr>
          <p:spPr>
            <a:xfrm>
              <a:off x="4664225" y="2130850"/>
              <a:ext cx="52400" cy="160100"/>
            </a:xfrm>
            <a:custGeom>
              <a:avLst/>
              <a:gdLst/>
              <a:ahLst/>
              <a:cxnLst/>
              <a:rect l="l" t="t" r="r" b="b"/>
              <a:pathLst>
                <a:path w="2096" h="6404" extrusionOk="0">
                  <a:moveTo>
                    <a:pt x="89" y="1"/>
                  </a:moveTo>
                  <a:cubicBezTo>
                    <a:pt x="30" y="561"/>
                    <a:pt x="1" y="1122"/>
                    <a:pt x="1" y="1653"/>
                  </a:cubicBezTo>
                  <a:lnTo>
                    <a:pt x="30" y="4633"/>
                  </a:lnTo>
                  <a:cubicBezTo>
                    <a:pt x="30" y="4899"/>
                    <a:pt x="1" y="5224"/>
                    <a:pt x="89" y="5519"/>
                  </a:cubicBezTo>
                  <a:cubicBezTo>
                    <a:pt x="207" y="5873"/>
                    <a:pt x="443" y="6197"/>
                    <a:pt x="738" y="6315"/>
                  </a:cubicBezTo>
                  <a:cubicBezTo>
                    <a:pt x="886" y="6404"/>
                    <a:pt x="1033" y="6404"/>
                    <a:pt x="1181" y="6404"/>
                  </a:cubicBezTo>
                  <a:cubicBezTo>
                    <a:pt x="1328" y="6404"/>
                    <a:pt x="1476" y="6404"/>
                    <a:pt x="1624" y="6374"/>
                  </a:cubicBezTo>
                  <a:cubicBezTo>
                    <a:pt x="1742" y="6345"/>
                    <a:pt x="1860" y="6345"/>
                    <a:pt x="1978" y="6345"/>
                  </a:cubicBezTo>
                  <a:cubicBezTo>
                    <a:pt x="2037" y="6345"/>
                    <a:pt x="2096" y="6286"/>
                    <a:pt x="2096" y="6197"/>
                  </a:cubicBezTo>
                  <a:cubicBezTo>
                    <a:pt x="2096" y="6138"/>
                    <a:pt x="2037" y="6079"/>
                    <a:pt x="1978" y="6079"/>
                  </a:cubicBezTo>
                  <a:lnTo>
                    <a:pt x="1948" y="6079"/>
                  </a:lnTo>
                  <a:cubicBezTo>
                    <a:pt x="1830" y="6079"/>
                    <a:pt x="1712" y="6079"/>
                    <a:pt x="1594" y="6109"/>
                  </a:cubicBezTo>
                  <a:cubicBezTo>
                    <a:pt x="1449" y="6125"/>
                    <a:pt x="1312" y="6150"/>
                    <a:pt x="1180" y="6150"/>
                  </a:cubicBezTo>
                  <a:cubicBezTo>
                    <a:pt x="1070" y="6150"/>
                    <a:pt x="963" y="6133"/>
                    <a:pt x="856" y="6079"/>
                  </a:cubicBezTo>
                  <a:cubicBezTo>
                    <a:pt x="650" y="5991"/>
                    <a:pt x="443" y="5725"/>
                    <a:pt x="355" y="5430"/>
                  </a:cubicBezTo>
                  <a:cubicBezTo>
                    <a:pt x="296" y="5194"/>
                    <a:pt x="296" y="4899"/>
                    <a:pt x="296" y="4633"/>
                  </a:cubicBezTo>
                  <a:lnTo>
                    <a:pt x="296" y="1653"/>
                  </a:lnTo>
                  <a:cubicBezTo>
                    <a:pt x="296" y="1122"/>
                    <a:pt x="296" y="561"/>
                    <a:pt x="355" y="1"/>
                  </a:cubicBez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57;p79">
              <a:extLst>
                <a:ext uri="{FF2B5EF4-FFF2-40B4-BE49-F238E27FC236}">
                  <a16:creationId xmlns:a16="http://schemas.microsoft.com/office/drawing/2014/main" id="{4D68881D-ED08-7CCB-757D-5A8E2AF36164}"/>
                </a:ext>
              </a:extLst>
            </p:cNvPr>
            <p:cNvSpPr/>
            <p:nvPr/>
          </p:nvSpPr>
          <p:spPr>
            <a:xfrm>
              <a:off x="4694475" y="2273600"/>
              <a:ext cx="40600" cy="21775"/>
            </a:xfrm>
            <a:custGeom>
              <a:avLst/>
              <a:gdLst/>
              <a:ahLst/>
              <a:cxnLst/>
              <a:rect l="l" t="t" r="r" b="b"/>
              <a:pathLst>
                <a:path w="1624" h="871" extrusionOk="0">
                  <a:moveTo>
                    <a:pt x="1026" y="0"/>
                  </a:moveTo>
                  <a:cubicBezTo>
                    <a:pt x="886" y="0"/>
                    <a:pt x="738" y="45"/>
                    <a:pt x="620" y="104"/>
                  </a:cubicBezTo>
                  <a:cubicBezTo>
                    <a:pt x="591" y="133"/>
                    <a:pt x="532" y="163"/>
                    <a:pt x="473" y="192"/>
                  </a:cubicBezTo>
                  <a:cubicBezTo>
                    <a:pt x="266" y="340"/>
                    <a:pt x="0" y="546"/>
                    <a:pt x="295" y="664"/>
                  </a:cubicBezTo>
                  <a:cubicBezTo>
                    <a:pt x="502" y="782"/>
                    <a:pt x="768" y="871"/>
                    <a:pt x="1033" y="871"/>
                  </a:cubicBezTo>
                  <a:cubicBezTo>
                    <a:pt x="1358" y="841"/>
                    <a:pt x="1623" y="458"/>
                    <a:pt x="1387" y="163"/>
                  </a:cubicBezTo>
                  <a:cubicBezTo>
                    <a:pt x="1299" y="45"/>
                    <a:pt x="1166" y="0"/>
                    <a:pt x="1026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58;p79">
              <a:extLst>
                <a:ext uri="{FF2B5EF4-FFF2-40B4-BE49-F238E27FC236}">
                  <a16:creationId xmlns:a16="http://schemas.microsoft.com/office/drawing/2014/main" id="{31352823-4710-9F58-AD21-8B161CBAAA40}"/>
                </a:ext>
              </a:extLst>
            </p:cNvPr>
            <p:cNvSpPr/>
            <p:nvPr/>
          </p:nvSpPr>
          <p:spPr>
            <a:xfrm>
              <a:off x="4456200" y="2059300"/>
              <a:ext cx="83375" cy="83375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53" y="1"/>
                  </a:moveTo>
                  <a:cubicBezTo>
                    <a:pt x="738" y="1"/>
                    <a:pt x="1" y="738"/>
                    <a:pt x="1" y="1653"/>
                  </a:cubicBezTo>
                  <a:cubicBezTo>
                    <a:pt x="1" y="2568"/>
                    <a:pt x="738" y="3335"/>
                    <a:pt x="1653" y="3335"/>
                  </a:cubicBezTo>
                  <a:cubicBezTo>
                    <a:pt x="2568" y="3335"/>
                    <a:pt x="3335" y="2568"/>
                    <a:pt x="3335" y="1653"/>
                  </a:cubicBezTo>
                  <a:cubicBezTo>
                    <a:pt x="3335" y="738"/>
                    <a:pt x="2568" y="1"/>
                    <a:pt x="1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59;p79">
              <a:extLst>
                <a:ext uri="{FF2B5EF4-FFF2-40B4-BE49-F238E27FC236}">
                  <a16:creationId xmlns:a16="http://schemas.microsoft.com/office/drawing/2014/main" id="{F79DFEC1-3393-922C-A4C6-6948FEC3AF16}"/>
                </a:ext>
              </a:extLst>
            </p:cNvPr>
            <p:cNvSpPr/>
            <p:nvPr/>
          </p:nvSpPr>
          <p:spPr>
            <a:xfrm>
              <a:off x="4493075" y="1835775"/>
              <a:ext cx="62750" cy="247150"/>
            </a:xfrm>
            <a:custGeom>
              <a:avLst/>
              <a:gdLst/>
              <a:ahLst/>
              <a:cxnLst/>
              <a:rect l="l" t="t" r="r" b="b"/>
              <a:pathLst>
                <a:path w="2510" h="9886" extrusionOk="0">
                  <a:moveTo>
                    <a:pt x="2509" y="1"/>
                  </a:moveTo>
                  <a:lnTo>
                    <a:pt x="2509" y="1"/>
                  </a:lnTo>
                  <a:cubicBezTo>
                    <a:pt x="2007" y="414"/>
                    <a:pt x="1653" y="886"/>
                    <a:pt x="1358" y="1358"/>
                  </a:cubicBezTo>
                  <a:cubicBezTo>
                    <a:pt x="1299" y="1476"/>
                    <a:pt x="1240" y="1565"/>
                    <a:pt x="1181" y="1653"/>
                  </a:cubicBezTo>
                  <a:cubicBezTo>
                    <a:pt x="1093" y="1860"/>
                    <a:pt x="1004" y="2037"/>
                    <a:pt x="945" y="2184"/>
                  </a:cubicBezTo>
                  <a:cubicBezTo>
                    <a:pt x="916" y="2243"/>
                    <a:pt x="916" y="2302"/>
                    <a:pt x="886" y="2332"/>
                  </a:cubicBezTo>
                  <a:cubicBezTo>
                    <a:pt x="444" y="3424"/>
                    <a:pt x="266" y="4574"/>
                    <a:pt x="178" y="5548"/>
                  </a:cubicBezTo>
                  <a:cubicBezTo>
                    <a:pt x="60" y="6640"/>
                    <a:pt x="1" y="7732"/>
                    <a:pt x="1" y="8824"/>
                  </a:cubicBezTo>
                  <a:cubicBezTo>
                    <a:pt x="1" y="9119"/>
                    <a:pt x="1" y="9414"/>
                    <a:pt x="1" y="9709"/>
                  </a:cubicBezTo>
                  <a:cubicBezTo>
                    <a:pt x="1" y="9797"/>
                    <a:pt x="60" y="9886"/>
                    <a:pt x="178" y="9886"/>
                  </a:cubicBezTo>
                  <a:cubicBezTo>
                    <a:pt x="266" y="9856"/>
                    <a:pt x="325" y="9797"/>
                    <a:pt x="325" y="9709"/>
                  </a:cubicBezTo>
                  <a:cubicBezTo>
                    <a:pt x="325" y="9414"/>
                    <a:pt x="325" y="9119"/>
                    <a:pt x="325" y="8824"/>
                  </a:cubicBezTo>
                  <a:cubicBezTo>
                    <a:pt x="325" y="7732"/>
                    <a:pt x="384" y="6670"/>
                    <a:pt x="503" y="5578"/>
                  </a:cubicBezTo>
                  <a:cubicBezTo>
                    <a:pt x="621" y="4574"/>
                    <a:pt x="798" y="3394"/>
                    <a:pt x="1240" y="2332"/>
                  </a:cubicBezTo>
                  <a:cubicBezTo>
                    <a:pt x="1299" y="2184"/>
                    <a:pt x="1358" y="2066"/>
                    <a:pt x="1447" y="1919"/>
                  </a:cubicBezTo>
                  <a:cubicBezTo>
                    <a:pt x="1535" y="1742"/>
                    <a:pt x="1653" y="1535"/>
                    <a:pt x="1801" y="1329"/>
                  </a:cubicBezTo>
                  <a:cubicBezTo>
                    <a:pt x="1801" y="1299"/>
                    <a:pt x="1801" y="1299"/>
                    <a:pt x="1830" y="1270"/>
                  </a:cubicBezTo>
                  <a:cubicBezTo>
                    <a:pt x="1889" y="1152"/>
                    <a:pt x="1978" y="1034"/>
                    <a:pt x="2096" y="916"/>
                  </a:cubicBezTo>
                  <a:cubicBezTo>
                    <a:pt x="2243" y="709"/>
                    <a:pt x="2361" y="473"/>
                    <a:pt x="2450" y="207"/>
                  </a:cubicBezTo>
                  <a:cubicBezTo>
                    <a:pt x="2480" y="148"/>
                    <a:pt x="2509" y="60"/>
                    <a:pt x="2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60;p79">
              <a:extLst>
                <a:ext uri="{FF2B5EF4-FFF2-40B4-BE49-F238E27FC236}">
                  <a16:creationId xmlns:a16="http://schemas.microsoft.com/office/drawing/2014/main" id="{054AE8D2-119F-A723-D6A9-9B70CDBC41CD}"/>
                </a:ext>
              </a:extLst>
            </p:cNvPr>
            <p:cNvSpPr/>
            <p:nvPr/>
          </p:nvSpPr>
          <p:spPr>
            <a:xfrm>
              <a:off x="4493075" y="2056350"/>
              <a:ext cx="8150" cy="26575"/>
            </a:xfrm>
            <a:custGeom>
              <a:avLst/>
              <a:gdLst/>
              <a:ahLst/>
              <a:cxnLst/>
              <a:rect l="l" t="t" r="r" b="b"/>
              <a:pathLst>
                <a:path w="326" h="1063" extrusionOk="0">
                  <a:moveTo>
                    <a:pt x="1" y="1"/>
                  </a:moveTo>
                  <a:cubicBezTo>
                    <a:pt x="1" y="296"/>
                    <a:pt x="1" y="591"/>
                    <a:pt x="1" y="886"/>
                  </a:cubicBezTo>
                  <a:cubicBezTo>
                    <a:pt x="1" y="974"/>
                    <a:pt x="60" y="1063"/>
                    <a:pt x="178" y="1063"/>
                  </a:cubicBezTo>
                  <a:cubicBezTo>
                    <a:pt x="266" y="1033"/>
                    <a:pt x="325" y="974"/>
                    <a:pt x="325" y="886"/>
                  </a:cubicBezTo>
                  <a:cubicBezTo>
                    <a:pt x="325" y="591"/>
                    <a:pt x="325" y="296"/>
                    <a:pt x="325" y="1"/>
                  </a:cubicBezTo>
                  <a:close/>
                </a:path>
              </a:pathLst>
            </a:custGeom>
            <a:solidFill>
              <a:srgbClr val="E4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61;p79">
              <a:extLst>
                <a:ext uri="{FF2B5EF4-FFF2-40B4-BE49-F238E27FC236}">
                  <a16:creationId xmlns:a16="http://schemas.microsoft.com/office/drawing/2014/main" id="{ACBD58DE-5214-E2A7-C379-3E2C35798F76}"/>
                </a:ext>
              </a:extLst>
            </p:cNvPr>
            <p:cNvSpPr/>
            <p:nvPr/>
          </p:nvSpPr>
          <p:spPr>
            <a:xfrm>
              <a:off x="4475375" y="2078475"/>
              <a:ext cx="45025" cy="45025"/>
            </a:xfrm>
            <a:custGeom>
              <a:avLst/>
              <a:gdLst/>
              <a:ahLst/>
              <a:cxnLst/>
              <a:rect l="l" t="t" r="r" b="b"/>
              <a:pathLst>
                <a:path w="1801" h="1801" extrusionOk="0">
                  <a:moveTo>
                    <a:pt x="886" y="1"/>
                  </a:moveTo>
                  <a:cubicBezTo>
                    <a:pt x="384" y="1"/>
                    <a:pt x="1" y="384"/>
                    <a:pt x="1" y="886"/>
                  </a:cubicBezTo>
                  <a:cubicBezTo>
                    <a:pt x="1" y="1388"/>
                    <a:pt x="384" y="1801"/>
                    <a:pt x="886" y="1801"/>
                  </a:cubicBezTo>
                  <a:cubicBezTo>
                    <a:pt x="1388" y="1801"/>
                    <a:pt x="1801" y="1388"/>
                    <a:pt x="1801" y="886"/>
                  </a:cubicBezTo>
                  <a:cubicBezTo>
                    <a:pt x="1801" y="384"/>
                    <a:pt x="1388" y="1"/>
                    <a:pt x="8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62;p79">
              <a:extLst>
                <a:ext uri="{FF2B5EF4-FFF2-40B4-BE49-F238E27FC236}">
                  <a16:creationId xmlns:a16="http://schemas.microsoft.com/office/drawing/2014/main" id="{137399EE-CB47-CB2C-CBDC-0C8E625327A2}"/>
                </a:ext>
              </a:extLst>
            </p:cNvPr>
            <p:cNvSpPr/>
            <p:nvPr/>
          </p:nvSpPr>
          <p:spPr>
            <a:xfrm>
              <a:off x="4717350" y="18365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59" y="0"/>
                  </a:move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63;p79">
              <a:extLst>
                <a:ext uri="{FF2B5EF4-FFF2-40B4-BE49-F238E27FC236}">
                  <a16:creationId xmlns:a16="http://schemas.microsoft.com/office/drawing/2014/main" id="{921D03F7-BF61-6688-7B89-66E582D61CDF}"/>
                </a:ext>
              </a:extLst>
            </p:cNvPr>
            <p:cNvSpPr/>
            <p:nvPr/>
          </p:nvSpPr>
          <p:spPr>
            <a:xfrm>
              <a:off x="4468750" y="1690125"/>
              <a:ext cx="171900" cy="140825"/>
            </a:xfrm>
            <a:custGeom>
              <a:avLst/>
              <a:gdLst/>
              <a:ahLst/>
              <a:cxnLst/>
              <a:rect l="l" t="t" r="r" b="b"/>
              <a:pathLst>
                <a:path w="6876" h="5633" extrusionOk="0">
                  <a:moveTo>
                    <a:pt x="3894" y="1"/>
                  </a:moveTo>
                  <a:cubicBezTo>
                    <a:pt x="1866" y="1"/>
                    <a:pt x="30" y="486"/>
                    <a:pt x="30" y="486"/>
                  </a:cubicBezTo>
                  <a:cubicBezTo>
                    <a:pt x="0" y="2079"/>
                    <a:pt x="1328" y="4145"/>
                    <a:pt x="1328" y="4145"/>
                  </a:cubicBezTo>
                  <a:cubicBezTo>
                    <a:pt x="2138" y="5281"/>
                    <a:pt x="3007" y="5632"/>
                    <a:pt x="3774" y="5632"/>
                  </a:cubicBezTo>
                  <a:cubicBezTo>
                    <a:pt x="5018" y="5632"/>
                    <a:pt x="5990" y="4706"/>
                    <a:pt x="5990" y="4706"/>
                  </a:cubicBezTo>
                  <a:cubicBezTo>
                    <a:pt x="6787" y="3260"/>
                    <a:pt x="6875" y="486"/>
                    <a:pt x="6875" y="486"/>
                  </a:cubicBezTo>
                  <a:cubicBezTo>
                    <a:pt x="5970" y="122"/>
                    <a:pt x="4908" y="1"/>
                    <a:pt x="3894" y="1"/>
                  </a:cubicBez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64;p79">
              <a:extLst>
                <a:ext uri="{FF2B5EF4-FFF2-40B4-BE49-F238E27FC236}">
                  <a16:creationId xmlns:a16="http://schemas.microsoft.com/office/drawing/2014/main" id="{0FC476CB-7A00-0E1C-4EB5-9073579EC925}"/>
                </a:ext>
              </a:extLst>
            </p:cNvPr>
            <p:cNvSpPr/>
            <p:nvPr/>
          </p:nvSpPr>
          <p:spPr>
            <a:xfrm>
              <a:off x="4625125" y="1682350"/>
              <a:ext cx="36175" cy="45025"/>
            </a:xfrm>
            <a:custGeom>
              <a:avLst/>
              <a:gdLst/>
              <a:ahLst/>
              <a:cxnLst/>
              <a:rect l="l" t="t" r="r" b="b"/>
              <a:pathLst>
                <a:path w="1447" h="1801" extrusionOk="0">
                  <a:moveTo>
                    <a:pt x="1447" y="0"/>
                  </a:moveTo>
                  <a:lnTo>
                    <a:pt x="1240" y="59"/>
                  </a:lnTo>
                  <a:lnTo>
                    <a:pt x="1" y="1594"/>
                  </a:lnTo>
                  <a:lnTo>
                    <a:pt x="119" y="180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65;p79">
              <a:extLst>
                <a:ext uri="{FF2B5EF4-FFF2-40B4-BE49-F238E27FC236}">
                  <a16:creationId xmlns:a16="http://schemas.microsoft.com/office/drawing/2014/main" id="{2CE03484-E76E-769F-2D29-D08C24F89EB2}"/>
                </a:ext>
              </a:extLst>
            </p:cNvPr>
            <p:cNvSpPr/>
            <p:nvPr/>
          </p:nvSpPr>
          <p:spPr>
            <a:xfrm>
              <a:off x="4612600" y="1742100"/>
              <a:ext cx="53125" cy="64950"/>
            </a:xfrm>
            <a:custGeom>
              <a:avLst/>
              <a:gdLst/>
              <a:ahLst/>
              <a:cxnLst/>
              <a:rect l="l" t="t" r="r" b="b"/>
              <a:pathLst>
                <a:path w="2125" h="2598" extrusionOk="0">
                  <a:moveTo>
                    <a:pt x="2125" y="0"/>
                  </a:moveTo>
                  <a:lnTo>
                    <a:pt x="0" y="2391"/>
                  </a:lnTo>
                  <a:lnTo>
                    <a:pt x="177" y="2597"/>
                  </a:lnTo>
                  <a:lnTo>
                    <a:pt x="2125" y="355"/>
                  </a:lnTo>
                  <a:cubicBezTo>
                    <a:pt x="2125" y="355"/>
                    <a:pt x="2125" y="89"/>
                    <a:pt x="2125" y="0"/>
                  </a:cubicBez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66;p79">
              <a:extLst>
                <a:ext uri="{FF2B5EF4-FFF2-40B4-BE49-F238E27FC236}">
                  <a16:creationId xmlns:a16="http://schemas.microsoft.com/office/drawing/2014/main" id="{D1248654-CD69-8C68-E2A3-DC412CE2C918}"/>
                </a:ext>
              </a:extLst>
            </p:cNvPr>
            <p:cNvSpPr/>
            <p:nvPr/>
          </p:nvSpPr>
          <p:spPr>
            <a:xfrm>
              <a:off x="4496775" y="1728825"/>
              <a:ext cx="97400" cy="9425"/>
            </a:xfrm>
            <a:custGeom>
              <a:avLst/>
              <a:gdLst/>
              <a:ahLst/>
              <a:cxnLst/>
              <a:rect l="l" t="t" r="r" b="b"/>
              <a:pathLst>
                <a:path w="3896" h="377" extrusionOk="0">
                  <a:moveTo>
                    <a:pt x="3807" y="0"/>
                  </a:moveTo>
                  <a:cubicBezTo>
                    <a:pt x="3156" y="152"/>
                    <a:pt x="2512" y="225"/>
                    <a:pt x="1881" y="225"/>
                  </a:cubicBezTo>
                  <a:cubicBezTo>
                    <a:pt x="1282" y="225"/>
                    <a:pt x="693" y="159"/>
                    <a:pt x="118" y="30"/>
                  </a:cubicBezTo>
                  <a:cubicBezTo>
                    <a:pt x="59" y="30"/>
                    <a:pt x="30" y="59"/>
                    <a:pt x="30" y="89"/>
                  </a:cubicBezTo>
                  <a:cubicBezTo>
                    <a:pt x="0" y="148"/>
                    <a:pt x="30" y="177"/>
                    <a:pt x="89" y="177"/>
                  </a:cubicBezTo>
                  <a:cubicBezTo>
                    <a:pt x="664" y="310"/>
                    <a:pt x="1273" y="377"/>
                    <a:pt x="1890" y="377"/>
                  </a:cubicBezTo>
                  <a:cubicBezTo>
                    <a:pt x="2095" y="377"/>
                    <a:pt x="2302" y="369"/>
                    <a:pt x="2509" y="354"/>
                  </a:cubicBezTo>
                  <a:cubicBezTo>
                    <a:pt x="2951" y="325"/>
                    <a:pt x="3394" y="266"/>
                    <a:pt x="3836" y="148"/>
                  </a:cubicBezTo>
                  <a:cubicBezTo>
                    <a:pt x="3866" y="148"/>
                    <a:pt x="3895" y="118"/>
                    <a:pt x="3895" y="59"/>
                  </a:cubicBezTo>
                  <a:cubicBezTo>
                    <a:pt x="3866" y="30"/>
                    <a:pt x="3836" y="0"/>
                    <a:pt x="3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67;p79">
              <a:extLst>
                <a:ext uri="{FF2B5EF4-FFF2-40B4-BE49-F238E27FC236}">
                  <a16:creationId xmlns:a16="http://schemas.microsoft.com/office/drawing/2014/main" id="{31BED59D-1643-DB19-EC48-FEF0AE9D35F1}"/>
                </a:ext>
              </a:extLst>
            </p:cNvPr>
            <p:cNvSpPr/>
            <p:nvPr/>
          </p:nvSpPr>
          <p:spPr>
            <a:xfrm>
              <a:off x="4521125" y="1753900"/>
              <a:ext cx="59025" cy="8425"/>
            </a:xfrm>
            <a:custGeom>
              <a:avLst/>
              <a:gdLst/>
              <a:ahLst/>
              <a:cxnLst/>
              <a:rect l="l" t="t" r="r" b="b"/>
              <a:pathLst>
                <a:path w="2361" h="337" extrusionOk="0">
                  <a:moveTo>
                    <a:pt x="2272" y="1"/>
                  </a:moveTo>
                  <a:cubicBezTo>
                    <a:pt x="1872" y="115"/>
                    <a:pt x="1497" y="180"/>
                    <a:pt x="1011" y="180"/>
                  </a:cubicBezTo>
                  <a:cubicBezTo>
                    <a:pt x="744" y="180"/>
                    <a:pt x="444" y="160"/>
                    <a:pt x="89" y="119"/>
                  </a:cubicBezTo>
                  <a:cubicBezTo>
                    <a:pt x="59" y="119"/>
                    <a:pt x="0" y="148"/>
                    <a:pt x="0" y="178"/>
                  </a:cubicBezTo>
                  <a:cubicBezTo>
                    <a:pt x="0" y="207"/>
                    <a:pt x="30" y="266"/>
                    <a:pt x="59" y="266"/>
                  </a:cubicBezTo>
                  <a:cubicBezTo>
                    <a:pt x="448" y="309"/>
                    <a:pt x="774" y="337"/>
                    <a:pt x="1059" y="337"/>
                  </a:cubicBezTo>
                  <a:cubicBezTo>
                    <a:pt x="1164" y="337"/>
                    <a:pt x="1263" y="333"/>
                    <a:pt x="1358" y="325"/>
                  </a:cubicBezTo>
                  <a:cubicBezTo>
                    <a:pt x="1712" y="296"/>
                    <a:pt x="2007" y="237"/>
                    <a:pt x="2302" y="148"/>
                  </a:cubicBezTo>
                  <a:cubicBezTo>
                    <a:pt x="2361" y="148"/>
                    <a:pt x="2361" y="89"/>
                    <a:pt x="2361" y="60"/>
                  </a:cubicBezTo>
                  <a:cubicBezTo>
                    <a:pt x="2361" y="30"/>
                    <a:pt x="2302" y="1"/>
                    <a:pt x="2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68;p79">
              <a:extLst>
                <a:ext uri="{FF2B5EF4-FFF2-40B4-BE49-F238E27FC236}">
                  <a16:creationId xmlns:a16="http://schemas.microsoft.com/office/drawing/2014/main" id="{5D9C38CA-05A2-4BD9-7160-1A871615EE5A}"/>
                </a:ext>
              </a:extLst>
            </p:cNvPr>
            <p:cNvSpPr/>
            <p:nvPr/>
          </p:nvSpPr>
          <p:spPr>
            <a:xfrm>
              <a:off x="4510800" y="1771600"/>
              <a:ext cx="83375" cy="13500"/>
            </a:xfrm>
            <a:custGeom>
              <a:avLst/>
              <a:gdLst/>
              <a:ahLst/>
              <a:cxnLst/>
              <a:rect l="l" t="t" r="r" b="b"/>
              <a:pathLst>
                <a:path w="3335" h="540" extrusionOk="0">
                  <a:moveTo>
                    <a:pt x="3216" y="1"/>
                  </a:moveTo>
                  <a:cubicBezTo>
                    <a:pt x="2676" y="262"/>
                    <a:pt x="2023" y="390"/>
                    <a:pt x="1385" y="390"/>
                  </a:cubicBezTo>
                  <a:cubicBezTo>
                    <a:pt x="941" y="390"/>
                    <a:pt x="505" y="328"/>
                    <a:pt x="118" y="207"/>
                  </a:cubicBezTo>
                  <a:cubicBezTo>
                    <a:pt x="109" y="199"/>
                    <a:pt x="98" y="195"/>
                    <a:pt x="87" y="195"/>
                  </a:cubicBezTo>
                  <a:cubicBezTo>
                    <a:pt x="59" y="195"/>
                    <a:pt x="30" y="216"/>
                    <a:pt x="30" y="237"/>
                  </a:cubicBezTo>
                  <a:cubicBezTo>
                    <a:pt x="0" y="296"/>
                    <a:pt x="30" y="325"/>
                    <a:pt x="59" y="355"/>
                  </a:cubicBezTo>
                  <a:cubicBezTo>
                    <a:pt x="502" y="478"/>
                    <a:pt x="985" y="539"/>
                    <a:pt x="1476" y="539"/>
                  </a:cubicBezTo>
                  <a:cubicBezTo>
                    <a:pt x="1574" y="539"/>
                    <a:pt x="1672" y="537"/>
                    <a:pt x="1771" y="532"/>
                  </a:cubicBezTo>
                  <a:cubicBezTo>
                    <a:pt x="2302" y="502"/>
                    <a:pt x="2833" y="355"/>
                    <a:pt x="3275" y="148"/>
                  </a:cubicBezTo>
                  <a:cubicBezTo>
                    <a:pt x="3334" y="148"/>
                    <a:pt x="3334" y="89"/>
                    <a:pt x="3334" y="60"/>
                  </a:cubicBezTo>
                  <a:cubicBezTo>
                    <a:pt x="3305" y="1"/>
                    <a:pt x="3275" y="1"/>
                    <a:pt x="3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continence Disease by Slidesgo">
  <a:themeElements>
    <a:clrScheme name="Simple Light">
      <a:dk1>
        <a:srgbClr val="336C7E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6C7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427</Words>
  <Application>Microsoft Office PowerPoint</Application>
  <PresentationFormat>On-screen Show (16:9)</PresentationFormat>
  <Paragraphs>129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Red Hat Display ExtraBold</vt:lpstr>
      <vt:lpstr>Darker Grotesque SemiBold</vt:lpstr>
      <vt:lpstr>Archivo</vt:lpstr>
      <vt:lpstr>Arial</vt:lpstr>
      <vt:lpstr>Red Hat Display</vt:lpstr>
      <vt:lpstr>Wingdings</vt:lpstr>
      <vt:lpstr>Calibri Light</vt:lpstr>
      <vt:lpstr>Segoe Script</vt:lpstr>
      <vt:lpstr>Montserrat</vt:lpstr>
      <vt:lpstr>Incontinence Disease by Slidesgo</vt:lpstr>
      <vt:lpstr>Doctor Fee Prediction</vt:lpstr>
      <vt:lpstr>PROBLEM   STATEMENT</vt:lpstr>
      <vt:lpstr>OUR TEAM</vt:lpstr>
      <vt:lpstr>ABOUT PRACTO</vt:lpstr>
      <vt:lpstr>INTRODUCTION</vt:lpstr>
      <vt:lpstr>Technical Aspects</vt:lpstr>
      <vt:lpstr>ABOUT PROJECT</vt:lpstr>
      <vt:lpstr>Walk Through The Project</vt:lpstr>
      <vt:lpstr>PowerPoint Presentation</vt:lpstr>
      <vt:lpstr>PowerPoint Presentation</vt:lpstr>
      <vt:lpstr>PowerPoint Presentation</vt:lpstr>
      <vt:lpstr>PowerPoint Presentation</vt:lpstr>
      <vt:lpstr>8200+ Doctors</vt:lpstr>
      <vt:lpstr>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Doctor Fee Prediction</dc:title>
  <dc:creator>JIGAR SANANDIYA</dc:creator>
  <cp:lastModifiedBy>JR PATEL</cp:lastModifiedBy>
  <cp:revision>19</cp:revision>
  <dcterms:modified xsi:type="dcterms:W3CDTF">2023-04-17T04:19:49Z</dcterms:modified>
</cp:coreProperties>
</file>