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38755-B666-4B18-806A-7F3079B82A3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4CC8-D555-4725-91A9-89E3C188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4CC8-D555-4725-91A9-89E3C188E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4CC8-D555-4725-91A9-89E3C188E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4CC8-D555-4725-91A9-89E3C188E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4CC8-D555-4725-91A9-89E3C188E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9422360-C2AC-4F4A-9301-2B945B306A28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282C-28E6-4A6F-B222-2CBA329BBAB0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A0A3-7F75-4946-B0DB-A1E8477DF85F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4E54-481A-460C-BBA4-248BACECA4CD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D7A-7EE7-4389-B26E-566A173AB80E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9493-BD93-404E-9CA3-949228F8996C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C20-5439-4102-816B-AC71224FFF76}" type="datetime1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6FBB-90F5-4944-A490-8ADA1C1F1C2B}" type="datetime1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BB3B-5DA0-4B3B-899A-758AA95CE9B6}" type="datetime1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C1F4-57D7-4CAE-AB1B-9CD9F5012ED0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0BBC-B786-463D-BA9F-43A0339785B6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FF4F0AC-C574-4E76-ACFD-ED7FC644F190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33A3E16-3C9E-4394-B1AF-9D63F7BFD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Item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Jigar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jjpatel@andrew.cmu.edu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28600"/>
            <a:ext cx="8041440" cy="93503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3657600" cy="4524375"/>
          </a:xfrm>
        </p:spPr>
        <p:txBody>
          <a:bodyPr>
            <a:normAutofit/>
          </a:bodyPr>
          <a:lstStyle/>
          <a:p>
            <a:r>
              <a:rPr lang="en-US" dirty="0" smtClean="0"/>
              <a:t>Reminds user </a:t>
            </a:r>
            <a:r>
              <a:rPr lang="en-US" dirty="0"/>
              <a:t>to buy items which have either gone out of stock or are going to get out of stock </a:t>
            </a:r>
            <a:r>
              <a:rPr lang="en-US" dirty="0" smtClean="0"/>
              <a:t>soon</a:t>
            </a:r>
          </a:p>
          <a:p>
            <a:r>
              <a:rPr lang="en-US" dirty="0" smtClean="0"/>
              <a:t>User can see what is due today, this week or later</a:t>
            </a:r>
          </a:p>
          <a:p>
            <a:r>
              <a:rPr lang="en-US" dirty="0" smtClean="0"/>
              <a:t>This list can be used as shopping list</a:t>
            </a:r>
          </a:p>
          <a:p>
            <a:r>
              <a:rPr lang="en-US" dirty="0" smtClean="0"/>
              <a:t>More </a:t>
            </a:r>
            <a:r>
              <a:rPr lang="en-US" dirty="0"/>
              <a:t>useful for frequently bought items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42478"/>
            <a:ext cx="4124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381000"/>
            <a:ext cx="8041440" cy="1011237"/>
          </a:xfrm>
        </p:spPr>
        <p:txBody>
          <a:bodyPr/>
          <a:lstStyle/>
          <a:p>
            <a:r>
              <a:rPr lang="en-US" dirty="0" smtClean="0"/>
              <a:t>Implementation –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541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05600" y="3467100"/>
            <a:ext cx="1371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Alarm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811282" y="3429000"/>
            <a:ext cx="1219200" cy="1219200"/>
          </a:xfrm>
          <a:prstGeom prst="ca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905000"/>
            <a:ext cx="14478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905000"/>
            <a:ext cx="1905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Update Service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3048000"/>
            <a:ext cx="14478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Due Activity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0" y="4114800"/>
            <a:ext cx="14478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Usage Activity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5157387"/>
            <a:ext cx="1524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27" name="Elbow Connector 26"/>
          <p:cNvCxnSpPr>
            <a:endCxn id="5" idx="2"/>
          </p:cNvCxnSpPr>
          <p:nvPr/>
        </p:nvCxnSpPr>
        <p:spPr>
          <a:xfrm flipV="1">
            <a:off x="3810000" y="4152900"/>
            <a:ext cx="3581400" cy="1309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0"/>
            <a:endCxn id="10" idx="3"/>
          </p:cNvCxnSpPr>
          <p:nvPr/>
        </p:nvCxnSpPr>
        <p:spPr>
          <a:xfrm rot="16200000" flipV="1">
            <a:off x="6343650" y="2419350"/>
            <a:ext cx="11811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3"/>
          </p:cNvCxnSpPr>
          <p:nvPr/>
        </p:nvCxnSpPr>
        <p:spPr>
          <a:xfrm flipH="1">
            <a:off x="3733800" y="2286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0"/>
          </p:cNvCxnSpPr>
          <p:nvPr/>
        </p:nvCxnSpPr>
        <p:spPr>
          <a:xfrm>
            <a:off x="3009900" y="2667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6" idx="2"/>
          </p:cNvCxnSpPr>
          <p:nvPr/>
        </p:nvCxnSpPr>
        <p:spPr>
          <a:xfrm>
            <a:off x="3733800" y="3429000"/>
            <a:ext cx="1077482" cy="609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ame 46"/>
          <p:cNvSpPr/>
          <p:nvPr/>
        </p:nvSpPr>
        <p:spPr>
          <a:xfrm>
            <a:off x="914400" y="1905001"/>
            <a:ext cx="990600" cy="3861986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905000" y="34671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2" idx="1"/>
          </p:cNvCxnSpPr>
          <p:nvPr/>
        </p:nvCxnSpPr>
        <p:spPr>
          <a:xfrm>
            <a:off x="1905000" y="4495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1905000" y="5462187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1"/>
          </p:cNvCxnSpPr>
          <p:nvPr/>
        </p:nvCxnSpPr>
        <p:spPr>
          <a:xfrm>
            <a:off x="1905000" y="2285999"/>
            <a:ext cx="3810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3</a:t>
            </a:fld>
            <a:endParaRPr lang="en-US"/>
          </a:p>
        </p:txBody>
      </p:sp>
      <p:cxnSp>
        <p:nvCxnSpPr>
          <p:cNvPr id="8" name="Elbow Connector 7"/>
          <p:cNvCxnSpPr>
            <a:endCxn id="6" idx="2"/>
          </p:cNvCxnSpPr>
          <p:nvPr/>
        </p:nvCxnSpPr>
        <p:spPr>
          <a:xfrm flipV="1">
            <a:off x="3733800" y="4038600"/>
            <a:ext cx="1077482" cy="4572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706437"/>
          </a:xfrm>
        </p:spPr>
        <p:txBody>
          <a:bodyPr/>
          <a:lstStyle/>
          <a:p>
            <a:r>
              <a:rPr lang="en-US" sz="4000" dirty="0" smtClean="0"/>
              <a:t>Output - Notification and Items Due</a:t>
            </a:r>
            <a:endParaRPr lang="en-US" sz="4000" dirty="0"/>
          </a:p>
        </p:txBody>
      </p:sp>
      <p:pic>
        <p:nvPicPr>
          <p:cNvPr id="3074" name="Picture 2" descr="\\andrew\users\users13\jjpatel\Downloads\doc\doc\Notification View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600200"/>
            <a:ext cx="3657600" cy="30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600200"/>
            <a:ext cx="3657600" cy="4229923"/>
          </a:xfrm>
        </p:spPr>
      </p:pic>
    </p:spTree>
    <p:extLst>
      <p:ext uri="{BB962C8B-B14F-4D97-AF65-F5344CB8AC3E}">
        <p14:creationId xmlns:p14="http://schemas.microsoft.com/office/powerpoint/2010/main" val="28503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41440" cy="888637"/>
          </a:xfrm>
        </p:spPr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– Items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875"/>
            <a:ext cx="7467600" cy="4999125"/>
          </a:xfrm>
        </p:spPr>
        <p:txBody>
          <a:bodyPr/>
          <a:lstStyle/>
          <a:p>
            <a:r>
              <a:rPr lang="en-US" dirty="0" smtClean="0"/>
              <a:t>User enters items he wants to track for the first time along with its usage duration in days.</a:t>
            </a:r>
          </a:p>
          <a:p>
            <a:r>
              <a:rPr lang="en-US" dirty="0" smtClean="0"/>
              <a:t>And he can update it any time later. System automatically takes care of updating days left.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71717"/>
            <a:ext cx="4001058" cy="2667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94" y="2904712"/>
            <a:ext cx="398200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381000"/>
            <a:ext cx="8041440" cy="706437"/>
          </a:xfrm>
        </p:spPr>
        <p:txBody>
          <a:bodyPr/>
          <a:lstStyle/>
          <a:p>
            <a:r>
              <a:rPr lang="en-US" dirty="0" smtClean="0"/>
              <a:t>Flow – </a:t>
            </a:r>
            <a:r>
              <a:rPr lang="en-US" dirty="0" smtClean="0"/>
              <a:t>User Buys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191000" cy="5043488"/>
          </a:xfrm>
        </p:spPr>
        <p:txBody>
          <a:bodyPr/>
          <a:lstStyle/>
          <a:p>
            <a:r>
              <a:rPr lang="en-US" dirty="0" smtClean="0"/>
              <a:t>Whenever user goes to shopping, he indicates which item has been bought</a:t>
            </a:r>
          </a:p>
          <a:p>
            <a:r>
              <a:rPr lang="en-US" dirty="0" smtClean="0"/>
              <a:t>By single click user indicates that he bought </a:t>
            </a:r>
            <a:r>
              <a:rPr lang="en-US" dirty="0" smtClean="0"/>
              <a:t>default quantity and bought it today</a:t>
            </a:r>
          </a:p>
          <a:p>
            <a:r>
              <a:rPr lang="en-US" dirty="0" smtClean="0"/>
              <a:t>Otherwise he needs to long press and edit as shown. This allows him to enter </a:t>
            </a:r>
            <a:r>
              <a:rPr lang="en-US" dirty="0" smtClean="0"/>
              <a:t>buying details </a:t>
            </a:r>
            <a:r>
              <a:rPr lang="en-US" dirty="0" smtClean="0"/>
              <a:t>even after shopping date</a:t>
            </a:r>
            <a:endParaRPr lang="en-US" dirty="0"/>
          </a:p>
        </p:txBody>
      </p:sp>
      <p:pic>
        <p:nvPicPr>
          <p:cNvPr id="7171" name="Picture 3" descr="\\andrew\users\users13\jjpatel\Downloads\doc\doc\Edit Shopping Deta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44" y="1204912"/>
            <a:ext cx="3687256" cy="50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58837"/>
          </a:xfrm>
        </p:spPr>
        <p:txBody>
          <a:bodyPr/>
          <a:lstStyle/>
          <a:p>
            <a:r>
              <a:rPr lang="en-US" dirty="0" smtClean="0"/>
              <a:t>Storage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467600" cy="4770525"/>
          </a:xfrm>
        </p:spPr>
        <p:txBody>
          <a:bodyPr/>
          <a:lstStyle/>
          <a:p>
            <a:r>
              <a:rPr lang="en-US" dirty="0" smtClean="0"/>
              <a:t>App remembers following things about items and uses them to create the notification and due </a:t>
            </a:r>
            <a:r>
              <a:rPr lang="en-US" dirty="0" smtClean="0"/>
              <a:t>list – uses SQLite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80660"/>
              </p:ext>
            </p:extLst>
          </p:nvPr>
        </p:nvGraphicFramePr>
        <p:xfrm>
          <a:off x="1143000" y="2438400"/>
          <a:ext cx="7086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38"/>
                <a:gridCol w="483556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Remind In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Usage Duration in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Days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 left before</a:t>
                      </a:r>
                      <a:r>
                        <a:rPr lang="en-US" baseline="0" dirty="0" smtClean="0"/>
                        <a:t> stock gets over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 Updated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calculate days left properly even when Update service is called after many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84163"/>
            <a:ext cx="8041440" cy="1011237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3810000" cy="4465725"/>
          </a:xfrm>
        </p:spPr>
        <p:txBody>
          <a:bodyPr/>
          <a:lstStyle/>
          <a:p>
            <a:r>
              <a:rPr lang="en-US" dirty="0" smtClean="0"/>
              <a:t>User can enable/disable notification and set the notification time and days before when he wants to be notified</a:t>
            </a:r>
          </a:p>
          <a:p>
            <a:endParaRPr lang="en-US" dirty="0"/>
          </a:p>
        </p:txBody>
      </p:sp>
      <p:pic>
        <p:nvPicPr>
          <p:cNvPr id="8195" name="Picture 3" descr="\\andrew\users\users13\jjpatel\Downloads\doc\doc\Settings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54" y="1295400"/>
            <a:ext cx="341267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andrew\users\users13\jjpatel\Downloads\doc\doc\Notify Before Se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2152650" cy="273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8" y="3429000"/>
            <a:ext cx="3066422" cy="26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one sample item</a:t>
            </a:r>
          </a:p>
          <a:p>
            <a:r>
              <a:rPr lang="en-US" dirty="0" smtClean="0"/>
              <a:t>Buy using singe click</a:t>
            </a:r>
          </a:p>
          <a:p>
            <a:r>
              <a:rPr lang="en-US" dirty="0" smtClean="0"/>
              <a:t>Buy using edit screen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Notification Time and 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3E16-3C9E-4394-B1AF-9D63F7BFDF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287</Words>
  <Application>Microsoft Office PowerPoint</Application>
  <PresentationFormat>On-screen Show (4:3)</PresentationFormat>
  <Paragraphs>60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Bradley Hand ITC TT-Bold</vt:lpstr>
      <vt:lpstr>Calibri</vt:lpstr>
      <vt:lpstr>Cambria</vt:lpstr>
      <vt:lpstr>Rage Italic</vt:lpstr>
      <vt:lpstr>Sketchbook</vt:lpstr>
      <vt:lpstr>Item Tracker</vt:lpstr>
      <vt:lpstr>Overview</vt:lpstr>
      <vt:lpstr>Implementation – High Level</vt:lpstr>
      <vt:lpstr>Output - Notification and Items Due</vt:lpstr>
      <vt:lpstr>Flow – Items Usage</vt:lpstr>
      <vt:lpstr>Flow – User Buys Items</vt:lpstr>
      <vt:lpstr>Storage Details</vt:lpstr>
      <vt:lpstr>Settings</vt:lpstr>
      <vt:lpstr>DEMO</vt:lpstr>
      <vt:lpstr>Questions?</vt:lpstr>
    </vt:vector>
  </TitlesOfParts>
  <Company>Carnegie Mellon University Libraries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Tracker</dc:title>
  <dc:creator>Jigar Patel</dc:creator>
  <cp:lastModifiedBy>Jigar Patel</cp:lastModifiedBy>
  <cp:revision>13</cp:revision>
  <dcterms:created xsi:type="dcterms:W3CDTF">2013-11-25T23:01:14Z</dcterms:created>
  <dcterms:modified xsi:type="dcterms:W3CDTF">2013-11-26T03:59:57Z</dcterms:modified>
</cp:coreProperties>
</file>