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5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5">
          <p15:clr>
            <a:srgbClr val="A4A3A4"/>
          </p15:clr>
        </p15:guide>
        <p15:guide id="2" pos="27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55" autoAdjust="0"/>
  </p:normalViewPr>
  <p:slideViewPr>
    <p:cSldViewPr snapToGrid="0" snapToObjects="1">
      <p:cViewPr varScale="1">
        <p:scale>
          <a:sx n="104" d="100"/>
          <a:sy n="104" d="100"/>
        </p:scale>
        <p:origin x="450" y="132"/>
      </p:cViewPr>
      <p:guideLst>
        <p:guide orient="horz" pos="1955"/>
        <p:guide pos="27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8269C-0A2C-0940-9F54-5AF6C13723F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D8D18-C115-5245-BAFF-6673319C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8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BB954-9AD5-4477-9347-7DEC4B00842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CB126-D41A-4EDC-8C7D-E799DAF3E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>
            <a:off x="662539" y="3391088"/>
            <a:ext cx="7804789" cy="171465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6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662539" y="1493210"/>
            <a:ext cx="77255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Use only font Verdana. Headline font size is 28 and sub-headline font is 20.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Page numbers are in black and aligned in the bottom right corner.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If adjusting placement, align</a:t>
            </a:r>
            <a:r>
              <a:rPr lang="en-US" sz="1400" baseline="0" dirty="0" smtClean="0">
                <a:solidFill>
                  <a:srgbClr val="000000"/>
                </a:solidFill>
              </a:rPr>
              <a:t> everything </a:t>
            </a:r>
            <a:r>
              <a:rPr lang="en-US" sz="1400" dirty="0" smtClean="0">
                <a:solidFill>
                  <a:srgbClr val="000000"/>
                </a:solidFill>
              </a:rPr>
              <a:t>to the left under the header.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Use a takeaway box at the bottom of the page for brief and impactful messaging as appropriate.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62539" y="3438589"/>
            <a:ext cx="78047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400" b="0" dirty="0" smtClean="0">
                <a:solidFill>
                  <a:srgbClr val="000000"/>
                </a:solidFill>
              </a:rPr>
              <a:t>Copy slide content (Ctrl A) and paste as “destination theme.”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b="0" dirty="0" smtClean="0">
                <a:solidFill>
                  <a:srgbClr val="000000"/>
                </a:solidFill>
              </a:rPr>
              <a:t>Select Layout to choose a specific theme for your slide.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b="0" dirty="0" smtClean="0">
                <a:solidFill>
                  <a:srgbClr val="000000"/>
                </a:solidFill>
              </a:rPr>
              <a:t>Adjust copy placement and font sizes as necessary.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b="0" dirty="0" smtClean="0">
                <a:solidFill>
                  <a:srgbClr val="000000"/>
                </a:solidFill>
              </a:rPr>
              <a:t>Make sure</a:t>
            </a:r>
            <a:r>
              <a:rPr lang="en-US" sz="1400" b="0" baseline="0" dirty="0" smtClean="0">
                <a:solidFill>
                  <a:srgbClr val="000000"/>
                </a:solidFill>
              </a:rPr>
              <a:t> it follows PPT Guidelines and </a:t>
            </a:r>
            <a:r>
              <a:rPr lang="en-US" sz="1400" b="0" dirty="0" smtClean="0">
                <a:solidFill>
                  <a:srgbClr val="000000"/>
                </a:solidFill>
              </a:rPr>
              <a:t>aligns with slide theme.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b="0" dirty="0" smtClean="0">
                <a:solidFill>
                  <a:srgbClr val="000000"/>
                </a:solidFill>
              </a:rPr>
              <a:t>Ensure the page number is aligned in the bottom right corner.</a:t>
            </a:r>
            <a:r>
              <a:rPr lang="en-US" sz="1400" b="0" baseline="0" dirty="0" smtClean="0">
                <a:solidFill>
                  <a:srgbClr val="000000"/>
                </a:solidFill>
              </a:rPr>
              <a:t> G</a:t>
            </a:r>
            <a:r>
              <a:rPr lang="en-US" sz="1400" b="0" dirty="0" smtClean="0">
                <a:solidFill>
                  <a:srgbClr val="000000"/>
                </a:solidFill>
              </a:rPr>
              <a:t>o to View&gt;Slide Master to make modifications.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b="0" dirty="0" smtClean="0">
                <a:solidFill>
                  <a:srgbClr val="000000"/>
                </a:solidFill>
              </a:rPr>
              <a:t>Always triple check final presentations to ensure correct formatting.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62539" y="242663"/>
            <a:ext cx="779074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schemeClr val="accent1"/>
                </a:solidFill>
              </a:rPr>
              <a:t>USER GUIDE</a:t>
            </a:r>
          </a:p>
        </p:txBody>
      </p:sp>
      <p:sp>
        <p:nvSpPr>
          <p:cNvPr id="20" name="Rounded Rectangle 19"/>
          <p:cNvSpPr/>
          <p:nvPr userDrawn="1"/>
        </p:nvSpPr>
        <p:spPr>
          <a:xfrm>
            <a:off x="662539" y="1427577"/>
            <a:ext cx="7804788" cy="126708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flipV="1">
            <a:off x="662539" y="929455"/>
            <a:ext cx="7753673" cy="3536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662539" y="934562"/>
            <a:ext cx="7725581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>
                <a:solidFill>
                  <a:schemeClr val="bg1"/>
                </a:solidFill>
              </a:rPr>
              <a:t>Instructions to follow when creating PPT presentations:</a:t>
            </a:r>
          </a:p>
        </p:txBody>
      </p:sp>
      <p:sp>
        <p:nvSpPr>
          <p:cNvPr id="17" name="Rounded Rectangle 16"/>
          <p:cNvSpPr/>
          <p:nvPr userDrawn="1"/>
        </p:nvSpPr>
        <p:spPr>
          <a:xfrm flipV="1">
            <a:off x="662539" y="2935638"/>
            <a:ext cx="7727752" cy="331293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2539" y="2923765"/>
            <a:ext cx="780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baseline="0" dirty="0" smtClean="0">
                <a:solidFill>
                  <a:schemeClr val="bg1"/>
                </a:solidFill>
              </a:rPr>
              <a:t>If i</a:t>
            </a:r>
            <a:r>
              <a:rPr lang="en-US" sz="1600" b="1" dirty="0" smtClean="0">
                <a:solidFill>
                  <a:schemeClr val="bg1"/>
                </a:solidFill>
              </a:rPr>
              <a:t>mporting slides from other presentations, please make</a:t>
            </a:r>
            <a:r>
              <a:rPr lang="en-US" sz="1600" b="1" baseline="0" dirty="0" smtClean="0">
                <a:solidFill>
                  <a:schemeClr val="bg1"/>
                </a:solidFill>
              </a:rPr>
              <a:t> sure to: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5632704"/>
            <a:ext cx="2110725" cy="7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68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676586" y="957402"/>
            <a:ext cx="3794760" cy="1877437"/>
          </a:xfrm>
          <a:prstGeom prst="rect">
            <a:avLst/>
          </a:prstGeom>
        </p:spPr>
        <p:txBody>
          <a:bodyPr>
            <a:spAutoFit/>
          </a:bodyPr>
          <a:lstStyle>
            <a:lvl1pPr marL="114300" indent="-11430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2824" y="957402"/>
            <a:ext cx="3794760" cy="1877437"/>
          </a:xfrm>
          <a:prstGeom prst="rect">
            <a:avLst/>
          </a:prstGeom>
        </p:spPr>
        <p:txBody>
          <a:bodyPr>
            <a:spAutoFit/>
          </a:bodyPr>
          <a:lstStyle>
            <a:lvl1pPr marL="114300" indent="-11430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2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6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6586" y="1463010"/>
            <a:ext cx="3794760" cy="1877437"/>
          </a:xfrm>
          <a:prstGeom prst="rect">
            <a:avLst/>
          </a:prstGeom>
        </p:spPr>
        <p:txBody>
          <a:bodyPr>
            <a:spAutoFit/>
          </a:bodyPr>
          <a:lstStyle>
            <a:lvl1pPr marL="114300" indent="-11430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73582" y="1463010"/>
            <a:ext cx="3794760" cy="1877437"/>
          </a:xfrm>
          <a:prstGeom prst="rect">
            <a:avLst/>
          </a:prstGeom>
        </p:spPr>
        <p:txBody>
          <a:bodyPr>
            <a:spAutoFit/>
          </a:bodyPr>
          <a:lstStyle>
            <a:lvl1pPr marL="114300" indent="-11430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76586" y="921777"/>
            <a:ext cx="379476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73582" y="921777"/>
            <a:ext cx="379476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err="1" smtClean="0"/>
              <a:t>Subheadline</a:t>
            </a:r>
            <a:endParaRPr lang="en-US" dirty="0" smtClean="0"/>
          </a:p>
        </p:txBody>
      </p:sp>
      <p:grpSp>
        <p:nvGrpSpPr>
          <p:cNvPr id="13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4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6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Lo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6586" y="982764"/>
            <a:ext cx="3794760" cy="121375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None/>
              <a:defRPr sz="14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73582" y="982764"/>
            <a:ext cx="3794760" cy="121375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None/>
              <a:defRPr sz="14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76586" y="2829240"/>
            <a:ext cx="7772400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None/>
              <a:defRPr sz="14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Graphic or Content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76586" y="2372040"/>
            <a:ext cx="777240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err="1" smtClean="0"/>
              <a:t>Subheadline</a:t>
            </a:r>
            <a:endParaRPr lang="en-US" dirty="0" smtClean="0"/>
          </a:p>
        </p:txBody>
      </p:sp>
      <p:grpSp>
        <p:nvGrpSpPr>
          <p:cNvPr id="13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4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87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_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911225" y="2651760"/>
            <a:ext cx="731520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Subhead (as needed)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911225" y="2037100"/>
            <a:ext cx="7315200" cy="52322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This is a new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7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911225" y="2037100"/>
            <a:ext cx="7772400" cy="52322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This is a new section title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136650" y="3608388"/>
            <a:ext cx="2379663" cy="2316162"/>
            <a:chOff x="1136650" y="3608388"/>
            <a:chExt cx="2379663" cy="2316162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1785938" y="3608388"/>
              <a:ext cx="890588" cy="811212"/>
            </a:xfrm>
            <a:custGeom>
              <a:avLst/>
              <a:gdLst>
                <a:gd name="T0" fmla="*/ 68 w 70"/>
                <a:gd name="T1" fmla="*/ 21 h 63"/>
                <a:gd name="T2" fmla="*/ 60 w 70"/>
                <a:gd name="T3" fmla="*/ 5 h 63"/>
                <a:gd name="T4" fmla="*/ 37 w 70"/>
                <a:gd name="T5" fmla="*/ 0 h 63"/>
                <a:gd name="T6" fmla="*/ 20 w 70"/>
                <a:gd name="T7" fmla="*/ 7 h 63"/>
                <a:gd name="T8" fmla="*/ 15 w 70"/>
                <a:gd name="T9" fmla="*/ 19 h 63"/>
                <a:gd name="T10" fmla="*/ 0 w 70"/>
                <a:gd name="T11" fmla="*/ 63 h 63"/>
                <a:gd name="T12" fmla="*/ 21 w 70"/>
                <a:gd name="T13" fmla="*/ 63 h 63"/>
                <a:gd name="T14" fmla="*/ 30 w 70"/>
                <a:gd name="T15" fmla="*/ 34 h 63"/>
                <a:gd name="T16" fmla="*/ 40 w 70"/>
                <a:gd name="T17" fmla="*/ 63 h 63"/>
                <a:gd name="T18" fmla="*/ 61 w 70"/>
                <a:gd name="T19" fmla="*/ 63 h 63"/>
                <a:gd name="T20" fmla="*/ 53 w 70"/>
                <a:gd name="T21" fmla="*/ 40 h 63"/>
                <a:gd name="T22" fmla="*/ 51 w 70"/>
                <a:gd name="T23" fmla="*/ 34 h 63"/>
                <a:gd name="T24" fmla="*/ 48 w 70"/>
                <a:gd name="T25" fmla="*/ 32 h 63"/>
                <a:gd name="T26" fmla="*/ 57 w 70"/>
                <a:gd name="T27" fmla="*/ 32 h 63"/>
                <a:gd name="T28" fmla="*/ 65 w 70"/>
                <a:gd name="T29" fmla="*/ 32 h 63"/>
                <a:gd name="T30" fmla="*/ 68 w 70"/>
                <a:gd name="T31" fmla="*/ 21 h 63"/>
                <a:gd name="T32" fmla="*/ 44 w 70"/>
                <a:gd name="T33" fmla="*/ 31 h 63"/>
                <a:gd name="T34" fmla="*/ 31 w 70"/>
                <a:gd name="T35" fmla="*/ 31 h 63"/>
                <a:gd name="T36" fmla="*/ 41 w 70"/>
                <a:gd name="T37" fmla="*/ 3 h 63"/>
                <a:gd name="T38" fmla="*/ 48 w 70"/>
                <a:gd name="T39" fmla="*/ 24 h 63"/>
                <a:gd name="T40" fmla="*/ 44 w 70"/>
                <a:gd name="T41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63">
                  <a:moveTo>
                    <a:pt x="68" y="21"/>
                  </a:moveTo>
                  <a:cubicBezTo>
                    <a:pt x="66" y="17"/>
                    <a:pt x="63" y="8"/>
                    <a:pt x="60" y="5"/>
                  </a:cubicBezTo>
                  <a:cubicBezTo>
                    <a:pt x="56" y="1"/>
                    <a:pt x="49" y="0"/>
                    <a:pt x="37" y="0"/>
                  </a:cubicBezTo>
                  <a:cubicBezTo>
                    <a:pt x="29" y="0"/>
                    <a:pt x="23" y="4"/>
                    <a:pt x="20" y="7"/>
                  </a:cubicBezTo>
                  <a:cubicBezTo>
                    <a:pt x="17" y="10"/>
                    <a:pt x="16" y="15"/>
                    <a:pt x="15" y="1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40" y="63"/>
                    <a:pt x="40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2" y="36"/>
                    <a:pt x="51" y="34"/>
                  </a:cubicBezTo>
                  <a:cubicBezTo>
                    <a:pt x="50" y="33"/>
                    <a:pt x="48" y="32"/>
                    <a:pt x="48" y="32"/>
                  </a:cubicBezTo>
                  <a:cubicBezTo>
                    <a:pt x="47" y="32"/>
                    <a:pt x="52" y="32"/>
                    <a:pt x="57" y="32"/>
                  </a:cubicBezTo>
                  <a:cubicBezTo>
                    <a:pt x="61" y="32"/>
                    <a:pt x="65" y="32"/>
                    <a:pt x="65" y="32"/>
                  </a:cubicBezTo>
                  <a:cubicBezTo>
                    <a:pt x="68" y="32"/>
                    <a:pt x="70" y="29"/>
                    <a:pt x="68" y="21"/>
                  </a:cubicBezTo>
                  <a:moveTo>
                    <a:pt x="44" y="31"/>
                  </a:moveTo>
                  <a:cubicBezTo>
                    <a:pt x="39" y="31"/>
                    <a:pt x="31" y="31"/>
                    <a:pt x="31" y="31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7" y="21"/>
                    <a:pt x="48" y="24"/>
                  </a:cubicBezTo>
                  <a:cubicBezTo>
                    <a:pt x="49" y="28"/>
                    <a:pt x="48" y="31"/>
                    <a:pt x="44" y="31"/>
                  </a:cubicBezTo>
                </a:path>
              </a:pathLst>
            </a:custGeom>
            <a:solidFill>
              <a:srgbClr val="D01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2549525" y="4162425"/>
              <a:ext cx="966788" cy="746125"/>
            </a:xfrm>
            <a:custGeom>
              <a:avLst/>
              <a:gdLst>
                <a:gd name="T0" fmla="*/ 61 w 76"/>
                <a:gd name="T1" fmla="*/ 51 h 58"/>
                <a:gd name="T2" fmla="*/ 74 w 76"/>
                <a:gd name="T3" fmla="*/ 40 h 58"/>
                <a:gd name="T4" fmla="*/ 71 w 76"/>
                <a:gd name="T5" fmla="*/ 16 h 58"/>
                <a:gd name="T6" fmla="*/ 59 w 76"/>
                <a:gd name="T7" fmla="*/ 2 h 58"/>
                <a:gd name="T8" fmla="*/ 46 w 76"/>
                <a:gd name="T9" fmla="*/ 1 h 58"/>
                <a:gd name="T10" fmla="*/ 0 w 76"/>
                <a:gd name="T11" fmla="*/ 0 h 58"/>
                <a:gd name="T12" fmla="*/ 7 w 76"/>
                <a:gd name="T13" fmla="*/ 20 h 58"/>
                <a:gd name="T14" fmla="*/ 37 w 76"/>
                <a:gd name="T15" fmla="*/ 20 h 58"/>
                <a:gd name="T16" fmla="*/ 12 w 76"/>
                <a:gd name="T17" fmla="*/ 38 h 58"/>
                <a:gd name="T18" fmla="*/ 19 w 76"/>
                <a:gd name="T19" fmla="*/ 58 h 58"/>
                <a:gd name="T20" fmla="*/ 38 w 76"/>
                <a:gd name="T21" fmla="*/ 44 h 58"/>
                <a:gd name="T22" fmla="*/ 43 w 76"/>
                <a:gd name="T23" fmla="*/ 40 h 58"/>
                <a:gd name="T24" fmla="*/ 44 w 76"/>
                <a:gd name="T25" fmla="*/ 36 h 58"/>
                <a:gd name="T26" fmla="*/ 47 w 76"/>
                <a:gd name="T27" fmla="*/ 45 h 58"/>
                <a:gd name="T28" fmla="*/ 50 w 76"/>
                <a:gd name="T29" fmla="*/ 53 h 58"/>
                <a:gd name="T30" fmla="*/ 61 w 76"/>
                <a:gd name="T31" fmla="*/ 51 h 58"/>
                <a:gd name="T32" fmla="*/ 44 w 76"/>
                <a:gd name="T33" fmla="*/ 32 h 58"/>
                <a:gd name="T34" fmla="*/ 40 w 76"/>
                <a:gd name="T35" fmla="*/ 20 h 58"/>
                <a:gd name="T36" fmla="*/ 69 w 76"/>
                <a:gd name="T37" fmla="*/ 21 h 58"/>
                <a:gd name="T38" fmla="*/ 52 w 76"/>
                <a:gd name="T39" fmla="*/ 34 h 58"/>
                <a:gd name="T40" fmla="*/ 44 w 76"/>
                <a:gd name="T41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58">
                  <a:moveTo>
                    <a:pt x="61" y="51"/>
                  </a:moveTo>
                  <a:cubicBezTo>
                    <a:pt x="65" y="49"/>
                    <a:pt x="72" y="43"/>
                    <a:pt x="74" y="40"/>
                  </a:cubicBezTo>
                  <a:cubicBezTo>
                    <a:pt x="76" y="35"/>
                    <a:pt x="75" y="28"/>
                    <a:pt x="71" y="16"/>
                  </a:cubicBezTo>
                  <a:cubicBezTo>
                    <a:pt x="68" y="8"/>
                    <a:pt x="64" y="4"/>
                    <a:pt x="59" y="2"/>
                  </a:cubicBezTo>
                  <a:cubicBezTo>
                    <a:pt x="56" y="0"/>
                    <a:pt x="50" y="1"/>
                    <a:pt x="46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12" y="38"/>
                    <a:pt x="12" y="3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9" y="43"/>
                    <a:pt x="42" y="41"/>
                    <a:pt x="43" y="40"/>
                  </a:cubicBezTo>
                  <a:cubicBezTo>
                    <a:pt x="44" y="38"/>
                    <a:pt x="44" y="37"/>
                    <a:pt x="44" y="36"/>
                  </a:cubicBezTo>
                  <a:cubicBezTo>
                    <a:pt x="44" y="36"/>
                    <a:pt x="46" y="40"/>
                    <a:pt x="47" y="45"/>
                  </a:cubicBezTo>
                  <a:cubicBezTo>
                    <a:pt x="48" y="48"/>
                    <a:pt x="49" y="52"/>
                    <a:pt x="50" y="53"/>
                  </a:cubicBezTo>
                  <a:cubicBezTo>
                    <a:pt x="51" y="56"/>
                    <a:pt x="54" y="57"/>
                    <a:pt x="61" y="51"/>
                  </a:cubicBezTo>
                  <a:moveTo>
                    <a:pt x="44" y="32"/>
                  </a:moveTo>
                  <a:cubicBezTo>
                    <a:pt x="43" y="28"/>
                    <a:pt x="40" y="20"/>
                    <a:pt x="40" y="20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9" y="21"/>
                    <a:pt x="54" y="32"/>
                    <a:pt x="52" y="34"/>
                  </a:cubicBezTo>
                  <a:cubicBezTo>
                    <a:pt x="48" y="36"/>
                    <a:pt x="45" y="36"/>
                    <a:pt x="44" y="32"/>
                  </a:cubicBezTo>
                </a:path>
              </a:pathLst>
            </a:custGeom>
            <a:solidFill>
              <a:srgbClr val="D01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2395538" y="4818063"/>
              <a:ext cx="852488" cy="1068387"/>
            </a:xfrm>
            <a:custGeom>
              <a:avLst/>
              <a:gdLst>
                <a:gd name="T0" fmla="*/ 20 w 67"/>
                <a:gd name="T1" fmla="*/ 74 h 83"/>
                <a:gd name="T2" fmla="*/ 34 w 67"/>
                <a:gd name="T3" fmla="*/ 82 h 83"/>
                <a:gd name="T4" fmla="*/ 56 w 67"/>
                <a:gd name="T5" fmla="*/ 73 h 83"/>
                <a:gd name="T6" fmla="*/ 66 w 67"/>
                <a:gd name="T7" fmla="*/ 57 h 83"/>
                <a:gd name="T8" fmla="*/ 63 w 67"/>
                <a:gd name="T9" fmla="*/ 44 h 83"/>
                <a:gd name="T10" fmla="*/ 49 w 67"/>
                <a:gd name="T11" fmla="*/ 0 h 83"/>
                <a:gd name="T12" fmla="*/ 32 w 67"/>
                <a:gd name="T13" fmla="*/ 13 h 83"/>
                <a:gd name="T14" fmla="*/ 42 w 67"/>
                <a:gd name="T15" fmla="*/ 41 h 83"/>
                <a:gd name="T16" fmla="*/ 17 w 67"/>
                <a:gd name="T17" fmla="*/ 24 h 83"/>
                <a:gd name="T18" fmla="*/ 0 w 67"/>
                <a:gd name="T19" fmla="*/ 36 h 83"/>
                <a:gd name="T20" fmla="*/ 20 w 67"/>
                <a:gd name="T21" fmla="*/ 50 h 83"/>
                <a:gd name="T22" fmla="*/ 25 w 67"/>
                <a:gd name="T23" fmla="*/ 53 h 83"/>
                <a:gd name="T24" fmla="*/ 29 w 67"/>
                <a:gd name="T25" fmla="*/ 53 h 83"/>
                <a:gd name="T26" fmla="*/ 22 w 67"/>
                <a:gd name="T27" fmla="*/ 59 h 83"/>
                <a:gd name="T28" fmla="*/ 15 w 67"/>
                <a:gd name="T29" fmla="*/ 64 h 83"/>
                <a:gd name="T30" fmla="*/ 20 w 67"/>
                <a:gd name="T31" fmla="*/ 74 h 83"/>
                <a:gd name="T32" fmla="*/ 32 w 67"/>
                <a:gd name="T33" fmla="*/ 52 h 83"/>
                <a:gd name="T34" fmla="*/ 43 w 67"/>
                <a:gd name="T35" fmla="*/ 45 h 83"/>
                <a:gd name="T36" fmla="*/ 51 w 67"/>
                <a:gd name="T37" fmla="*/ 72 h 83"/>
                <a:gd name="T38" fmla="*/ 33 w 67"/>
                <a:gd name="T39" fmla="*/ 60 h 83"/>
                <a:gd name="T40" fmla="*/ 32 w 67"/>
                <a:gd name="T41" fmla="*/ 5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83">
                  <a:moveTo>
                    <a:pt x="20" y="74"/>
                  </a:moveTo>
                  <a:cubicBezTo>
                    <a:pt x="23" y="77"/>
                    <a:pt x="30" y="82"/>
                    <a:pt x="34" y="82"/>
                  </a:cubicBezTo>
                  <a:cubicBezTo>
                    <a:pt x="40" y="83"/>
                    <a:pt x="46" y="80"/>
                    <a:pt x="56" y="73"/>
                  </a:cubicBezTo>
                  <a:cubicBezTo>
                    <a:pt x="63" y="68"/>
                    <a:pt x="66" y="62"/>
                    <a:pt x="66" y="57"/>
                  </a:cubicBezTo>
                  <a:cubicBezTo>
                    <a:pt x="67" y="53"/>
                    <a:pt x="65" y="48"/>
                    <a:pt x="63" y="4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17" y="24"/>
                    <a:pt x="17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1"/>
                    <a:pt x="23" y="52"/>
                    <a:pt x="25" y="53"/>
                  </a:cubicBezTo>
                  <a:cubicBezTo>
                    <a:pt x="27" y="54"/>
                    <a:pt x="28" y="54"/>
                    <a:pt x="29" y="53"/>
                  </a:cubicBezTo>
                  <a:cubicBezTo>
                    <a:pt x="29" y="53"/>
                    <a:pt x="25" y="56"/>
                    <a:pt x="22" y="59"/>
                  </a:cubicBezTo>
                  <a:cubicBezTo>
                    <a:pt x="19" y="61"/>
                    <a:pt x="15" y="63"/>
                    <a:pt x="15" y="64"/>
                  </a:cubicBezTo>
                  <a:cubicBezTo>
                    <a:pt x="12" y="66"/>
                    <a:pt x="12" y="69"/>
                    <a:pt x="20" y="74"/>
                  </a:cubicBezTo>
                  <a:moveTo>
                    <a:pt x="32" y="52"/>
                  </a:moveTo>
                  <a:cubicBezTo>
                    <a:pt x="36" y="49"/>
                    <a:pt x="43" y="45"/>
                    <a:pt x="43" y="45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36" y="62"/>
                    <a:pt x="33" y="60"/>
                  </a:cubicBezTo>
                  <a:cubicBezTo>
                    <a:pt x="30" y="57"/>
                    <a:pt x="29" y="54"/>
                    <a:pt x="32" y="52"/>
                  </a:cubicBezTo>
                </a:path>
              </a:pathLst>
            </a:custGeom>
            <a:solidFill>
              <a:srgbClr val="D01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2250" y="5024438"/>
              <a:ext cx="1057275" cy="900112"/>
            </a:xfrm>
            <a:custGeom>
              <a:avLst/>
              <a:gdLst>
                <a:gd name="T0" fmla="*/ 4 w 83"/>
                <a:gd name="T1" fmla="*/ 30 h 70"/>
                <a:gd name="T2" fmla="*/ 1 w 83"/>
                <a:gd name="T3" fmla="*/ 47 h 70"/>
                <a:gd name="T4" fmla="*/ 16 w 83"/>
                <a:gd name="T5" fmla="*/ 64 h 70"/>
                <a:gd name="T6" fmla="*/ 35 w 83"/>
                <a:gd name="T7" fmla="*/ 69 h 70"/>
                <a:gd name="T8" fmla="*/ 46 w 83"/>
                <a:gd name="T9" fmla="*/ 62 h 70"/>
                <a:gd name="T10" fmla="*/ 83 w 83"/>
                <a:gd name="T11" fmla="*/ 36 h 70"/>
                <a:gd name="T12" fmla="*/ 66 w 83"/>
                <a:gd name="T13" fmla="*/ 23 h 70"/>
                <a:gd name="T14" fmla="*/ 42 w 83"/>
                <a:gd name="T15" fmla="*/ 41 h 70"/>
                <a:gd name="T16" fmla="*/ 51 w 83"/>
                <a:gd name="T17" fmla="*/ 12 h 70"/>
                <a:gd name="T18" fmla="*/ 34 w 83"/>
                <a:gd name="T19" fmla="*/ 0 h 70"/>
                <a:gd name="T20" fmla="*/ 27 w 83"/>
                <a:gd name="T21" fmla="*/ 23 h 70"/>
                <a:gd name="T22" fmla="*/ 25 w 83"/>
                <a:gd name="T23" fmla="*/ 29 h 70"/>
                <a:gd name="T24" fmla="*/ 27 w 83"/>
                <a:gd name="T25" fmla="*/ 32 h 70"/>
                <a:gd name="T26" fmla="*/ 19 w 83"/>
                <a:gd name="T27" fmla="*/ 27 h 70"/>
                <a:gd name="T28" fmla="*/ 12 w 83"/>
                <a:gd name="T29" fmla="*/ 22 h 70"/>
                <a:gd name="T30" fmla="*/ 4 w 83"/>
                <a:gd name="T31" fmla="*/ 30 h 70"/>
                <a:gd name="T32" fmla="*/ 29 w 83"/>
                <a:gd name="T33" fmla="*/ 35 h 70"/>
                <a:gd name="T34" fmla="*/ 39 w 83"/>
                <a:gd name="T35" fmla="*/ 43 h 70"/>
                <a:gd name="T36" fmla="*/ 15 w 83"/>
                <a:gd name="T37" fmla="*/ 60 h 70"/>
                <a:gd name="T38" fmla="*/ 22 w 83"/>
                <a:gd name="T39" fmla="*/ 39 h 70"/>
                <a:gd name="T40" fmla="*/ 29 w 83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70">
                  <a:moveTo>
                    <a:pt x="4" y="30"/>
                  </a:moveTo>
                  <a:cubicBezTo>
                    <a:pt x="2" y="34"/>
                    <a:pt x="0" y="43"/>
                    <a:pt x="1" y="47"/>
                  </a:cubicBezTo>
                  <a:cubicBezTo>
                    <a:pt x="2" y="53"/>
                    <a:pt x="7" y="57"/>
                    <a:pt x="16" y="64"/>
                  </a:cubicBezTo>
                  <a:cubicBezTo>
                    <a:pt x="23" y="69"/>
                    <a:pt x="30" y="70"/>
                    <a:pt x="35" y="69"/>
                  </a:cubicBezTo>
                  <a:cubicBezTo>
                    <a:pt x="38" y="68"/>
                    <a:pt x="42" y="65"/>
                    <a:pt x="46" y="62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51" y="12"/>
                    <a:pt x="51" y="1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6" y="27"/>
                    <a:pt x="25" y="29"/>
                  </a:cubicBezTo>
                  <a:cubicBezTo>
                    <a:pt x="25" y="31"/>
                    <a:pt x="26" y="32"/>
                    <a:pt x="27" y="32"/>
                  </a:cubicBezTo>
                  <a:cubicBezTo>
                    <a:pt x="27" y="33"/>
                    <a:pt x="23" y="30"/>
                    <a:pt x="19" y="27"/>
                  </a:cubicBezTo>
                  <a:cubicBezTo>
                    <a:pt x="16" y="25"/>
                    <a:pt x="13" y="23"/>
                    <a:pt x="12" y="22"/>
                  </a:cubicBezTo>
                  <a:cubicBezTo>
                    <a:pt x="10" y="21"/>
                    <a:pt x="7" y="21"/>
                    <a:pt x="4" y="30"/>
                  </a:cubicBezTo>
                  <a:moveTo>
                    <a:pt x="29" y="35"/>
                  </a:moveTo>
                  <a:cubicBezTo>
                    <a:pt x="33" y="38"/>
                    <a:pt x="39" y="43"/>
                    <a:pt x="39" y="43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21" y="42"/>
                    <a:pt x="22" y="39"/>
                  </a:cubicBezTo>
                  <a:cubicBezTo>
                    <a:pt x="23" y="35"/>
                    <a:pt x="26" y="33"/>
                    <a:pt x="29" y="35"/>
                  </a:cubicBezTo>
                </a:path>
              </a:pathLst>
            </a:custGeom>
            <a:solidFill>
              <a:srgbClr val="D01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1136650" y="4240213"/>
              <a:ext cx="890588" cy="990600"/>
            </a:xfrm>
            <a:custGeom>
              <a:avLst/>
              <a:gdLst>
                <a:gd name="T0" fmla="*/ 32 w 70"/>
                <a:gd name="T1" fmla="*/ 0 h 77"/>
                <a:gd name="T2" fmla="*/ 15 w 70"/>
                <a:gd name="T3" fmla="*/ 2 h 77"/>
                <a:gd name="T4" fmla="*/ 3 w 70"/>
                <a:gd name="T5" fmla="*/ 22 h 77"/>
                <a:gd name="T6" fmla="*/ 4 w 70"/>
                <a:gd name="T7" fmla="*/ 41 h 77"/>
                <a:gd name="T8" fmla="*/ 14 w 70"/>
                <a:gd name="T9" fmla="*/ 50 h 77"/>
                <a:gd name="T10" fmla="*/ 51 w 70"/>
                <a:gd name="T11" fmla="*/ 77 h 77"/>
                <a:gd name="T12" fmla="*/ 58 w 70"/>
                <a:gd name="T13" fmla="*/ 57 h 77"/>
                <a:gd name="T14" fmla="*/ 33 w 70"/>
                <a:gd name="T15" fmla="*/ 39 h 77"/>
                <a:gd name="T16" fmla="*/ 64 w 70"/>
                <a:gd name="T17" fmla="*/ 39 h 77"/>
                <a:gd name="T18" fmla="*/ 70 w 70"/>
                <a:gd name="T19" fmla="*/ 20 h 77"/>
                <a:gd name="T20" fmla="*/ 46 w 70"/>
                <a:gd name="T21" fmla="*/ 20 h 77"/>
                <a:gd name="T22" fmla="*/ 40 w 70"/>
                <a:gd name="T23" fmla="*/ 20 h 77"/>
                <a:gd name="T24" fmla="*/ 37 w 70"/>
                <a:gd name="T25" fmla="*/ 22 h 77"/>
                <a:gd name="T26" fmla="*/ 39 w 70"/>
                <a:gd name="T27" fmla="*/ 14 h 77"/>
                <a:gd name="T28" fmla="*/ 42 w 70"/>
                <a:gd name="T29" fmla="*/ 5 h 77"/>
                <a:gd name="T30" fmla="*/ 32 w 70"/>
                <a:gd name="T31" fmla="*/ 0 h 77"/>
                <a:gd name="T32" fmla="*/ 34 w 70"/>
                <a:gd name="T33" fmla="*/ 25 h 77"/>
                <a:gd name="T34" fmla="*/ 31 w 70"/>
                <a:gd name="T35" fmla="*/ 37 h 77"/>
                <a:gd name="T36" fmla="*/ 7 w 70"/>
                <a:gd name="T37" fmla="*/ 20 h 77"/>
                <a:gd name="T38" fmla="*/ 29 w 70"/>
                <a:gd name="T39" fmla="*/ 20 h 77"/>
                <a:gd name="T40" fmla="*/ 34 w 70"/>
                <a:gd name="T41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77">
                  <a:moveTo>
                    <a:pt x="32" y="0"/>
                  </a:moveTo>
                  <a:cubicBezTo>
                    <a:pt x="28" y="0"/>
                    <a:pt x="19" y="0"/>
                    <a:pt x="15" y="2"/>
                  </a:cubicBezTo>
                  <a:cubicBezTo>
                    <a:pt x="10" y="5"/>
                    <a:pt x="7" y="11"/>
                    <a:pt x="3" y="22"/>
                  </a:cubicBezTo>
                  <a:cubicBezTo>
                    <a:pt x="0" y="31"/>
                    <a:pt x="2" y="37"/>
                    <a:pt x="4" y="41"/>
                  </a:cubicBezTo>
                  <a:cubicBezTo>
                    <a:pt x="6" y="45"/>
                    <a:pt x="11" y="47"/>
                    <a:pt x="14" y="50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64" y="39"/>
                    <a:pt x="64" y="39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2" y="20"/>
                    <a:pt x="40" y="20"/>
                  </a:cubicBezTo>
                  <a:cubicBezTo>
                    <a:pt x="38" y="21"/>
                    <a:pt x="37" y="22"/>
                    <a:pt x="37" y="22"/>
                  </a:cubicBezTo>
                  <a:cubicBezTo>
                    <a:pt x="36" y="22"/>
                    <a:pt x="38" y="18"/>
                    <a:pt x="39" y="14"/>
                  </a:cubicBezTo>
                  <a:cubicBezTo>
                    <a:pt x="41" y="10"/>
                    <a:pt x="42" y="6"/>
                    <a:pt x="42" y="5"/>
                  </a:cubicBezTo>
                  <a:cubicBezTo>
                    <a:pt x="43" y="2"/>
                    <a:pt x="41" y="0"/>
                    <a:pt x="32" y="0"/>
                  </a:cubicBezTo>
                  <a:moveTo>
                    <a:pt x="34" y="25"/>
                  </a:moveTo>
                  <a:cubicBezTo>
                    <a:pt x="33" y="30"/>
                    <a:pt x="31" y="37"/>
                    <a:pt x="31" y="3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26" y="20"/>
                    <a:pt x="29" y="20"/>
                  </a:cubicBezTo>
                  <a:cubicBezTo>
                    <a:pt x="33" y="20"/>
                    <a:pt x="36" y="22"/>
                    <a:pt x="34" y="25"/>
                  </a:cubicBezTo>
                </a:path>
              </a:pathLst>
            </a:custGeom>
            <a:solidFill>
              <a:srgbClr val="D01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0" y="4100843"/>
            <a:ext cx="3657600" cy="132343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000" i="1" baseline="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“I am a quote, a callout, or a general point of interest. Try to keep me short and impactful.”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7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5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6" y="3750463"/>
            <a:ext cx="3798385" cy="2254235"/>
          </a:xfrm>
          <a:prstGeom prst="rect">
            <a:avLst/>
          </a:prstGeom>
        </p:spPr>
      </p:pic>
      <p:sp>
        <p:nvSpPr>
          <p:cNvPr id="2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74725" y="935892"/>
            <a:ext cx="3794760" cy="1384995"/>
          </a:xfr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 </a:t>
            </a:r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non.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71" y="935892"/>
            <a:ext cx="3794760" cy="1384995"/>
          </a:xfr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 </a:t>
            </a:r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non.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814046" y="4264878"/>
            <a:ext cx="3657600" cy="1323439"/>
          </a:xfrm>
        </p:spPr>
        <p:txBody>
          <a:bodyPr>
            <a:spAutoFit/>
          </a:bodyPr>
          <a:lstStyle>
            <a:lvl1pPr marL="0" indent="0" algn="just">
              <a:buNone/>
              <a:defRPr sz="2000" i="1" baseline="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“I am a quote, a callout, or a general point of interest. Try to keep me short and impactful.”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3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5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74725" y="935892"/>
            <a:ext cx="3794760" cy="1384995"/>
          </a:xfr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 </a:t>
            </a:r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non.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71" y="935892"/>
            <a:ext cx="3794760" cy="1384995"/>
          </a:xfr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 </a:t>
            </a:r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non.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814046" y="4264878"/>
            <a:ext cx="3657600" cy="1323439"/>
          </a:xfrm>
        </p:spPr>
        <p:txBody>
          <a:bodyPr>
            <a:spAutoFit/>
          </a:bodyPr>
          <a:lstStyle>
            <a:lvl1pPr marL="0" indent="0" algn="just">
              <a:buNone/>
              <a:defRPr sz="2000" i="1" baseline="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“I am a quote, a callout, or a general point of interest. Try to keep me short and impactful.”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2" descr="\\psf\Home\Desktop\RS_CNTNR_Toter_Doubl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970" y="3319087"/>
            <a:ext cx="42576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634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5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74725" y="935892"/>
            <a:ext cx="3794760" cy="1384995"/>
          </a:xfr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 </a:t>
            </a:r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non.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71" y="935892"/>
            <a:ext cx="3794760" cy="1384995"/>
          </a:xfr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 </a:t>
            </a:r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non.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814046" y="4264878"/>
            <a:ext cx="3657600" cy="1323439"/>
          </a:xfrm>
        </p:spPr>
        <p:txBody>
          <a:bodyPr>
            <a:spAutoFit/>
          </a:bodyPr>
          <a:lstStyle>
            <a:lvl1pPr marL="0" indent="0" algn="just">
              <a:buNone/>
              <a:defRPr sz="2000" i="1" baseline="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“I am a quote, a callout, or a general point of interest. Try to keep me short and impactful.”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3" descr="\\psf\Home\Desktop\RS_CNTNR_Container_Recycle_Doubl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209" y="3537860"/>
            <a:ext cx="52673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7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ig Headline, Copy 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814046" y="914400"/>
            <a:ext cx="3657600" cy="43581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 </a:t>
            </a:r>
            <a:r>
              <a:rPr lang="en-US" dirty="0" err="1" smtClean="0"/>
              <a:t>habent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 </a:t>
            </a:r>
            <a:r>
              <a:rPr lang="en-US" dirty="0" err="1" smtClean="0"/>
              <a:t>insitam</a:t>
            </a:r>
            <a:r>
              <a:rPr lang="en-US" dirty="0" smtClean="0"/>
              <a:t>;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legentis</a:t>
            </a:r>
            <a:r>
              <a:rPr lang="en-US" dirty="0" smtClean="0"/>
              <a:t> in </a:t>
            </a:r>
            <a:r>
              <a:rPr lang="en-US" dirty="0" err="1" smtClean="0"/>
              <a:t>iis</a:t>
            </a:r>
            <a:r>
              <a:rPr lang="en-US" dirty="0" smtClean="0"/>
              <a:t> qui </a:t>
            </a:r>
            <a:r>
              <a:rPr lang="en-US" dirty="0" err="1" smtClean="0"/>
              <a:t>facit</a:t>
            </a:r>
            <a:r>
              <a:rPr lang="en-US" dirty="0" smtClean="0"/>
              <a:t> </a:t>
            </a:r>
            <a:r>
              <a:rPr lang="en-US" dirty="0" err="1" smtClean="0"/>
              <a:t>eorum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. </a:t>
            </a:r>
            <a:r>
              <a:rPr lang="en-US" dirty="0" err="1" smtClean="0"/>
              <a:t>Investigationes</a:t>
            </a:r>
            <a:r>
              <a:rPr lang="en-US" dirty="0" smtClean="0"/>
              <a:t> </a:t>
            </a:r>
            <a:r>
              <a:rPr lang="en-US" dirty="0" err="1" smtClean="0"/>
              <a:t>demonstraverunt</a:t>
            </a:r>
            <a:r>
              <a:rPr lang="en-US" dirty="0" smtClean="0"/>
              <a:t> </a:t>
            </a:r>
            <a:r>
              <a:rPr lang="en-US" dirty="0" err="1" smtClean="0"/>
              <a:t>lectores</a:t>
            </a:r>
            <a:r>
              <a:rPr lang="en-US" dirty="0" smtClean="0"/>
              <a:t> </a:t>
            </a:r>
            <a:r>
              <a:rPr lang="en-US" dirty="0" err="1" smtClean="0"/>
              <a:t>legere</a:t>
            </a:r>
            <a:r>
              <a:rPr lang="en-US" dirty="0" smtClean="0"/>
              <a:t> me </a:t>
            </a:r>
            <a:r>
              <a:rPr lang="en-US" dirty="0" err="1" smtClean="0"/>
              <a:t>lius</a:t>
            </a:r>
            <a:r>
              <a:rPr lang="en-US" dirty="0" smtClean="0"/>
              <a:t> quod ii </a:t>
            </a:r>
            <a:r>
              <a:rPr lang="en-US" dirty="0" err="1" smtClean="0"/>
              <a:t>legunt</a:t>
            </a:r>
            <a:r>
              <a:rPr lang="en-US" dirty="0" smtClean="0"/>
              <a:t> </a:t>
            </a:r>
            <a:r>
              <a:rPr lang="en-US" dirty="0" err="1" smtClean="0"/>
              <a:t>saepius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Claritas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dynamicus</a:t>
            </a:r>
            <a:r>
              <a:rPr lang="en-US" dirty="0" smtClean="0"/>
              <a:t>, qui sequitur </a:t>
            </a:r>
            <a:r>
              <a:rPr lang="en-US" dirty="0" err="1" smtClean="0"/>
              <a:t>mutationem</a:t>
            </a:r>
            <a:r>
              <a:rPr lang="en-US" dirty="0" smtClean="0"/>
              <a:t> </a:t>
            </a:r>
            <a:r>
              <a:rPr lang="en-US" dirty="0" err="1" smtClean="0"/>
              <a:t>consuetudium</a:t>
            </a:r>
            <a:r>
              <a:rPr lang="en-US" dirty="0" smtClean="0"/>
              <a:t> </a:t>
            </a:r>
            <a:r>
              <a:rPr lang="en-US" dirty="0" err="1" smtClean="0"/>
              <a:t>lectorum</a:t>
            </a:r>
            <a:r>
              <a:rPr lang="en-US" dirty="0" smtClean="0"/>
              <a:t>. </a:t>
            </a:r>
            <a:r>
              <a:rPr lang="en-US" dirty="0" err="1" smtClean="0"/>
              <a:t>Mirum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notare</a:t>
            </a:r>
            <a:r>
              <a:rPr lang="en-US" dirty="0" smtClean="0"/>
              <a:t> quam </a:t>
            </a:r>
            <a:r>
              <a:rPr lang="en-US" dirty="0" err="1" smtClean="0"/>
              <a:t>littera</a:t>
            </a:r>
            <a:r>
              <a:rPr lang="en-US" dirty="0" smtClean="0"/>
              <a:t> </a:t>
            </a:r>
            <a:r>
              <a:rPr lang="en-US" dirty="0" err="1" smtClean="0"/>
              <a:t>gothica</a:t>
            </a:r>
            <a:r>
              <a:rPr lang="en-US" dirty="0" smtClean="0"/>
              <a:t>, quam </a:t>
            </a:r>
            <a:r>
              <a:rPr lang="en-US" dirty="0" err="1" smtClean="0"/>
              <a:t>nunc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487" y="1561976"/>
            <a:ext cx="3657600" cy="95410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I am a particularly long headline.</a:t>
            </a:r>
            <a:endParaRPr lang="en-US" dirty="0"/>
          </a:p>
        </p:txBody>
      </p:sp>
      <p:grpSp>
        <p:nvGrpSpPr>
          <p:cNvPr id="13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4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5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For Liste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77730" y="1828800"/>
            <a:ext cx="7772400" cy="3170099"/>
          </a:xfrm>
          <a:prstGeom prst="rect">
            <a:avLst/>
          </a:prstGeom>
        </p:spPr>
        <p:txBody>
          <a:bodyPr>
            <a:sp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i="1"/>
            </a:lvl1pPr>
            <a:lvl2pPr>
              <a:defRPr sz="2400" i="1"/>
            </a:lvl2pPr>
            <a:lvl3pPr>
              <a:defRPr sz="2400" i="1"/>
            </a:lvl3pPr>
            <a:lvl4pPr>
              <a:defRPr sz="2400" i="1"/>
            </a:lvl4pPr>
            <a:lvl5pPr>
              <a:defRPr sz="24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“I am a quote, a callout, or a general point of interest. Try to keep me short and impactful.”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“I am a quote, a callout, or a general point of interest. Try to keep me short and impactful.”</a:t>
            </a:r>
          </a:p>
          <a:p>
            <a:pPr lvl="0"/>
            <a:endParaRPr lang="en-US" dirty="0" smtClean="0"/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“I am a quote, a callout, or a general point of interest. Try to keep me short and impactful.”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730" y="354151"/>
            <a:ext cx="7772400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This is a key point title or headline</a:t>
            </a:r>
            <a:endParaRPr lang="en-US" dirty="0"/>
          </a:p>
        </p:txBody>
      </p:sp>
      <p:grpSp>
        <p:nvGrpSpPr>
          <p:cNvPr id="12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4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9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79" y="1444288"/>
            <a:ext cx="7315200" cy="1938992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Hello There. This Is </a:t>
            </a:r>
            <a:br>
              <a:rPr lang="en-US" dirty="0" smtClean="0"/>
            </a:br>
            <a:r>
              <a:rPr lang="en-US" dirty="0" smtClean="0"/>
              <a:t>the Title of a PowerPoint</a:t>
            </a:r>
            <a:br>
              <a:rPr lang="en-US" dirty="0" smtClean="0"/>
            </a:br>
            <a:r>
              <a:rPr lang="en-US" dirty="0" smtClean="0"/>
              <a:t>Presentation.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415379"/>
            <a:ext cx="7315200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8253536" y="1971516"/>
            <a:ext cx="21497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1_Title Slide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5632704"/>
            <a:ext cx="2110725" cy="7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or Liste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77730" y="914400"/>
            <a:ext cx="7772400" cy="3170099"/>
          </a:xfrm>
          <a:prstGeom prst="rect">
            <a:avLst/>
          </a:prstGeom>
        </p:spPr>
        <p:txBody>
          <a:bodyPr>
            <a:sp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i="1"/>
            </a:lvl1pPr>
            <a:lvl2pPr>
              <a:defRPr sz="2400" i="1"/>
            </a:lvl2pPr>
            <a:lvl3pPr>
              <a:defRPr sz="2400" i="1"/>
            </a:lvl3pPr>
            <a:lvl4pPr>
              <a:defRPr sz="2400" i="1"/>
            </a:lvl4pPr>
            <a:lvl5pPr>
              <a:defRPr sz="24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“I am a quote, a callout, or a general point of interest. Try to keep me short.”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“I am a quote, a callout, or a general point of interest. Try to keep me short.”</a:t>
            </a:r>
          </a:p>
          <a:p>
            <a:pPr lvl="0"/>
            <a:endParaRPr lang="en-US" dirty="0" smtClean="0"/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“I am a quote, a callout, or a general point of interest. Try to keep me short.”</a:t>
            </a:r>
          </a:p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77730" y="4873168"/>
            <a:ext cx="7772400" cy="13849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None/>
              <a:defRPr sz="2000" i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algn="l"/>
            <a:r>
              <a:rPr lang="en-US" sz="2800" dirty="0" smtClean="0"/>
              <a:t>“I am a quote, a callout, or a general point of interest. Try to keep me short and impactful.”</a:t>
            </a:r>
            <a:endParaRPr lang="en-US" sz="2800" dirty="0"/>
          </a:p>
        </p:txBody>
      </p:sp>
      <p:grpSp>
        <p:nvGrpSpPr>
          <p:cNvPr id="14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5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5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2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58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7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6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- Thank You Slide_No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3435906"/>
            <a:ext cx="7226301" cy="86177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5632704"/>
            <a:ext cx="2110725" cy="7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3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 blue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7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5632704"/>
            <a:ext cx="2110725" cy="72742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097279" y="1444288"/>
            <a:ext cx="7315200" cy="1938992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Hello There. This Is </a:t>
            </a:r>
            <a:br>
              <a:rPr lang="en-US" dirty="0" smtClean="0"/>
            </a:br>
            <a:r>
              <a:rPr lang="en-US" dirty="0" smtClean="0"/>
              <a:t>the Title of a PowerPoint</a:t>
            </a:r>
            <a:br>
              <a:rPr lang="en-US" dirty="0" smtClean="0"/>
            </a:br>
            <a:r>
              <a:rPr lang="en-US" dirty="0" smtClean="0"/>
              <a:t>Presentation.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097280" y="3415379"/>
            <a:ext cx="7315200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20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Half Plate_HOU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1" y="0"/>
            <a:ext cx="3880476" cy="688269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814046" y="1568925"/>
            <a:ext cx="3652158" cy="384105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 </a:t>
            </a:r>
            <a:r>
              <a:rPr lang="en-US" dirty="0" err="1" smtClean="0"/>
              <a:t>habent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 </a:t>
            </a:r>
            <a:r>
              <a:rPr lang="en-US" dirty="0" err="1" smtClean="0"/>
              <a:t>insitam</a:t>
            </a:r>
            <a:r>
              <a:rPr lang="en-US" dirty="0" smtClean="0"/>
              <a:t>;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legentis</a:t>
            </a:r>
            <a:r>
              <a:rPr lang="en-US" dirty="0" smtClean="0"/>
              <a:t> in </a:t>
            </a:r>
            <a:r>
              <a:rPr lang="en-US" dirty="0" err="1" smtClean="0"/>
              <a:t>iis</a:t>
            </a:r>
            <a:r>
              <a:rPr lang="en-US" dirty="0" smtClean="0"/>
              <a:t> qui </a:t>
            </a:r>
            <a:r>
              <a:rPr lang="en-US" dirty="0" err="1" smtClean="0"/>
              <a:t>facit</a:t>
            </a:r>
            <a:r>
              <a:rPr lang="en-US" dirty="0" smtClean="0"/>
              <a:t> </a:t>
            </a:r>
            <a:r>
              <a:rPr lang="en-US" dirty="0" err="1" smtClean="0"/>
              <a:t>eorum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. </a:t>
            </a:r>
            <a:r>
              <a:rPr lang="en-US" dirty="0" err="1" smtClean="0"/>
              <a:t>Investigationes</a:t>
            </a:r>
            <a:r>
              <a:rPr lang="en-US" dirty="0" smtClean="0"/>
              <a:t> </a:t>
            </a:r>
            <a:r>
              <a:rPr lang="en-US" dirty="0" err="1" smtClean="0"/>
              <a:t>demonstraverunt</a:t>
            </a:r>
            <a:r>
              <a:rPr lang="en-US" dirty="0" smtClean="0"/>
              <a:t> </a:t>
            </a:r>
            <a:r>
              <a:rPr lang="en-US" dirty="0" err="1" smtClean="0"/>
              <a:t>lectores</a:t>
            </a:r>
            <a:r>
              <a:rPr lang="en-US" dirty="0" smtClean="0"/>
              <a:t> </a:t>
            </a:r>
            <a:r>
              <a:rPr lang="en-US" dirty="0" err="1" smtClean="0"/>
              <a:t>legere</a:t>
            </a:r>
            <a:r>
              <a:rPr lang="en-US" dirty="0" smtClean="0"/>
              <a:t> me </a:t>
            </a:r>
            <a:r>
              <a:rPr lang="en-US" dirty="0" err="1" smtClean="0"/>
              <a:t>lius</a:t>
            </a:r>
            <a:r>
              <a:rPr lang="en-US" dirty="0" smtClean="0"/>
              <a:t> quod ii </a:t>
            </a:r>
            <a:r>
              <a:rPr lang="en-US" dirty="0" err="1" smtClean="0"/>
              <a:t>legunt</a:t>
            </a:r>
            <a:r>
              <a:rPr lang="en-US" dirty="0" smtClean="0"/>
              <a:t> </a:t>
            </a:r>
            <a:r>
              <a:rPr lang="en-US" dirty="0" err="1" smtClean="0"/>
              <a:t>saepius</a:t>
            </a:r>
            <a:r>
              <a:rPr lang="en-US" dirty="0" smtClean="0"/>
              <a:t>. </a:t>
            </a:r>
            <a:r>
              <a:rPr lang="en-US" dirty="0" err="1" smtClean="0"/>
              <a:t>Claritas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dynamicus</a:t>
            </a:r>
            <a:r>
              <a:rPr lang="en-US" dirty="0" smtClean="0"/>
              <a:t>, qui sequitur </a:t>
            </a:r>
            <a:r>
              <a:rPr lang="en-US" dirty="0" err="1" smtClean="0"/>
              <a:t>mutationem</a:t>
            </a:r>
            <a:r>
              <a:rPr lang="en-US" dirty="0" smtClean="0"/>
              <a:t> </a:t>
            </a:r>
            <a:r>
              <a:rPr lang="en-US" dirty="0" err="1" smtClean="0"/>
              <a:t>consuetudium</a:t>
            </a:r>
            <a:r>
              <a:rPr lang="en-US" dirty="0" smtClean="0"/>
              <a:t> </a:t>
            </a:r>
            <a:r>
              <a:rPr lang="en-US" dirty="0" err="1" smtClean="0"/>
              <a:t>lectorum</a:t>
            </a:r>
            <a:r>
              <a:rPr lang="en-US" dirty="0" smtClean="0"/>
              <a:t>. </a:t>
            </a:r>
            <a:r>
              <a:rPr lang="en-US" dirty="0" err="1" smtClean="0"/>
              <a:t>Mirum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notare</a:t>
            </a:r>
            <a:r>
              <a:rPr lang="en-US" dirty="0" smtClean="0"/>
              <a:t> quam </a:t>
            </a:r>
            <a:r>
              <a:rPr lang="en-US" dirty="0" err="1" smtClean="0"/>
              <a:t>littera</a:t>
            </a:r>
            <a:r>
              <a:rPr lang="en-US" dirty="0" smtClean="0"/>
              <a:t> </a:t>
            </a:r>
            <a:r>
              <a:rPr lang="en-US" dirty="0" err="1" smtClean="0"/>
              <a:t>gothica</a:t>
            </a:r>
            <a:r>
              <a:rPr lang="en-US" dirty="0" smtClean="0"/>
              <a:t>, quam </a:t>
            </a:r>
            <a:r>
              <a:rPr lang="en-US" dirty="0" err="1" smtClean="0"/>
              <a:t>nunc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14046" y="983284"/>
            <a:ext cx="3657600" cy="52322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02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Half Plate_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1" y="0"/>
            <a:ext cx="3880476" cy="688269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814046" y="1568925"/>
            <a:ext cx="3652158" cy="384105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 </a:t>
            </a:r>
            <a:r>
              <a:rPr lang="en-US" dirty="0" err="1" smtClean="0"/>
              <a:t>habent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 </a:t>
            </a:r>
            <a:r>
              <a:rPr lang="en-US" dirty="0" err="1" smtClean="0"/>
              <a:t>insitam</a:t>
            </a:r>
            <a:r>
              <a:rPr lang="en-US" dirty="0" smtClean="0"/>
              <a:t>;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legentis</a:t>
            </a:r>
            <a:r>
              <a:rPr lang="en-US" dirty="0" smtClean="0"/>
              <a:t> in </a:t>
            </a:r>
            <a:r>
              <a:rPr lang="en-US" dirty="0" err="1" smtClean="0"/>
              <a:t>iis</a:t>
            </a:r>
            <a:r>
              <a:rPr lang="en-US" dirty="0" smtClean="0"/>
              <a:t> qui </a:t>
            </a:r>
            <a:r>
              <a:rPr lang="en-US" dirty="0" err="1" smtClean="0"/>
              <a:t>facit</a:t>
            </a:r>
            <a:r>
              <a:rPr lang="en-US" dirty="0" smtClean="0"/>
              <a:t> </a:t>
            </a:r>
            <a:r>
              <a:rPr lang="en-US" dirty="0" err="1" smtClean="0"/>
              <a:t>eorum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. </a:t>
            </a:r>
            <a:r>
              <a:rPr lang="en-US" dirty="0" err="1" smtClean="0"/>
              <a:t>Investigationes</a:t>
            </a:r>
            <a:r>
              <a:rPr lang="en-US" dirty="0" smtClean="0"/>
              <a:t> </a:t>
            </a:r>
            <a:r>
              <a:rPr lang="en-US" dirty="0" err="1" smtClean="0"/>
              <a:t>demonstraverunt</a:t>
            </a:r>
            <a:r>
              <a:rPr lang="en-US" dirty="0" smtClean="0"/>
              <a:t> </a:t>
            </a:r>
            <a:r>
              <a:rPr lang="en-US" dirty="0" err="1" smtClean="0"/>
              <a:t>lectores</a:t>
            </a:r>
            <a:r>
              <a:rPr lang="en-US" dirty="0" smtClean="0"/>
              <a:t> </a:t>
            </a:r>
            <a:r>
              <a:rPr lang="en-US" dirty="0" err="1" smtClean="0"/>
              <a:t>legere</a:t>
            </a:r>
            <a:r>
              <a:rPr lang="en-US" dirty="0" smtClean="0"/>
              <a:t> me </a:t>
            </a:r>
            <a:r>
              <a:rPr lang="en-US" dirty="0" err="1" smtClean="0"/>
              <a:t>lius</a:t>
            </a:r>
            <a:r>
              <a:rPr lang="en-US" dirty="0" smtClean="0"/>
              <a:t> quod ii </a:t>
            </a:r>
            <a:r>
              <a:rPr lang="en-US" dirty="0" err="1" smtClean="0"/>
              <a:t>legunt</a:t>
            </a:r>
            <a:r>
              <a:rPr lang="en-US" dirty="0" smtClean="0"/>
              <a:t> </a:t>
            </a:r>
            <a:r>
              <a:rPr lang="en-US" dirty="0" err="1" smtClean="0"/>
              <a:t>saepius</a:t>
            </a:r>
            <a:r>
              <a:rPr lang="en-US" dirty="0" smtClean="0"/>
              <a:t>. </a:t>
            </a:r>
            <a:r>
              <a:rPr lang="en-US" dirty="0" err="1" smtClean="0"/>
              <a:t>Claritas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dynamicus</a:t>
            </a:r>
            <a:r>
              <a:rPr lang="en-US" dirty="0" smtClean="0"/>
              <a:t>, qui sequitur </a:t>
            </a:r>
            <a:r>
              <a:rPr lang="en-US" dirty="0" err="1" smtClean="0"/>
              <a:t>mutationem</a:t>
            </a:r>
            <a:r>
              <a:rPr lang="en-US" dirty="0" smtClean="0"/>
              <a:t> </a:t>
            </a:r>
            <a:r>
              <a:rPr lang="en-US" dirty="0" err="1" smtClean="0"/>
              <a:t>consuetudium</a:t>
            </a:r>
            <a:r>
              <a:rPr lang="en-US" dirty="0" smtClean="0"/>
              <a:t> </a:t>
            </a:r>
            <a:r>
              <a:rPr lang="en-US" dirty="0" err="1" smtClean="0"/>
              <a:t>lectorum</a:t>
            </a:r>
            <a:r>
              <a:rPr lang="en-US" dirty="0" smtClean="0"/>
              <a:t>. </a:t>
            </a:r>
            <a:r>
              <a:rPr lang="en-US" dirty="0" err="1" smtClean="0"/>
              <a:t>Mirum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notare</a:t>
            </a:r>
            <a:r>
              <a:rPr lang="en-US" dirty="0" smtClean="0"/>
              <a:t> quam </a:t>
            </a:r>
            <a:r>
              <a:rPr lang="en-US" dirty="0" err="1" smtClean="0"/>
              <a:t>littera</a:t>
            </a:r>
            <a:r>
              <a:rPr lang="en-US" dirty="0" smtClean="0"/>
              <a:t> </a:t>
            </a:r>
            <a:r>
              <a:rPr lang="en-US" dirty="0" err="1" smtClean="0"/>
              <a:t>gothica</a:t>
            </a:r>
            <a:r>
              <a:rPr lang="en-US" dirty="0" smtClean="0"/>
              <a:t>, quam </a:t>
            </a:r>
            <a:r>
              <a:rPr lang="en-US" dirty="0" err="1" smtClean="0"/>
              <a:t>nunc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4046" y="983284"/>
            <a:ext cx="3657600" cy="52322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9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Half Plate_BIK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1" y="0"/>
            <a:ext cx="3880476" cy="688269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814046" y="1568925"/>
            <a:ext cx="3652158" cy="384105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 </a:t>
            </a:r>
            <a:r>
              <a:rPr lang="en-US" dirty="0" err="1" smtClean="0"/>
              <a:t>habent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 </a:t>
            </a:r>
            <a:r>
              <a:rPr lang="en-US" dirty="0" err="1" smtClean="0"/>
              <a:t>insitam</a:t>
            </a:r>
            <a:r>
              <a:rPr lang="en-US" dirty="0" smtClean="0"/>
              <a:t>;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legentis</a:t>
            </a:r>
            <a:r>
              <a:rPr lang="en-US" dirty="0" smtClean="0"/>
              <a:t> in </a:t>
            </a:r>
            <a:r>
              <a:rPr lang="en-US" dirty="0" err="1" smtClean="0"/>
              <a:t>iis</a:t>
            </a:r>
            <a:r>
              <a:rPr lang="en-US" dirty="0" smtClean="0"/>
              <a:t> qui </a:t>
            </a:r>
            <a:r>
              <a:rPr lang="en-US" dirty="0" err="1" smtClean="0"/>
              <a:t>facit</a:t>
            </a:r>
            <a:r>
              <a:rPr lang="en-US" dirty="0" smtClean="0"/>
              <a:t> </a:t>
            </a:r>
            <a:r>
              <a:rPr lang="en-US" dirty="0" err="1" smtClean="0"/>
              <a:t>eorum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. </a:t>
            </a:r>
            <a:r>
              <a:rPr lang="en-US" dirty="0" err="1" smtClean="0"/>
              <a:t>Investigationes</a:t>
            </a:r>
            <a:r>
              <a:rPr lang="en-US" dirty="0" smtClean="0"/>
              <a:t> </a:t>
            </a:r>
            <a:r>
              <a:rPr lang="en-US" dirty="0" err="1" smtClean="0"/>
              <a:t>demonstraverunt</a:t>
            </a:r>
            <a:r>
              <a:rPr lang="en-US" dirty="0" smtClean="0"/>
              <a:t> </a:t>
            </a:r>
            <a:r>
              <a:rPr lang="en-US" dirty="0" err="1" smtClean="0"/>
              <a:t>lectores</a:t>
            </a:r>
            <a:r>
              <a:rPr lang="en-US" dirty="0" smtClean="0"/>
              <a:t> </a:t>
            </a:r>
            <a:r>
              <a:rPr lang="en-US" dirty="0" err="1" smtClean="0"/>
              <a:t>legere</a:t>
            </a:r>
            <a:r>
              <a:rPr lang="en-US" dirty="0" smtClean="0"/>
              <a:t> me </a:t>
            </a:r>
            <a:r>
              <a:rPr lang="en-US" dirty="0" err="1" smtClean="0"/>
              <a:t>lius</a:t>
            </a:r>
            <a:r>
              <a:rPr lang="en-US" dirty="0" smtClean="0"/>
              <a:t> quod ii </a:t>
            </a:r>
            <a:r>
              <a:rPr lang="en-US" dirty="0" err="1" smtClean="0"/>
              <a:t>legunt</a:t>
            </a:r>
            <a:r>
              <a:rPr lang="en-US" dirty="0" smtClean="0"/>
              <a:t> </a:t>
            </a:r>
            <a:r>
              <a:rPr lang="en-US" dirty="0" err="1" smtClean="0"/>
              <a:t>saepius</a:t>
            </a:r>
            <a:r>
              <a:rPr lang="en-US" dirty="0" smtClean="0"/>
              <a:t>. </a:t>
            </a:r>
            <a:r>
              <a:rPr lang="en-US" dirty="0" err="1" smtClean="0"/>
              <a:t>Claritas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dynamicus</a:t>
            </a:r>
            <a:r>
              <a:rPr lang="en-US" dirty="0" smtClean="0"/>
              <a:t>, qui sequitur </a:t>
            </a:r>
            <a:r>
              <a:rPr lang="en-US" dirty="0" err="1" smtClean="0"/>
              <a:t>mutationem</a:t>
            </a:r>
            <a:r>
              <a:rPr lang="en-US" dirty="0" smtClean="0"/>
              <a:t> </a:t>
            </a:r>
            <a:r>
              <a:rPr lang="en-US" dirty="0" err="1" smtClean="0"/>
              <a:t>consuetudium</a:t>
            </a:r>
            <a:r>
              <a:rPr lang="en-US" dirty="0" smtClean="0"/>
              <a:t> </a:t>
            </a:r>
            <a:r>
              <a:rPr lang="en-US" dirty="0" err="1" smtClean="0"/>
              <a:t>lectorum</a:t>
            </a:r>
            <a:r>
              <a:rPr lang="en-US" dirty="0" smtClean="0"/>
              <a:t>. </a:t>
            </a:r>
            <a:r>
              <a:rPr lang="en-US" dirty="0" err="1" smtClean="0"/>
              <a:t>Mirum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notare</a:t>
            </a:r>
            <a:r>
              <a:rPr lang="en-US" dirty="0" smtClean="0"/>
              <a:t> quam </a:t>
            </a:r>
            <a:r>
              <a:rPr lang="en-US" dirty="0" err="1" smtClean="0"/>
              <a:t>littera</a:t>
            </a:r>
            <a:r>
              <a:rPr lang="en-US" dirty="0" smtClean="0"/>
              <a:t> </a:t>
            </a:r>
            <a:r>
              <a:rPr lang="en-US" dirty="0" err="1" smtClean="0"/>
              <a:t>gothica</a:t>
            </a:r>
            <a:r>
              <a:rPr lang="en-US" dirty="0" smtClean="0"/>
              <a:t>, quam </a:t>
            </a:r>
            <a:r>
              <a:rPr lang="en-US" dirty="0" err="1" smtClean="0"/>
              <a:t>nunc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14046" y="983284"/>
            <a:ext cx="3657600" cy="52322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86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Half Plate_C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1" y="0"/>
            <a:ext cx="3880476" cy="688269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814046" y="1568925"/>
            <a:ext cx="3652158" cy="384105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 </a:t>
            </a:r>
            <a:r>
              <a:rPr lang="en-US" dirty="0" err="1" smtClean="0"/>
              <a:t>habent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 </a:t>
            </a:r>
            <a:r>
              <a:rPr lang="en-US" dirty="0" err="1" smtClean="0"/>
              <a:t>insitam</a:t>
            </a:r>
            <a:r>
              <a:rPr lang="en-US" dirty="0" smtClean="0"/>
              <a:t>;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legentis</a:t>
            </a:r>
            <a:r>
              <a:rPr lang="en-US" dirty="0" smtClean="0"/>
              <a:t> in </a:t>
            </a:r>
            <a:r>
              <a:rPr lang="en-US" dirty="0" err="1" smtClean="0"/>
              <a:t>iis</a:t>
            </a:r>
            <a:r>
              <a:rPr lang="en-US" dirty="0" smtClean="0"/>
              <a:t> qui </a:t>
            </a:r>
            <a:r>
              <a:rPr lang="en-US" dirty="0" err="1" smtClean="0"/>
              <a:t>facit</a:t>
            </a:r>
            <a:r>
              <a:rPr lang="en-US" dirty="0" smtClean="0"/>
              <a:t> </a:t>
            </a:r>
            <a:r>
              <a:rPr lang="en-US" dirty="0" err="1" smtClean="0"/>
              <a:t>eorum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. </a:t>
            </a:r>
            <a:r>
              <a:rPr lang="en-US" dirty="0" err="1" smtClean="0"/>
              <a:t>Investigationes</a:t>
            </a:r>
            <a:r>
              <a:rPr lang="en-US" dirty="0" smtClean="0"/>
              <a:t> </a:t>
            </a:r>
            <a:r>
              <a:rPr lang="en-US" dirty="0" err="1" smtClean="0"/>
              <a:t>demonstraverunt</a:t>
            </a:r>
            <a:r>
              <a:rPr lang="en-US" dirty="0" smtClean="0"/>
              <a:t> </a:t>
            </a:r>
            <a:r>
              <a:rPr lang="en-US" dirty="0" err="1" smtClean="0"/>
              <a:t>lectores</a:t>
            </a:r>
            <a:r>
              <a:rPr lang="en-US" dirty="0" smtClean="0"/>
              <a:t> </a:t>
            </a:r>
            <a:r>
              <a:rPr lang="en-US" dirty="0" err="1" smtClean="0"/>
              <a:t>legere</a:t>
            </a:r>
            <a:r>
              <a:rPr lang="en-US" dirty="0" smtClean="0"/>
              <a:t> me </a:t>
            </a:r>
            <a:r>
              <a:rPr lang="en-US" dirty="0" err="1" smtClean="0"/>
              <a:t>lius</a:t>
            </a:r>
            <a:r>
              <a:rPr lang="en-US" dirty="0" smtClean="0"/>
              <a:t> quod ii </a:t>
            </a:r>
            <a:r>
              <a:rPr lang="en-US" dirty="0" err="1" smtClean="0"/>
              <a:t>legunt</a:t>
            </a:r>
            <a:r>
              <a:rPr lang="en-US" dirty="0" smtClean="0"/>
              <a:t> </a:t>
            </a:r>
            <a:r>
              <a:rPr lang="en-US" dirty="0" err="1" smtClean="0"/>
              <a:t>saepius</a:t>
            </a:r>
            <a:r>
              <a:rPr lang="en-US" dirty="0" smtClean="0"/>
              <a:t>. </a:t>
            </a:r>
            <a:r>
              <a:rPr lang="en-US" dirty="0" err="1" smtClean="0"/>
              <a:t>Claritas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dynamicus</a:t>
            </a:r>
            <a:r>
              <a:rPr lang="en-US" dirty="0" smtClean="0"/>
              <a:t>, qui sequitur </a:t>
            </a:r>
            <a:r>
              <a:rPr lang="en-US" dirty="0" err="1" smtClean="0"/>
              <a:t>mutationem</a:t>
            </a:r>
            <a:r>
              <a:rPr lang="en-US" dirty="0" smtClean="0"/>
              <a:t> </a:t>
            </a:r>
            <a:r>
              <a:rPr lang="en-US" dirty="0" err="1" smtClean="0"/>
              <a:t>consuetudium</a:t>
            </a:r>
            <a:r>
              <a:rPr lang="en-US" dirty="0" smtClean="0"/>
              <a:t> </a:t>
            </a:r>
            <a:r>
              <a:rPr lang="en-US" dirty="0" err="1" smtClean="0"/>
              <a:t>lectorum</a:t>
            </a:r>
            <a:r>
              <a:rPr lang="en-US" dirty="0" smtClean="0"/>
              <a:t>. </a:t>
            </a:r>
            <a:r>
              <a:rPr lang="en-US" dirty="0" err="1" smtClean="0"/>
              <a:t>Mirum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notare</a:t>
            </a:r>
            <a:r>
              <a:rPr lang="en-US" dirty="0" smtClean="0"/>
              <a:t> quam </a:t>
            </a:r>
            <a:r>
              <a:rPr lang="en-US" dirty="0" err="1" smtClean="0"/>
              <a:t>littera</a:t>
            </a:r>
            <a:r>
              <a:rPr lang="en-US" dirty="0" smtClean="0"/>
              <a:t> </a:t>
            </a:r>
            <a:r>
              <a:rPr lang="en-US" dirty="0" err="1" smtClean="0"/>
              <a:t>gothica</a:t>
            </a:r>
            <a:r>
              <a:rPr lang="en-US" dirty="0" smtClean="0"/>
              <a:t>, quam </a:t>
            </a:r>
            <a:r>
              <a:rPr lang="en-US" dirty="0" err="1" smtClean="0"/>
              <a:t>nunc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14046" y="983284"/>
            <a:ext cx="3657600" cy="52322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574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Half Plate_CONSTRU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1" y="0"/>
            <a:ext cx="3880476" cy="688269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814046" y="1568925"/>
            <a:ext cx="3652158" cy="384105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 </a:t>
            </a:r>
            <a:r>
              <a:rPr lang="en-US" dirty="0" err="1" smtClean="0"/>
              <a:t>habent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 </a:t>
            </a:r>
            <a:r>
              <a:rPr lang="en-US" dirty="0" err="1" smtClean="0"/>
              <a:t>insitam</a:t>
            </a:r>
            <a:r>
              <a:rPr lang="en-US" dirty="0" smtClean="0"/>
              <a:t>;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legentis</a:t>
            </a:r>
            <a:r>
              <a:rPr lang="en-US" dirty="0" smtClean="0"/>
              <a:t> in </a:t>
            </a:r>
            <a:r>
              <a:rPr lang="en-US" dirty="0" err="1" smtClean="0"/>
              <a:t>iis</a:t>
            </a:r>
            <a:r>
              <a:rPr lang="en-US" dirty="0" smtClean="0"/>
              <a:t> qui </a:t>
            </a:r>
            <a:r>
              <a:rPr lang="en-US" dirty="0" err="1" smtClean="0"/>
              <a:t>facit</a:t>
            </a:r>
            <a:r>
              <a:rPr lang="en-US" dirty="0" smtClean="0"/>
              <a:t> </a:t>
            </a:r>
            <a:r>
              <a:rPr lang="en-US" dirty="0" err="1" smtClean="0"/>
              <a:t>eorum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. </a:t>
            </a:r>
            <a:r>
              <a:rPr lang="en-US" dirty="0" err="1" smtClean="0"/>
              <a:t>Investigationes</a:t>
            </a:r>
            <a:r>
              <a:rPr lang="en-US" dirty="0" smtClean="0"/>
              <a:t> </a:t>
            </a:r>
            <a:r>
              <a:rPr lang="en-US" dirty="0" err="1" smtClean="0"/>
              <a:t>demonstraverunt</a:t>
            </a:r>
            <a:r>
              <a:rPr lang="en-US" dirty="0" smtClean="0"/>
              <a:t> </a:t>
            </a:r>
            <a:r>
              <a:rPr lang="en-US" dirty="0" err="1" smtClean="0"/>
              <a:t>lectores</a:t>
            </a:r>
            <a:r>
              <a:rPr lang="en-US" dirty="0" smtClean="0"/>
              <a:t> </a:t>
            </a:r>
            <a:r>
              <a:rPr lang="en-US" dirty="0" err="1" smtClean="0"/>
              <a:t>legere</a:t>
            </a:r>
            <a:r>
              <a:rPr lang="en-US" dirty="0" smtClean="0"/>
              <a:t> me </a:t>
            </a:r>
            <a:r>
              <a:rPr lang="en-US" dirty="0" err="1" smtClean="0"/>
              <a:t>lius</a:t>
            </a:r>
            <a:r>
              <a:rPr lang="en-US" dirty="0" smtClean="0"/>
              <a:t> quod ii </a:t>
            </a:r>
            <a:r>
              <a:rPr lang="en-US" dirty="0" err="1" smtClean="0"/>
              <a:t>legunt</a:t>
            </a:r>
            <a:r>
              <a:rPr lang="en-US" dirty="0" smtClean="0"/>
              <a:t> </a:t>
            </a:r>
            <a:r>
              <a:rPr lang="en-US" dirty="0" err="1" smtClean="0"/>
              <a:t>saepius</a:t>
            </a:r>
            <a:r>
              <a:rPr lang="en-US" dirty="0" smtClean="0"/>
              <a:t>. </a:t>
            </a:r>
            <a:r>
              <a:rPr lang="en-US" dirty="0" err="1" smtClean="0"/>
              <a:t>Claritas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dynamicus</a:t>
            </a:r>
            <a:r>
              <a:rPr lang="en-US" dirty="0" smtClean="0"/>
              <a:t>, qui sequitur </a:t>
            </a:r>
            <a:r>
              <a:rPr lang="en-US" dirty="0" err="1" smtClean="0"/>
              <a:t>mutationem</a:t>
            </a:r>
            <a:r>
              <a:rPr lang="en-US" dirty="0" smtClean="0"/>
              <a:t> </a:t>
            </a:r>
            <a:r>
              <a:rPr lang="en-US" dirty="0" err="1" smtClean="0"/>
              <a:t>consuetudium</a:t>
            </a:r>
            <a:r>
              <a:rPr lang="en-US" dirty="0" smtClean="0"/>
              <a:t> </a:t>
            </a:r>
            <a:r>
              <a:rPr lang="en-US" dirty="0" err="1" smtClean="0"/>
              <a:t>lectorum</a:t>
            </a:r>
            <a:r>
              <a:rPr lang="en-US" dirty="0" smtClean="0"/>
              <a:t>. </a:t>
            </a:r>
            <a:r>
              <a:rPr lang="en-US" dirty="0" err="1" smtClean="0"/>
              <a:t>Mirum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notare</a:t>
            </a:r>
            <a:r>
              <a:rPr lang="en-US" dirty="0" smtClean="0"/>
              <a:t> quam </a:t>
            </a:r>
            <a:r>
              <a:rPr lang="en-US" dirty="0" err="1" smtClean="0"/>
              <a:t>littera</a:t>
            </a:r>
            <a:r>
              <a:rPr lang="en-US" dirty="0" smtClean="0"/>
              <a:t> </a:t>
            </a:r>
            <a:r>
              <a:rPr lang="en-US" dirty="0" err="1" smtClean="0"/>
              <a:t>gothica</a:t>
            </a:r>
            <a:r>
              <a:rPr lang="en-US" dirty="0" smtClean="0"/>
              <a:t>, quam </a:t>
            </a:r>
            <a:r>
              <a:rPr lang="en-US" dirty="0" err="1" smtClean="0"/>
              <a:t>nunc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14046" y="983284"/>
            <a:ext cx="3657600" cy="52322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56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1230067"/>
            <a:ext cx="6948714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80" y="2440214"/>
            <a:ext cx="6948714" cy="224676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lvl="0"/>
            <a:r>
              <a:rPr lang="en-US" dirty="0" smtClean="0"/>
              <a:t>Section Name							02</a:t>
            </a:r>
          </a:p>
          <a:p>
            <a:pPr lvl="0"/>
            <a:r>
              <a:rPr lang="en-US" dirty="0" smtClean="0"/>
              <a:t>Longer Section Name					05</a:t>
            </a:r>
          </a:p>
          <a:p>
            <a:pPr lvl="0"/>
            <a:r>
              <a:rPr lang="en-US" dirty="0" smtClean="0"/>
              <a:t>Section Name							07</a:t>
            </a:r>
          </a:p>
          <a:p>
            <a:pPr lvl="0"/>
            <a:r>
              <a:rPr lang="en-US" dirty="0" smtClean="0"/>
              <a:t>Even Longer Section Name			12</a:t>
            </a:r>
          </a:p>
          <a:p>
            <a:pPr lvl="0"/>
            <a:r>
              <a:rPr lang="en-US" dirty="0" smtClean="0"/>
              <a:t>Longer Section Name					13</a:t>
            </a:r>
          </a:p>
          <a:p>
            <a:pPr lvl="0"/>
            <a:r>
              <a:rPr lang="en-US" dirty="0" smtClean="0"/>
              <a:t>Section Name							16</a:t>
            </a:r>
          </a:p>
        </p:txBody>
      </p:sp>
      <p:grpSp>
        <p:nvGrpSpPr>
          <p:cNvPr id="10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2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5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Half Plate_RUR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1" y="0"/>
            <a:ext cx="3880476" cy="688269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814046" y="1568925"/>
            <a:ext cx="3652158" cy="384105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 </a:t>
            </a:r>
            <a:r>
              <a:rPr lang="en-US" dirty="0" err="1" smtClean="0"/>
              <a:t>habent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 </a:t>
            </a:r>
            <a:r>
              <a:rPr lang="en-US" dirty="0" err="1" smtClean="0"/>
              <a:t>insitam</a:t>
            </a:r>
            <a:r>
              <a:rPr lang="en-US" dirty="0" smtClean="0"/>
              <a:t>;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legentis</a:t>
            </a:r>
            <a:r>
              <a:rPr lang="en-US" dirty="0" smtClean="0"/>
              <a:t> in </a:t>
            </a:r>
            <a:r>
              <a:rPr lang="en-US" dirty="0" err="1" smtClean="0"/>
              <a:t>iis</a:t>
            </a:r>
            <a:r>
              <a:rPr lang="en-US" dirty="0" smtClean="0"/>
              <a:t> qui </a:t>
            </a:r>
            <a:r>
              <a:rPr lang="en-US" dirty="0" err="1" smtClean="0"/>
              <a:t>facit</a:t>
            </a:r>
            <a:r>
              <a:rPr lang="en-US" dirty="0" smtClean="0"/>
              <a:t> </a:t>
            </a:r>
            <a:r>
              <a:rPr lang="en-US" dirty="0" err="1" smtClean="0"/>
              <a:t>eorum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. </a:t>
            </a:r>
            <a:r>
              <a:rPr lang="en-US" dirty="0" err="1" smtClean="0"/>
              <a:t>Investigationes</a:t>
            </a:r>
            <a:r>
              <a:rPr lang="en-US" dirty="0" smtClean="0"/>
              <a:t> </a:t>
            </a:r>
            <a:r>
              <a:rPr lang="en-US" dirty="0" err="1" smtClean="0"/>
              <a:t>demonstraverunt</a:t>
            </a:r>
            <a:r>
              <a:rPr lang="en-US" dirty="0" smtClean="0"/>
              <a:t> </a:t>
            </a:r>
            <a:r>
              <a:rPr lang="en-US" dirty="0" err="1" smtClean="0"/>
              <a:t>lectores</a:t>
            </a:r>
            <a:r>
              <a:rPr lang="en-US" dirty="0" smtClean="0"/>
              <a:t> </a:t>
            </a:r>
            <a:r>
              <a:rPr lang="en-US" dirty="0" err="1" smtClean="0"/>
              <a:t>legere</a:t>
            </a:r>
            <a:r>
              <a:rPr lang="en-US" dirty="0" smtClean="0"/>
              <a:t> me </a:t>
            </a:r>
            <a:r>
              <a:rPr lang="en-US" dirty="0" err="1" smtClean="0"/>
              <a:t>lius</a:t>
            </a:r>
            <a:r>
              <a:rPr lang="en-US" dirty="0" smtClean="0"/>
              <a:t> quod ii </a:t>
            </a:r>
            <a:r>
              <a:rPr lang="en-US" dirty="0" err="1" smtClean="0"/>
              <a:t>legunt</a:t>
            </a:r>
            <a:r>
              <a:rPr lang="en-US" dirty="0" smtClean="0"/>
              <a:t> </a:t>
            </a:r>
            <a:r>
              <a:rPr lang="en-US" dirty="0" err="1" smtClean="0"/>
              <a:t>saepius</a:t>
            </a:r>
            <a:r>
              <a:rPr lang="en-US" dirty="0" smtClean="0"/>
              <a:t>. </a:t>
            </a:r>
            <a:r>
              <a:rPr lang="en-US" dirty="0" err="1" smtClean="0"/>
              <a:t>Claritas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dynamicus</a:t>
            </a:r>
            <a:r>
              <a:rPr lang="en-US" dirty="0" smtClean="0"/>
              <a:t>, qui sequitur </a:t>
            </a:r>
            <a:r>
              <a:rPr lang="en-US" dirty="0" err="1" smtClean="0"/>
              <a:t>mutationem</a:t>
            </a:r>
            <a:r>
              <a:rPr lang="en-US" dirty="0" smtClean="0"/>
              <a:t> </a:t>
            </a:r>
            <a:r>
              <a:rPr lang="en-US" dirty="0" err="1" smtClean="0"/>
              <a:t>consuetudium</a:t>
            </a:r>
            <a:r>
              <a:rPr lang="en-US" dirty="0" smtClean="0"/>
              <a:t> </a:t>
            </a:r>
            <a:r>
              <a:rPr lang="en-US" dirty="0" err="1" smtClean="0"/>
              <a:t>lectorum</a:t>
            </a:r>
            <a:r>
              <a:rPr lang="en-US" dirty="0" smtClean="0"/>
              <a:t>. </a:t>
            </a:r>
            <a:r>
              <a:rPr lang="en-US" dirty="0" err="1" smtClean="0"/>
              <a:t>Mirum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notare</a:t>
            </a:r>
            <a:r>
              <a:rPr lang="en-US" dirty="0" smtClean="0"/>
              <a:t> quam </a:t>
            </a:r>
            <a:r>
              <a:rPr lang="en-US" dirty="0" err="1" smtClean="0"/>
              <a:t>littera</a:t>
            </a:r>
            <a:r>
              <a:rPr lang="en-US" dirty="0" smtClean="0"/>
              <a:t> </a:t>
            </a:r>
            <a:r>
              <a:rPr lang="en-US" dirty="0" err="1" smtClean="0"/>
              <a:t>gothica</a:t>
            </a:r>
            <a:r>
              <a:rPr lang="en-US" dirty="0" smtClean="0"/>
              <a:t>, quam </a:t>
            </a:r>
            <a:r>
              <a:rPr lang="en-US" dirty="0" err="1" smtClean="0"/>
              <a:t>nunc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14046" y="983284"/>
            <a:ext cx="3657600" cy="52322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99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Half Plate_RESTURA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1" y="0"/>
            <a:ext cx="3880476" cy="688269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814046" y="1568925"/>
            <a:ext cx="3652158" cy="384105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 </a:t>
            </a:r>
            <a:r>
              <a:rPr lang="en-US" dirty="0" err="1" smtClean="0"/>
              <a:t>habent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 </a:t>
            </a:r>
            <a:r>
              <a:rPr lang="en-US" dirty="0" err="1" smtClean="0"/>
              <a:t>insitam</a:t>
            </a:r>
            <a:r>
              <a:rPr lang="en-US" dirty="0" smtClean="0"/>
              <a:t>;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legentis</a:t>
            </a:r>
            <a:r>
              <a:rPr lang="en-US" dirty="0" smtClean="0"/>
              <a:t> in </a:t>
            </a:r>
            <a:r>
              <a:rPr lang="en-US" dirty="0" err="1" smtClean="0"/>
              <a:t>iis</a:t>
            </a:r>
            <a:r>
              <a:rPr lang="en-US" dirty="0" smtClean="0"/>
              <a:t> qui </a:t>
            </a:r>
            <a:r>
              <a:rPr lang="en-US" dirty="0" err="1" smtClean="0"/>
              <a:t>facit</a:t>
            </a:r>
            <a:r>
              <a:rPr lang="en-US" dirty="0" smtClean="0"/>
              <a:t> </a:t>
            </a:r>
            <a:r>
              <a:rPr lang="en-US" dirty="0" err="1" smtClean="0"/>
              <a:t>eorum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. </a:t>
            </a:r>
            <a:r>
              <a:rPr lang="en-US" dirty="0" err="1" smtClean="0"/>
              <a:t>Investigationes</a:t>
            </a:r>
            <a:r>
              <a:rPr lang="en-US" dirty="0" smtClean="0"/>
              <a:t> </a:t>
            </a:r>
            <a:r>
              <a:rPr lang="en-US" dirty="0" err="1" smtClean="0"/>
              <a:t>demonstraverunt</a:t>
            </a:r>
            <a:r>
              <a:rPr lang="en-US" dirty="0" smtClean="0"/>
              <a:t> </a:t>
            </a:r>
            <a:r>
              <a:rPr lang="en-US" dirty="0" err="1" smtClean="0"/>
              <a:t>lectores</a:t>
            </a:r>
            <a:r>
              <a:rPr lang="en-US" dirty="0" smtClean="0"/>
              <a:t> </a:t>
            </a:r>
            <a:r>
              <a:rPr lang="en-US" dirty="0" err="1" smtClean="0"/>
              <a:t>legere</a:t>
            </a:r>
            <a:r>
              <a:rPr lang="en-US" dirty="0" smtClean="0"/>
              <a:t> me </a:t>
            </a:r>
            <a:r>
              <a:rPr lang="en-US" dirty="0" err="1" smtClean="0"/>
              <a:t>lius</a:t>
            </a:r>
            <a:r>
              <a:rPr lang="en-US" dirty="0" smtClean="0"/>
              <a:t> quod ii </a:t>
            </a:r>
            <a:r>
              <a:rPr lang="en-US" dirty="0" err="1" smtClean="0"/>
              <a:t>legunt</a:t>
            </a:r>
            <a:r>
              <a:rPr lang="en-US" dirty="0" smtClean="0"/>
              <a:t> </a:t>
            </a:r>
            <a:r>
              <a:rPr lang="en-US" dirty="0" err="1" smtClean="0"/>
              <a:t>saepius</a:t>
            </a:r>
            <a:r>
              <a:rPr lang="en-US" dirty="0" smtClean="0"/>
              <a:t>. </a:t>
            </a:r>
            <a:r>
              <a:rPr lang="en-US" dirty="0" err="1" smtClean="0"/>
              <a:t>Claritas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dynamicus</a:t>
            </a:r>
            <a:r>
              <a:rPr lang="en-US" dirty="0" smtClean="0"/>
              <a:t>, qui sequitur </a:t>
            </a:r>
            <a:r>
              <a:rPr lang="en-US" dirty="0" err="1" smtClean="0"/>
              <a:t>mutationem</a:t>
            </a:r>
            <a:r>
              <a:rPr lang="en-US" dirty="0" smtClean="0"/>
              <a:t> </a:t>
            </a:r>
            <a:r>
              <a:rPr lang="en-US" dirty="0" err="1" smtClean="0"/>
              <a:t>consuetudium</a:t>
            </a:r>
            <a:r>
              <a:rPr lang="en-US" dirty="0" smtClean="0"/>
              <a:t> </a:t>
            </a:r>
            <a:r>
              <a:rPr lang="en-US" dirty="0" err="1" smtClean="0"/>
              <a:t>lectorum</a:t>
            </a:r>
            <a:r>
              <a:rPr lang="en-US" dirty="0" smtClean="0"/>
              <a:t>. </a:t>
            </a:r>
            <a:r>
              <a:rPr lang="en-US" dirty="0" err="1" smtClean="0"/>
              <a:t>Mirum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notare</a:t>
            </a:r>
            <a:r>
              <a:rPr lang="en-US" dirty="0" smtClean="0"/>
              <a:t> quam </a:t>
            </a:r>
            <a:r>
              <a:rPr lang="en-US" dirty="0" err="1" smtClean="0"/>
              <a:t>littera</a:t>
            </a:r>
            <a:r>
              <a:rPr lang="en-US" dirty="0" smtClean="0"/>
              <a:t> </a:t>
            </a:r>
            <a:r>
              <a:rPr lang="en-US" dirty="0" err="1" smtClean="0"/>
              <a:t>gothica</a:t>
            </a:r>
            <a:r>
              <a:rPr lang="en-US" dirty="0" smtClean="0"/>
              <a:t>, quam </a:t>
            </a:r>
            <a:r>
              <a:rPr lang="en-US" dirty="0" err="1" smtClean="0"/>
              <a:t>nunc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4046" y="983284"/>
            <a:ext cx="3657600" cy="52322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38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Content_HOU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7730" y="925134"/>
            <a:ext cx="7772400" cy="1877437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1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Content_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7730" y="925134"/>
            <a:ext cx="7772400" cy="1877437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10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Content_CA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7730" y="925134"/>
            <a:ext cx="7772400" cy="1877437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82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Content_BIK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7730" y="925134"/>
            <a:ext cx="7772400" cy="1877437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3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Content_CONSTRU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7730" y="925134"/>
            <a:ext cx="7772400" cy="1877437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99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Content_RUR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7730" y="925134"/>
            <a:ext cx="7772400" cy="1877437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3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Content_RESTURA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7730" y="925134"/>
            <a:ext cx="7772400" cy="1877437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2 Content_HOU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666972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968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4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1_Orange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586" y="968160"/>
            <a:ext cx="7772400" cy="4458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3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4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688461" y="5652648"/>
            <a:ext cx="7772400" cy="646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ctr">
              <a:buNone/>
              <a:defRPr sz="1600"/>
            </a:lvl1pPr>
          </a:lstStyle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This is a takeaway that should draw attention. It should be brief and impactful, placed near the bottom of the slide.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2 Content_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666972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968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8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2 Content_C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666972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968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60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2 Content_BIK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666972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968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95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2 Content_CONSTRU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666972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968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27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2 Content_RUR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666972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968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7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itle and 2 Content_RESTURA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666972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968" y="978918"/>
            <a:ext cx="3794760" cy="1877437"/>
          </a:xfrm>
        </p:spPr>
        <p:txBody>
          <a:bodyPr>
            <a:spAutoFit/>
          </a:bodyPr>
          <a:lstStyle>
            <a:lvl1pPr marL="225425" indent="-2254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9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Pullquote_HOU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5786" y="5541014"/>
            <a:ext cx="6948714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Something else down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115786" y="1903514"/>
            <a:ext cx="6948714" cy="2554545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“I am a quote, a callout, </a:t>
            </a:r>
            <a:br>
              <a:rPr lang="en-US" dirty="0" smtClean="0"/>
            </a:br>
            <a:r>
              <a:rPr lang="en-US" dirty="0" smtClean="0"/>
              <a:t>or a general point of </a:t>
            </a:r>
            <a:br>
              <a:rPr lang="en-US" dirty="0" smtClean="0"/>
            </a:br>
            <a:r>
              <a:rPr lang="en-US" dirty="0" smtClean="0"/>
              <a:t>interest. Try to keep me </a:t>
            </a:r>
            <a:br>
              <a:rPr lang="en-US" dirty="0" smtClean="0"/>
            </a:br>
            <a:r>
              <a:rPr lang="en-US" dirty="0" smtClean="0"/>
              <a:t>short and impactful.”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0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Pullquote_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5786" y="5541014"/>
            <a:ext cx="6948714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Something else down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5786" y="1903514"/>
            <a:ext cx="6948714" cy="2554545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“I am a quote, a callout, </a:t>
            </a:r>
            <a:br>
              <a:rPr lang="en-US" dirty="0" smtClean="0"/>
            </a:br>
            <a:r>
              <a:rPr lang="en-US" dirty="0" smtClean="0"/>
              <a:t>or a general point of </a:t>
            </a:r>
            <a:br>
              <a:rPr lang="en-US" dirty="0" smtClean="0"/>
            </a:br>
            <a:r>
              <a:rPr lang="en-US" dirty="0" smtClean="0"/>
              <a:t>interest. Try to keep me </a:t>
            </a:r>
            <a:br>
              <a:rPr lang="en-US" dirty="0" smtClean="0"/>
            </a:br>
            <a:r>
              <a:rPr lang="en-US" dirty="0" smtClean="0"/>
              <a:t>short and impactful.”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96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Pullquote_CA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5786" y="5541014"/>
            <a:ext cx="6948714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Something else down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115786" y="1903514"/>
            <a:ext cx="6948714" cy="2554545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“I am a quote, a callout, </a:t>
            </a:r>
            <a:br>
              <a:rPr lang="en-US" dirty="0" smtClean="0"/>
            </a:br>
            <a:r>
              <a:rPr lang="en-US" dirty="0" smtClean="0"/>
              <a:t>or a general point of </a:t>
            </a:r>
            <a:br>
              <a:rPr lang="en-US" dirty="0" smtClean="0"/>
            </a:br>
            <a:r>
              <a:rPr lang="en-US" dirty="0" smtClean="0"/>
              <a:t>interest. Try to keep me </a:t>
            </a:r>
            <a:br>
              <a:rPr lang="en-US" dirty="0" smtClean="0"/>
            </a:br>
            <a:r>
              <a:rPr lang="en-US" dirty="0" smtClean="0"/>
              <a:t>short and impactful.”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6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Pullquote_BIK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15786" y="1903514"/>
            <a:ext cx="6948714" cy="2554545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“I am a quote, a callout, </a:t>
            </a:r>
            <a:br>
              <a:rPr lang="en-US" dirty="0" smtClean="0"/>
            </a:br>
            <a:r>
              <a:rPr lang="en-US" dirty="0" smtClean="0"/>
              <a:t>or a general point of </a:t>
            </a:r>
            <a:br>
              <a:rPr lang="en-US" dirty="0" smtClean="0"/>
            </a:br>
            <a:r>
              <a:rPr lang="en-US" dirty="0" smtClean="0"/>
              <a:t>interest. Try to keep me </a:t>
            </a:r>
            <a:br>
              <a:rPr lang="en-US" dirty="0" smtClean="0"/>
            </a:br>
            <a:r>
              <a:rPr lang="en-US" dirty="0" smtClean="0"/>
              <a:t>short and impactful.”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5786" y="5541014"/>
            <a:ext cx="6948714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Something else down here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5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586" y="968160"/>
            <a:ext cx="7772400" cy="4458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3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4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0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Pullquote_CONSTRU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5786" y="5541014"/>
            <a:ext cx="6948714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Something else down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5786" y="1903514"/>
            <a:ext cx="6948714" cy="2554545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“I am a quote, a callout, </a:t>
            </a:r>
            <a:br>
              <a:rPr lang="en-US" dirty="0" smtClean="0"/>
            </a:br>
            <a:r>
              <a:rPr lang="en-US" dirty="0" smtClean="0"/>
              <a:t>or a general point of </a:t>
            </a:r>
            <a:br>
              <a:rPr lang="en-US" dirty="0" smtClean="0"/>
            </a:br>
            <a:r>
              <a:rPr lang="en-US" dirty="0" smtClean="0"/>
              <a:t>interest. Try to keep me </a:t>
            </a:r>
            <a:br>
              <a:rPr lang="en-US" dirty="0" smtClean="0"/>
            </a:br>
            <a:r>
              <a:rPr lang="en-US" dirty="0" smtClean="0"/>
              <a:t>short and impactful.”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5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Pullquote_RUR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5786" y="5541014"/>
            <a:ext cx="6948714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Something else down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5786" y="1903514"/>
            <a:ext cx="6948714" cy="2554545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“I am a quote, a callout, </a:t>
            </a:r>
            <a:br>
              <a:rPr lang="en-US" dirty="0" smtClean="0"/>
            </a:br>
            <a:r>
              <a:rPr lang="en-US" dirty="0" smtClean="0"/>
              <a:t>or a general point of </a:t>
            </a:r>
            <a:br>
              <a:rPr lang="en-US" dirty="0" smtClean="0"/>
            </a:br>
            <a:r>
              <a:rPr lang="en-US" dirty="0" smtClean="0"/>
              <a:t>interest. Try to keep me </a:t>
            </a:r>
            <a:br>
              <a:rPr lang="en-US" dirty="0" smtClean="0"/>
            </a:br>
            <a:r>
              <a:rPr lang="en-US" dirty="0" smtClean="0"/>
              <a:t>short and impactful.”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82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Pullquote_RESTURA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5786" y="5541014"/>
            <a:ext cx="6948714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Something else down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5786" y="1903514"/>
            <a:ext cx="6948714" cy="2554545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“I am a quote, a callout, </a:t>
            </a:r>
            <a:br>
              <a:rPr lang="en-US" dirty="0" smtClean="0"/>
            </a:br>
            <a:r>
              <a:rPr lang="en-US" dirty="0" smtClean="0"/>
              <a:t>or a general point of </a:t>
            </a:r>
            <a:br>
              <a:rPr lang="en-US" dirty="0" smtClean="0"/>
            </a:br>
            <a:r>
              <a:rPr lang="en-US" dirty="0" smtClean="0"/>
              <a:t>interest. Try to keep me </a:t>
            </a:r>
            <a:br>
              <a:rPr lang="en-US" dirty="0" smtClean="0"/>
            </a:br>
            <a:r>
              <a:rPr lang="en-US" dirty="0" smtClean="0"/>
              <a:t>short and impactful.”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4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75C9F6-6522-460C-AD9D-D3CDDA375B82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116DBA-B8F2-4F54-AB0A-B822A816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676586" y="1463010"/>
            <a:ext cx="7772400" cy="259147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76586" y="887574"/>
            <a:ext cx="7772400" cy="40011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buFontTx/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err="1" smtClean="0"/>
              <a:t>Subheadline</a:t>
            </a:r>
            <a:endParaRPr lang="en-US" dirty="0" smtClean="0"/>
          </a:p>
        </p:txBody>
      </p:sp>
      <p:grpSp>
        <p:nvGrpSpPr>
          <p:cNvPr id="12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6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8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Subheadline_Blue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676586" y="1463010"/>
            <a:ext cx="7772400" cy="259147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76586" y="887574"/>
            <a:ext cx="7772400" cy="40011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buFontTx/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err="1" smtClean="0"/>
              <a:t>Subheadline</a:t>
            </a:r>
            <a:endParaRPr lang="en-US" dirty="0" smtClean="0"/>
          </a:p>
        </p:txBody>
      </p:sp>
      <p:grpSp>
        <p:nvGrpSpPr>
          <p:cNvPr id="12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6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6586" y="284028"/>
            <a:ext cx="7772400" cy="52322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8"/>
          <p:cNvSpPr txBox="1">
            <a:spLocks/>
          </p:cNvSpPr>
          <p:nvPr userDrawn="1"/>
        </p:nvSpPr>
        <p:spPr>
          <a:xfrm>
            <a:off x="688461" y="5652648"/>
            <a:ext cx="7772400" cy="646986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This is a takeaway that should draw attention. It should be brief and impactful, placed near the bottom of the slide.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1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Two Subhea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62824" y="2022426"/>
            <a:ext cx="3794760" cy="267765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 </a:t>
            </a:r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 </a:t>
            </a:r>
            <a:r>
              <a:rPr lang="en-US" dirty="0" err="1" smtClean="0"/>
              <a:t>habent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 </a:t>
            </a:r>
            <a:r>
              <a:rPr lang="en-US" dirty="0" err="1" smtClean="0"/>
              <a:t>insitam</a:t>
            </a:r>
            <a:r>
              <a:rPr lang="en-US" dirty="0" smtClean="0"/>
              <a:t>;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legentis</a:t>
            </a:r>
            <a:r>
              <a:rPr lang="en-US" dirty="0" smtClean="0"/>
              <a:t> in </a:t>
            </a:r>
            <a:r>
              <a:rPr lang="en-US" dirty="0" err="1" smtClean="0"/>
              <a:t>iis</a:t>
            </a:r>
            <a:r>
              <a:rPr lang="en-US" dirty="0" smtClean="0"/>
              <a:t> qui </a:t>
            </a:r>
            <a:r>
              <a:rPr lang="en-US" dirty="0" err="1" smtClean="0"/>
              <a:t>facit</a:t>
            </a:r>
            <a:r>
              <a:rPr lang="en-US" dirty="0" smtClean="0"/>
              <a:t> </a:t>
            </a:r>
            <a:r>
              <a:rPr lang="en-US" dirty="0" err="1" smtClean="0"/>
              <a:t>eorum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. </a:t>
            </a:r>
            <a:r>
              <a:rPr lang="en-US" dirty="0" err="1" smtClean="0"/>
              <a:t>Investigationes</a:t>
            </a:r>
            <a:r>
              <a:rPr lang="en-US" dirty="0" smtClean="0"/>
              <a:t> </a:t>
            </a:r>
            <a:r>
              <a:rPr lang="en-US" dirty="0" err="1" smtClean="0"/>
              <a:t>demonstraverunt</a:t>
            </a:r>
            <a:r>
              <a:rPr lang="en-US" dirty="0" smtClean="0"/>
              <a:t> </a:t>
            </a:r>
            <a:r>
              <a:rPr lang="en-US" dirty="0" err="1" smtClean="0"/>
              <a:t>lectores</a:t>
            </a:r>
            <a:r>
              <a:rPr lang="en-US" dirty="0" smtClean="0"/>
              <a:t> </a:t>
            </a:r>
            <a:r>
              <a:rPr lang="en-US" dirty="0" err="1" smtClean="0"/>
              <a:t>legere</a:t>
            </a:r>
            <a:r>
              <a:rPr lang="en-US" dirty="0" smtClean="0"/>
              <a:t> me </a:t>
            </a:r>
            <a:r>
              <a:rPr lang="en-US" dirty="0" err="1" smtClean="0"/>
              <a:t>lius</a:t>
            </a:r>
            <a:r>
              <a:rPr lang="en-US" dirty="0" smtClean="0"/>
              <a:t> quod ii </a:t>
            </a:r>
            <a:r>
              <a:rPr lang="en-US" dirty="0" err="1" smtClean="0"/>
              <a:t>legunt</a:t>
            </a:r>
            <a:r>
              <a:rPr lang="en-US" dirty="0" smtClean="0"/>
              <a:t> </a:t>
            </a:r>
            <a:r>
              <a:rPr lang="en-US" dirty="0" err="1" smtClean="0"/>
              <a:t>saepius</a:t>
            </a:r>
            <a:r>
              <a:rPr lang="en-US" dirty="0" smtClean="0"/>
              <a:t>. </a:t>
            </a:r>
            <a:r>
              <a:rPr lang="en-US" dirty="0" err="1" smtClean="0"/>
              <a:t>Claritas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dynamicus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6586" y="284028"/>
            <a:ext cx="7772400" cy="95410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I am a particularly long headline that expands 2 two lines.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6586" y="2022426"/>
            <a:ext cx="3794760" cy="2677656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 </a:t>
            </a:r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 </a:t>
            </a:r>
            <a:r>
              <a:rPr lang="en-US" dirty="0" err="1" smtClean="0"/>
              <a:t>habent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 </a:t>
            </a:r>
            <a:r>
              <a:rPr lang="en-US" dirty="0" err="1" smtClean="0"/>
              <a:t>insitam</a:t>
            </a:r>
            <a:r>
              <a:rPr lang="en-US" dirty="0" smtClean="0"/>
              <a:t>;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legentis</a:t>
            </a:r>
            <a:r>
              <a:rPr lang="en-US" dirty="0" smtClean="0"/>
              <a:t> in </a:t>
            </a:r>
            <a:r>
              <a:rPr lang="en-US" dirty="0" err="1" smtClean="0"/>
              <a:t>iis</a:t>
            </a:r>
            <a:r>
              <a:rPr lang="en-US" dirty="0" smtClean="0"/>
              <a:t> qui </a:t>
            </a:r>
            <a:r>
              <a:rPr lang="en-US" dirty="0" err="1" smtClean="0"/>
              <a:t>facit</a:t>
            </a:r>
            <a:r>
              <a:rPr lang="en-US" dirty="0" smtClean="0"/>
              <a:t> </a:t>
            </a:r>
            <a:r>
              <a:rPr lang="en-US" dirty="0" err="1" smtClean="0"/>
              <a:t>eorum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. </a:t>
            </a:r>
            <a:r>
              <a:rPr lang="en-US" dirty="0" err="1" smtClean="0"/>
              <a:t>Investigationes</a:t>
            </a:r>
            <a:r>
              <a:rPr lang="en-US" dirty="0" smtClean="0"/>
              <a:t> </a:t>
            </a:r>
            <a:r>
              <a:rPr lang="en-US" dirty="0" err="1" smtClean="0"/>
              <a:t>demonstraverunt</a:t>
            </a:r>
            <a:r>
              <a:rPr lang="en-US" dirty="0" smtClean="0"/>
              <a:t> </a:t>
            </a:r>
            <a:r>
              <a:rPr lang="en-US" dirty="0" err="1" smtClean="0"/>
              <a:t>lectores</a:t>
            </a:r>
            <a:r>
              <a:rPr lang="en-US" dirty="0" smtClean="0"/>
              <a:t> </a:t>
            </a:r>
            <a:r>
              <a:rPr lang="en-US" dirty="0" err="1" smtClean="0"/>
              <a:t>legere</a:t>
            </a:r>
            <a:r>
              <a:rPr lang="en-US" dirty="0" smtClean="0"/>
              <a:t> me </a:t>
            </a:r>
            <a:r>
              <a:rPr lang="en-US" dirty="0" err="1" smtClean="0"/>
              <a:t>lius</a:t>
            </a:r>
            <a:r>
              <a:rPr lang="en-US" dirty="0" smtClean="0"/>
              <a:t> quod ii </a:t>
            </a:r>
            <a:r>
              <a:rPr lang="en-US" dirty="0" err="1" smtClean="0"/>
              <a:t>legunt</a:t>
            </a:r>
            <a:r>
              <a:rPr lang="en-US" dirty="0" smtClean="0"/>
              <a:t> </a:t>
            </a:r>
            <a:r>
              <a:rPr lang="en-US" dirty="0" err="1" smtClean="0"/>
              <a:t>saepius</a:t>
            </a:r>
            <a:r>
              <a:rPr lang="en-US" dirty="0" smtClean="0"/>
              <a:t>. </a:t>
            </a:r>
            <a:r>
              <a:rPr lang="en-US" dirty="0" err="1" smtClean="0"/>
              <a:t>Claritas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dynamicus</a:t>
            </a:r>
            <a:r>
              <a:rPr lang="en-US" dirty="0" smtClean="0"/>
              <a:t>.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76586" y="1411365"/>
            <a:ext cx="379476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2824" y="1411365"/>
            <a:ext cx="379476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err="1" smtClean="0"/>
              <a:t>Subheadline</a:t>
            </a:r>
            <a:endParaRPr lang="en-US" dirty="0" smtClean="0"/>
          </a:p>
        </p:txBody>
      </p:sp>
      <p:grpSp>
        <p:nvGrpSpPr>
          <p:cNvPr id="14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5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1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Two Subhead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6586" y="2006262"/>
            <a:ext cx="7772400" cy="119198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 </a:t>
            </a:r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 </a:t>
            </a:r>
            <a:r>
              <a:rPr lang="en-US" dirty="0" err="1" smtClean="0"/>
              <a:t>habent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 </a:t>
            </a:r>
            <a:r>
              <a:rPr lang="en-US" dirty="0" err="1" smtClean="0"/>
              <a:t>insitam</a:t>
            </a:r>
            <a:r>
              <a:rPr lang="en-US" dirty="0" smtClean="0"/>
              <a:t>;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legentis</a:t>
            </a:r>
            <a:r>
              <a:rPr lang="en-US" dirty="0" smtClean="0"/>
              <a:t> in </a:t>
            </a:r>
            <a:r>
              <a:rPr lang="en-US" dirty="0" err="1" smtClean="0"/>
              <a:t>iis</a:t>
            </a:r>
            <a:r>
              <a:rPr lang="en-US" dirty="0" smtClean="0"/>
              <a:t> qui </a:t>
            </a:r>
            <a:r>
              <a:rPr lang="en-US" dirty="0" err="1" smtClean="0"/>
              <a:t>facit</a:t>
            </a:r>
            <a:r>
              <a:rPr lang="en-US" dirty="0" smtClean="0"/>
              <a:t> </a:t>
            </a:r>
            <a:r>
              <a:rPr lang="en-US" dirty="0" err="1" smtClean="0"/>
              <a:t>eorum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. </a:t>
            </a:r>
            <a:r>
              <a:rPr lang="en-US" dirty="0" err="1" smtClean="0"/>
              <a:t>Investigationes</a:t>
            </a:r>
            <a:r>
              <a:rPr lang="en-US" dirty="0" smtClean="0"/>
              <a:t> </a:t>
            </a:r>
            <a:r>
              <a:rPr lang="en-US" dirty="0" err="1" smtClean="0"/>
              <a:t>demonstraverunt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6586" y="3928557"/>
            <a:ext cx="7772400" cy="119198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just">
              <a:buNone/>
              <a:defRPr sz="1400">
                <a:solidFill>
                  <a:srgbClr val="000000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liber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 </a:t>
            </a:r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 </a:t>
            </a:r>
            <a:r>
              <a:rPr lang="en-US" dirty="0" err="1" smtClean="0"/>
              <a:t>Typi</a:t>
            </a:r>
            <a:r>
              <a:rPr lang="en-US" dirty="0" smtClean="0"/>
              <a:t> non </a:t>
            </a:r>
            <a:r>
              <a:rPr lang="en-US" dirty="0" err="1" smtClean="0"/>
              <a:t>habent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 </a:t>
            </a:r>
            <a:r>
              <a:rPr lang="en-US" dirty="0" err="1" smtClean="0"/>
              <a:t>insitam</a:t>
            </a:r>
            <a:r>
              <a:rPr lang="en-US" dirty="0" smtClean="0"/>
              <a:t>;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legentis</a:t>
            </a:r>
            <a:r>
              <a:rPr lang="en-US" dirty="0" smtClean="0"/>
              <a:t> in </a:t>
            </a:r>
            <a:r>
              <a:rPr lang="en-US" dirty="0" err="1" smtClean="0"/>
              <a:t>iis</a:t>
            </a:r>
            <a:r>
              <a:rPr lang="en-US" dirty="0" smtClean="0"/>
              <a:t> qui </a:t>
            </a:r>
            <a:r>
              <a:rPr lang="en-US" dirty="0" err="1" smtClean="0"/>
              <a:t>facit</a:t>
            </a:r>
            <a:r>
              <a:rPr lang="en-US" dirty="0" smtClean="0"/>
              <a:t> </a:t>
            </a:r>
            <a:r>
              <a:rPr lang="en-US" dirty="0" err="1" smtClean="0"/>
              <a:t>eorum</a:t>
            </a:r>
            <a:r>
              <a:rPr lang="en-US" dirty="0" smtClean="0"/>
              <a:t> </a:t>
            </a:r>
            <a:r>
              <a:rPr lang="en-US" dirty="0" err="1" smtClean="0"/>
              <a:t>claritatem</a:t>
            </a:r>
            <a:r>
              <a:rPr lang="en-US" dirty="0" smtClean="0"/>
              <a:t>. </a:t>
            </a:r>
            <a:r>
              <a:rPr lang="en-US" dirty="0" err="1" smtClean="0"/>
              <a:t>Investigationes</a:t>
            </a:r>
            <a:r>
              <a:rPr lang="en-US" dirty="0" smtClean="0"/>
              <a:t> </a:t>
            </a:r>
            <a:r>
              <a:rPr lang="en-US" dirty="0" err="1" smtClean="0"/>
              <a:t>demonstraverunt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76586" y="3369284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err="1" smtClean="0"/>
              <a:t>Subheadline</a:t>
            </a:r>
            <a:endParaRPr lang="en-US" dirty="0" smtClean="0"/>
          </a:p>
        </p:txBody>
      </p:sp>
      <p:grpSp>
        <p:nvGrpSpPr>
          <p:cNvPr id="13" name="Group 28"/>
          <p:cNvGrpSpPr>
            <a:grpSpLocks noChangeAspect="1"/>
          </p:cNvGrpSpPr>
          <p:nvPr userDrawn="1"/>
        </p:nvGrpSpPr>
        <p:grpSpPr bwMode="auto">
          <a:xfrm>
            <a:off x="3100388" y="6584950"/>
            <a:ext cx="6062662" cy="280988"/>
            <a:chOff x="1953" y="4148"/>
            <a:chExt cx="3819" cy="177"/>
          </a:xfrm>
        </p:grpSpPr>
        <p:sp>
          <p:nvSpPr>
            <p:cNvPr id="14" name="AutoShape 27"/>
            <p:cNvSpPr>
              <a:spLocks noChangeAspect="1" noChangeArrowheads="1" noTextEdit="1"/>
            </p:cNvSpPr>
            <p:nvPr userDrawn="1"/>
          </p:nvSpPr>
          <p:spPr bwMode="auto">
            <a:xfrm>
              <a:off x="1953" y="4148"/>
              <a:ext cx="38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/>
            <p:cNvSpPr>
              <a:spLocks/>
            </p:cNvSpPr>
            <p:nvPr userDrawn="1"/>
          </p:nvSpPr>
          <p:spPr bwMode="auto">
            <a:xfrm>
              <a:off x="3600" y="4148"/>
              <a:ext cx="2170" cy="89"/>
            </a:xfrm>
            <a:custGeom>
              <a:avLst/>
              <a:gdLst>
                <a:gd name="T0" fmla="*/ 21 w 917"/>
                <a:gd name="T1" fmla="*/ 0 h 36"/>
                <a:gd name="T2" fmla="*/ 9 w 917"/>
                <a:gd name="T3" fmla="*/ 5 h 36"/>
                <a:gd name="T4" fmla="*/ 5 w 917"/>
                <a:gd name="T5" fmla="*/ 14 h 36"/>
                <a:gd name="T6" fmla="*/ 0 w 917"/>
                <a:gd name="T7" fmla="*/ 36 h 36"/>
                <a:gd name="T8" fmla="*/ 917 w 917"/>
                <a:gd name="T9" fmla="*/ 36 h 36"/>
                <a:gd name="T10" fmla="*/ 917 w 917"/>
                <a:gd name="T11" fmla="*/ 0 h 36"/>
                <a:gd name="T12" fmla="*/ 21 w 91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36">
                  <a:moveTo>
                    <a:pt x="21" y="0"/>
                  </a:moveTo>
                  <a:cubicBezTo>
                    <a:pt x="15" y="0"/>
                    <a:pt x="11" y="2"/>
                    <a:pt x="9" y="5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17" y="36"/>
                    <a:pt x="917" y="36"/>
                    <a:pt x="917" y="36"/>
                  </a:cubicBezTo>
                  <a:cubicBezTo>
                    <a:pt x="917" y="0"/>
                    <a:pt x="917" y="0"/>
                    <a:pt x="91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0"/>
            <p:cNvSpPr>
              <a:spLocks/>
            </p:cNvSpPr>
            <p:nvPr userDrawn="1"/>
          </p:nvSpPr>
          <p:spPr bwMode="auto">
            <a:xfrm>
              <a:off x="1951" y="4237"/>
              <a:ext cx="3819" cy="91"/>
            </a:xfrm>
            <a:custGeom>
              <a:avLst/>
              <a:gdLst>
                <a:gd name="T0" fmla="*/ 21 w 1614"/>
                <a:gd name="T1" fmla="*/ 0 h 37"/>
                <a:gd name="T2" fmla="*/ 9 w 1614"/>
                <a:gd name="T3" fmla="*/ 5 h 37"/>
                <a:gd name="T4" fmla="*/ 5 w 1614"/>
                <a:gd name="T5" fmla="*/ 14 h 37"/>
                <a:gd name="T6" fmla="*/ 0 w 1614"/>
                <a:gd name="T7" fmla="*/ 37 h 37"/>
                <a:gd name="T8" fmla="*/ 1614 w 1614"/>
                <a:gd name="T9" fmla="*/ 37 h 37"/>
                <a:gd name="T10" fmla="*/ 1614 w 1614"/>
                <a:gd name="T11" fmla="*/ 0 h 37"/>
                <a:gd name="T12" fmla="*/ 21 w 161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4" h="37">
                  <a:moveTo>
                    <a:pt x="21" y="0"/>
                  </a:moveTo>
                  <a:cubicBezTo>
                    <a:pt x="15" y="0"/>
                    <a:pt x="11" y="3"/>
                    <a:pt x="9" y="5"/>
                  </a:cubicBezTo>
                  <a:cubicBezTo>
                    <a:pt x="7" y="7"/>
                    <a:pt x="6" y="11"/>
                    <a:pt x="5" y="1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14" y="37"/>
                    <a:pt x="1614" y="37"/>
                    <a:pt x="1614" y="37"/>
                  </a:cubicBezTo>
                  <a:cubicBezTo>
                    <a:pt x="1614" y="0"/>
                    <a:pt x="1614" y="0"/>
                    <a:pt x="1614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357401" y="6315757"/>
            <a:ext cx="844591" cy="34299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27DB1B-11A7-46C2-9C64-C40026885CFA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55039" y="6640583"/>
            <a:ext cx="2788407" cy="347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Republic Services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76586" y="284028"/>
            <a:ext cx="7772400" cy="95410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I am a particularly long headline that expands 2 two lines.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76586" y="144699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err="1" smtClean="0"/>
              <a:t>Subheadline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179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7733" y="237310"/>
            <a:ext cx="7772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77733" y="925134"/>
            <a:ext cx="7772400" cy="187743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72" r:id="rId2"/>
    <p:sldLayoutId id="2147483658" r:id="rId3"/>
    <p:sldLayoutId id="2147483711" r:id="rId4"/>
    <p:sldLayoutId id="2147483704" r:id="rId5"/>
    <p:sldLayoutId id="2147483712" r:id="rId6"/>
    <p:sldLayoutId id="2147483650" r:id="rId7"/>
    <p:sldLayoutId id="2147483661" r:id="rId8"/>
    <p:sldLayoutId id="2147483669" r:id="rId9"/>
    <p:sldLayoutId id="2147483652" r:id="rId10"/>
    <p:sldLayoutId id="2147483653" r:id="rId11"/>
    <p:sldLayoutId id="2147483660" r:id="rId12"/>
    <p:sldLayoutId id="2147483671" r:id="rId13"/>
    <p:sldLayoutId id="2147483670" r:id="rId14"/>
    <p:sldLayoutId id="2147483668" r:id="rId15"/>
    <p:sldLayoutId id="2147483714" r:id="rId16"/>
    <p:sldLayoutId id="2147483713" r:id="rId17"/>
    <p:sldLayoutId id="2147483665" r:id="rId18"/>
    <p:sldLayoutId id="2147483662" r:id="rId19"/>
    <p:sldLayoutId id="2147483663" r:id="rId20"/>
    <p:sldLayoutId id="2147483654" r:id="rId21"/>
    <p:sldLayoutId id="2147483655" r:id="rId22"/>
    <p:sldLayoutId id="2147483673" r:id="rId23"/>
    <p:sldLayoutId id="2147483649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99" r:id="rId32"/>
    <p:sldLayoutId id="2147483700" r:id="rId33"/>
    <p:sldLayoutId id="2147483697" r:id="rId34"/>
    <p:sldLayoutId id="2147483696" r:id="rId35"/>
    <p:sldLayoutId id="2147483698" r:id="rId36"/>
    <p:sldLayoutId id="2147483703" r:id="rId37"/>
    <p:sldLayoutId id="2147483701" r:id="rId38"/>
    <p:sldLayoutId id="2147483691" r:id="rId39"/>
    <p:sldLayoutId id="2147483692" r:id="rId40"/>
    <p:sldLayoutId id="2147483689" r:id="rId41"/>
    <p:sldLayoutId id="2147483688" r:id="rId42"/>
    <p:sldLayoutId id="2147483690" r:id="rId43"/>
    <p:sldLayoutId id="2147483695" r:id="rId44"/>
    <p:sldLayoutId id="2147483694" r:id="rId45"/>
    <p:sldLayoutId id="2147483676" r:id="rId46"/>
    <p:sldLayoutId id="2147483677" r:id="rId47"/>
    <p:sldLayoutId id="2147483674" r:id="rId48"/>
    <p:sldLayoutId id="2147483659" r:id="rId49"/>
    <p:sldLayoutId id="2147483675" r:id="rId50"/>
    <p:sldLayoutId id="2147483687" r:id="rId51"/>
    <p:sldLayoutId id="2147483685" r:id="rId52"/>
    <p:sldLayoutId id="2147483715" r:id="rId5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3429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000" kern="1200">
          <a:solidFill>
            <a:srgbClr val="000000"/>
          </a:solidFill>
          <a:latin typeface="Verdana"/>
          <a:ea typeface="+mn-ea"/>
          <a:cs typeface="Verdana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80000"/>
        <a:buFont typeface="Verdana" panose="020B0604030504040204" pitchFamily="34" charset="0"/>
        <a:buChar char="−"/>
        <a:tabLst/>
        <a:defRPr sz="2000" kern="1200" baseline="0">
          <a:solidFill>
            <a:srgbClr val="000000"/>
          </a:solidFill>
          <a:latin typeface="Verdana"/>
          <a:ea typeface="+mn-ea"/>
          <a:cs typeface="Verdana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000" kern="1200">
          <a:solidFill>
            <a:srgbClr val="000000"/>
          </a:solidFill>
          <a:latin typeface="Verdana"/>
          <a:ea typeface="+mn-ea"/>
          <a:cs typeface="Verdana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80000"/>
        <a:buFont typeface="Verdana" panose="020B0604030504040204" pitchFamily="34" charset="0"/>
        <a:buChar char="−"/>
        <a:tabLst/>
        <a:defRPr sz="2000" kern="1200">
          <a:solidFill>
            <a:srgbClr val="000000"/>
          </a:solidFill>
          <a:latin typeface="Verdana"/>
          <a:ea typeface="+mn-ea"/>
          <a:cs typeface="Verdana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000" kern="1200">
          <a:solidFill>
            <a:srgbClr val="000000"/>
          </a:solidFill>
          <a:latin typeface="Verdana"/>
          <a:ea typeface="+mn-ea"/>
          <a:cs typeface="Verdana"/>
        </a:defRPr>
      </a:lvl5pPr>
      <a:lvl6pPr marL="22860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1444288"/>
            <a:ext cx="7315200" cy="1938992"/>
          </a:xfrm>
        </p:spPr>
        <p:txBody>
          <a:bodyPr/>
          <a:lstStyle/>
          <a:p>
            <a:r>
              <a:rPr lang="en-US" dirty="0" smtClean="0"/>
              <a:t>Residential Email Retention Performance</a:t>
            </a:r>
            <a:br>
              <a:rPr lang="en-US" dirty="0" smtClean="0"/>
            </a:br>
            <a:r>
              <a:rPr lang="en-US" dirty="0" smtClean="0"/>
              <a:t>July 2016-Jan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10" y="42414"/>
            <a:ext cx="7772400" cy="523220"/>
          </a:xfrm>
        </p:spPr>
        <p:txBody>
          <a:bodyPr/>
          <a:lstStyle/>
          <a:p>
            <a:r>
              <a:rPr lang="en-US" dirty="0" smtClean="0"/>
              <a:t>InfoPro Division Impact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663" y="4477881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858 – Arkansas</a:t>
            </a:r>
          </a:p>
          <a:p>
            <a:r>
              <a:rPr lang="en-US" dirty="0" smtClean="0"/>
              <a:t>865 – New Jersey</a:t>
            </a:r>
          </a:p>
          <a:p>
            <a:r>
              <a:rPr lang="en-US" dirty="0" smtClean="0"/>
              <a:t>894 – Minnesota</a:t>
            </a:r>
          </a:p>
          <a:p>
            <a:r>
              <a:rPr lang="en-US" dirty="0" smtClean="0"/>
              <a:t>899 – Minnesota</a:t>
            </a:r>
          </a:p>
          <a:p>
            <a:r>
              <a:rPr lang="en-US" dirty="0" smtClean="0"/>
              <a:t>923 – Minnesota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9" y="760530"/>
            <a:ext cx="5809987" cy="283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99" y="3813243"/>
            <a:ext cx="6149796" cy="304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74557" y="713394"/>
            <a:ext cx="30694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Impacts are positive for takers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894 and 899 show the strongest lift for both revenue and customer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Positive taker lift and negative non-taker lift indicates selection bias rather than causality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09" y="925134"/>
            <a:ext cx="7544923" cy="51632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aggressive offer had better take rate than less aggressive offer (~1%)</a:t>
            </a:r>
          </a:p>
          <a:p>
            <a:pPr lvl="1"/>
            <a:r>
              <a:rPr lang="en-US" dirty="0" smtClean="0"/>
              <a:t>Offer was most appealing to newer customers</a:t>
            </a:r>
          </a:p>
          <a:p>
            <a:r>
              <a:rPr lang="en-US" dirty="0" smtClean="0"/>
              <a:t>No significant customer or revenue lift observed across groups</a:t>
            </a:r>
          </a:p>
          <a:p>
            <a:pPr lvl="1"/>
            <a:r>
              <a:rPr lang="en-US" dirty="0" smtClean="0"/>
              <a:t>Takers outperformed the holdout</a:t>
            </a:r>
          </a:p>
          <a:p>
            <a:pPr lvl="1"/>
            <a:r>
              <a:rPr lang="en-US" dirty="0" smtClean="0"/>
              <a:t>Non-takers underperformed the holdout</a:t>
            </a:r>
          </a:p>
          <a:p>
            <a:pPr lvl="1"/>
            <a:r>
              <a:rPr lang="en-US" dirty="0" smtClean="0"/>
              <a:t>Combined treated group underperformed HO</a:t>
            </a:r>
          </a:p>
          <a:p>
            <a:r>
              <a:rPr lang="en-US" dirty="0" smtClean="0"/>
              <a:t>Strong selection bias observed: 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ustomers least likely to leave were most likely to sign renewal:  no compelling evidence that the offer changed overall behavior</a:t>
            </a:r>
          </a:p>
          <a:p>
            <a:r>
              <a:rPr lang="en-US" dirty="0" smtClean="0"/>
              <a:t>Newer </a:t>
            </a:r>
            <a:r>
              <a:rPr lang="en-US" dirty="0" smtClean="0"/>
              <a:t>customers, middle-aged customers,  and more profitable customers performed better than other segments</a:t>
            </a:r>
          </a:p>
          <a:p>
            <a:pPr lvl="1"/>
            <a:r>
              <a:rPr lang="en-US" dirty="0" smtClean="0"/>
              <a:t>Division 894 outperformed other divisions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685800"/>
          <a:ext cx="5029200" cy="2514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1775"/>
                <a:gridCol w="834225"/>
                <a:gridCol w="838200"/>
                <a:gridCol w="833130"/>
                <a:gridCol w="1071870"/>
              </a:tblGrid>
              <a:tr h="359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Customers Mailed</a:t>
                      </a:r>
                      <a:r>
                        <a:rPr lang="en-US" sz="1100" b="1" i="0" u="sng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en-US" sz="1100" b="1" i="0" u="sng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% Offer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 smtClean="0">
                          <a:effectLst/>
                        </a:rPr>
                        <a:t>10 % Offer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 smtClean="0">
                          <a:effectLst/>
                        </a:rPr>
                        <a:t>Holdout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effectLst/>
                        </a:rPr>
                        <a:t>Grand Total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9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858 (Little Rock, AR)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6,290</a:t>
                      </a:r>
                    </a:p>
                  </a:txBody>
                  <a:tcPr marL="9525" marR="9525" marT="9525" marB="0" anchor="b"/>
                </a:tc>
              </a:tr>
              <a:tr h="359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865 (New Jersey)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8,457</a:t>
                      </a:r>
                    </a:p>
                  </a:txBody>
                  <a:tcPr marL="9525" marR="9525" marT="9525" marB="0" anchor="b"/>
                </a:tc>
              </a:tr>
              <a:tr h="359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894 (Minnesota)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5,282</a:t>
                      </a:r>
                    </a:p>
                  </a:txBody>
                  <a:tcPr marL="9525" marR="9525" marT="9525" marB="0" anchor="b"/>
                </a:tc>
              </a:tr>
              <a:tr h="35922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899 (Minnesota)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4,207</a:t>
                      </a:r>
                    </a:p>
                  </a:txBody>
                  <a:tcPr marL="9525" marR="9525" marT="9525" marB="0" anchor="b"/>
                </a:tc>
              </a:tr>
              <a:tr h="35922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923 (Minnesota)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5,411</a:t>
                      </a:r>
                    </a:p>
                  </a:txBody>
                  <a:tcPr marL="9525" marR="9525" marT="9525" marB="0" anchor="b"/>
                </a:tc>
              </a:tr>
              <a:tr h="359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5,880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29,647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81200" y="3657600"/>
          <a:ext cx="5029200" cy="2590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510"/>
                <a:gridCol w="1002690"/>
                <a:gridCol w="914400"/>
                <a:gridCol w="533400"/>
                <a:gridCol w="1219200"/>
              </a:tblGrid>
              <a:tr h="370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effectLst/>
                        </a:rPr>
                        <a:t>Takers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en-US" sz="1100" b="1" i="0" u="sng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% Offer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 smtClean="0">
                          <a:effectLst/>
                        </a:rPr>
                        <a:t>10 % Offer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>
                          <a:effectLst/>
                        </a:rPr>
                        <a:t>HO</a:t>
                      </a:r>
                      <a:endParaRPr lang="en-US" sz="11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effectLst/>
                        </a:rPr>
                        <a:t>Grand Total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858 (Little Rock, AR)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296 (9.41%)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 (7.74%)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443 (7.04%)</a:t>
                      </a:r>
                    </a:p>
                  </a:txBody>
                  <a:tcPr marL="9525" marR="9525" marT="9525" marB="0" anchor="b"/>
                </a:tc>
              </a:tr>
              <a:tr h="370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865 (New Jersey)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 (8.01%)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 (5.13%)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 (5.53%)</a:t>
                      </a:r>
                    </a:p>
                  </a:txBody>
                  <a:tcPr marL="9525" marR="9525" marT="9525" marB="0" anchor="b"/>
                </a:tc>
              </a:tr>
              <a:tr h="370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894 (Minnesota)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 (9.97%)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 (8.74%)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403 (7.63%)</a:t>
                      </a:r>
                    </a:p>
                  </a:txBody>
                  <a:tcPr marL="9525" marR="9525" marT="9525" marB="0" anchor="b"/>
                </a:tc>
              </a:tr>
              <a:tr h="370114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899 (Minnesota)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219 (10.22%)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 (10.62%)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 (8.32%)</a:t>
                      </a:r>
                    </a:p>
                  </a:txBody>
                  <a:tcPr marL="9525" marR="9525" marT="9525" marB="0" anchor="b"/>
                </a:tc>
              </a:tr>
              <a:tr h="370114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923 (Minnesota)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 (10.14%)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 (8.33%)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 (7.6%)</a:t>
                      </a:r>
                    </a:p>
                  </a:txBody>
                  <a:tcPr marL="9525" marR="9525" marT="9525" marB="0" anchor="b"/>
                </a:tc>
              </a:tr>
              <a:tr h="370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1392 (9.37%)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683 (7.67%)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2075 (7%)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Base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46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42" y="929729"/>
            <a:ext cx="7848191" cy="5075903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 smtClean="0"/>
              <a:t>Tested two offers:</a:t>
            </a:r>
          </a:p>
          <a:p>
            <a:pPr lvl="1"/>
            <a:r>
              <a:rPr lang="en-US" sz="2300" dirty="0" smtClean="0"/>
              <a:t>4% two year renewal</a:t>
            </a:r>
          </a:p>
          <a:p>
            <a:pPr lvl="1"/>
            <a:r>
              <a:rPr lang="en-US" sz="2300" dirty="0" smtClean="0"/>
              <a:t>10% two year renewal offer </a:t>
            </a:r>
          </a:p>
          <a:p>
            <a:r>
              <a:rPr lang="en-US" sz="2300" dirty="0" smtClean="0"/>
              <a:t>Targeted 5 InfoPro companies</a:t>
            </a:r>
          </a:p>
          <a:p>
            <a:pPr lvl="1"/>
            <a:r>
              <a:rPr lang="en-US" sz="2300" dirty="0" smtClean="0"/>
              <a:t>Little Rock AR (858):  6,290</a:t>
            </a:r>
          </a:p>
          <a:p>
            <a:pPr lvl="1"/>
            <a:r>
              <a:rPr lang="en-US" sz="2300" dirty="0" smtClean="0"/>
              <a:t>New Jersey (865):  8,457</a:t>
            </a:r>
          </a:p>
          <a:p>
            <a:pPr lvl="1"/>
            <a:r>
              <a:rPr lang="en-US" sz="2300" dirty="0" smtClean="0"/>
              <a:t>Minnesota:</a:t>
            </a:r>
          </a:p>
          <a:p>
            <a:pPr lvl="2"/>
            <a:r>
              <a:rPr lang="en-US" sz="2300" dirty="0" smtClean="0"/>
              <a:t>894:  5, 282</a:t>
            </a:r>
          </a:p>
          <a:p>
            <a:pPr lvl="2"/>
            <a:r>
              <a:rPr lang="en-US" sz="2300" dirty="0" smtClean="0"/>
              <a:t>899: 4,207</a:t>
            </a:r>
          </a:p>
          <a:p>
            <a:pPr lvl="2"/>
            <a:r>
              <a:rPr lang="en-US" sz="2300" dirty="0" smtClean="0"/>
              <a:t>923:  5,411</a:t>
            </a:r>
          </a:p>
          <a:p>
            <a:pPr lvl="1"/>
            <a:r>
              <a:rPr lang="en-US" sz="2300" dirty="0" smtClean="0"/>
              <a:t>Removed customers less than 18 months, unprofitable</a:t>
            </a:r>
          </a:p>
          <a:p>
            <a:r>
              <a:rPr lang="en-US" sz="2300" dirty="0" smtClean="0"/>
              <a:t>Research question(s):  </a:t>
            </a:r>
          </a:p>
          <a:p>
            <a:pPr lvl="1"/>
            <a:r>
              <a:rPr lang="en-US" sz="2300" dirty="0" smtClean="0"/>
              <a:t>Does the group that received a renewal offer have higher customer and revenue retention than a similar group who did not receive the offer?</a:t>
            </a:r>
          </a:p>
          <a:p>
            <a:pPr lvl="1"/>
            <a:r>
              <a:rPr lang="en-US" sz="2300" dirty="0" smtClean="0"/>
              <a:t>Does the impact differ by customer tenure, revenue, InfoPro division or offer?</a:t>
            </a:r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345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Take Rate Analysis </a:t>
            </a:r>
            <a:r>
              <a:rPr lang="en-US" sz="2200" dirty="0" smtClean="0"/>
              <a:t>(Takers </a:t>
            </a:r>
            <a:r>
              <a:rPr lang="en-US" sz="2200" dirty="0" err="1" smtClean="0"/>
              <a:t>vs</a:t>
            </a:r>
            <a:r>
              <a:rPr lang="en-US" sz="2200" dirty="0" smtClean="0"/>
              <a:t> Customers Emailed)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48200" y="1032778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most divisions the more aggressive 4% PI had a higher take rate than the 10%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865 showed the largest lift in take rates for the 4% offer relative to the 10% offer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899 showed a relatively high take rate that did not seem to depend on offer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559" y="3718744"/>
            <a:ext cx="3505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Customers with less than 6 years of tenure had the highest take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Customers with over 15 years of tenure had average take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Customers with 6-15 years of tenure had below average take rates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25" y="3702557"/>
            <a:ext cx="5390722" cy="315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0371"/>
            <a:ext cx="4679559" cy="274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62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506680" y="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Take Rate Analysis </a:t>
            </a:r>
            <a:r>
              <a:rPr lang="en-US" sz="2200" dirty="0" smtClean="0"/>
              <a:t>(Takers </a:t>
            </a:r>
            <a:r>
              <a:rPr lang="en-US" sz="2200" dirty="0" err="1" smtClean="0"/>
              <a:t>vs</a:t>
            </a:r>
            <a:r>
              <a:rPr lang="en-US" sz="2200" dirty="0" smtClean="0"/>
              <a:t> Customers Emailed)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8587" y="3962400"/>
            <a:ext cx="4979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5 had the highest take rate:  1.25 time to 2 times the division average.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highest take rate was from two least profitable groups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39" y="822968"/>
            <a:ext cx="5021568" cy="305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85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Retention by Offer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976544" cy="254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549" y="1447800"/>
            <a:ext cx="4316413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69840"/>
            <a:ext cx="4191000" cy="268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00600" y="4498256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improvement in treated group relative to holdout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Selection bias observed between takers and non-takers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Overall impact slightly negative</a:t>
            </a:r>
          </a:p>
        </p:txBody>
      </p:sp>
    </p:spTree>
    <p:extLst>
      <p:ext uri="{BB962C8B-B14F-4D97-AF65-F5344CB8AC3E}">
        <p14:creationId xmlns:p14="http://schemas.microsoft.com/office/powerpoint/2010/main" val="43344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Retention by Offer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310246" cy="276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4648200"/>
            <a:ext cx="39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4210338"/>
            <a:ext cx="4120774" cy="26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00600" y="47244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Revenue lift negative for both 4% and 10% treated groups.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10% offer performs slightly better than 4% offer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046" y="1447800"/>
            <a:ext cx="4404518" cy="282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64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152400"/>
            <a:ext cx="8305800" cy="523220"/>
          </a:xfrm>
        </p:spPr>
        <p:txBody>
          <a:bodyPr/>
          <a:lstStyle/>
          <a:p>
            <a:r>
              <a:rPr lang="en-US" dirty="0" smtClean="0"/>
              <a:t>Tenure Impacts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71" y="1186543"/>
            <a:ext cx="4320857" cy="275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885" y="4191000"/>
            <a:ext cx="8447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customers have positive customer retention lift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customers and 6-9 </a:t>
            </a:r>
            <a:r>
              <a:rPr lang="en-US" dirty="0" err="1" smtClean="0"/>
              <a:t>yrs</a:t>
            </a:r>
            <a:r>
              <a:rPr lang="en-US" dirty="0" smtClean="0"/>
              <a:t> have positive revenue retention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lift on 6-9yrs not significantly different from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customer group very small, needs more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Oldest customers show no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 to six year customers show negative revenue retention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" y="1219200"/>
            <a:ext cx="430294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78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Revenue Group Impacts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96" y="1219200"/>
            <a:ext cx="4486004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1219200"/>
            <a:ext cx="44958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4267200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and revenue lift performed worst for 20-40 percentile of customers by revenue (second lowest revenue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lift was highest in the highest revenue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Revenue lift slightly positive for the highest revenue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7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55" y="173583"/>
            <a:ext cx="7772400" cy="523220"/>
          </a:xfrm>
        </p:spPr>
        <p:txBody>
          <a:bodyPr/>
          <a:lstStyle/>
          <a:p>
            <a:r>
              <a:rPr lang="en-US" dirty="0" smtClean="0"/>
              <a:t>InfoPro Division </a:t>
            </a:r>
            <a:r>
              <a:rPr lang="en-US" dirty="0" smtClean="0"/>
              <a:t>Impacts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2" y="881974"/>
            <a:ext cx="46450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30" y="3933217"/>
            <a:ext cx="4916186" cy="274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6451" y="4758174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858 – Arkansas</a:t>
            </a:r>
          </a:p>
          <a:p>
            <a:r>
              <a:rPr lang="en-US" dirty="0" smtClean="0"/>
              <a:t>865 – New Jersey</a:t>
            </a:r>
          </a:p>
          <a:p>
            <a:r>
              <a:rPr lang="en-US" dirty="0" smtClean="0"/>
              <a:t>894 – Minnesota</a:t>
            </a:r>
          </a:p>
          <a:p>
            <a:r>
              <a:rPr lang="en-US" dirty="0" smtClean="0"/>
              <a:t>899 – Minnesota</a:t>
            </a:r>
          </a:p>
          <a:p>
            <a:r>
              <a:rPr lang="en-US" dirty="0" smtClean="0"/>
              <a:t>923 – Minnesota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61246" y="813311"/>
            <a:ext cx="3832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894 (MN) is sowing positive revenue and customer lift.  In this division, revenue is 0.5% higher than holdout as of Jan.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other InfoPro companies are showing slightly negative lift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83818"/>
      </p:ext>
    </p:extLst>
  </p:cSld>
  <p:clrMapOvr>
    <a:masterClrMapping/>
  </p:clrMapOvr>
</p:sld>
</file>

<file path=ppt/theme/theme1.xml><?xml version="1.0" encoding="utf-8"?>
<a:theme xmlns:a="http://schemas.openxmlformats.org/drawingml/2006/main" name="REPUBLIC_Internal_Theme_r03">
  <a:themeElements>
    <a:clrScheme name="Custom 1">
      <a:dk1>
        <a:srgbClr val="000000"/>
      </a:dk1>
      <a:lt1>
        <a:sysClr val="window" lastClr="FFFFFF"/>
      </a:lt1>
      <a:dk2>
        <a:srgbClr val="004A7C"/>
      </a:dk2>
      <a:lt2>
        <a:srgbClr val="76787A"/>
      </a:lt2>
      <a:accent1>
        <a:srgbClr val="00ADEF"/>
      </a:accent1>
      <a:accent2>
        <a:srgbClr val="F7A800"/>
      </a:accent2>
      <a:accent3>
        <a:srgbClr val="C6C8CA"/>
      </a:accent3>
      <a:accent4>
        <a:srgbClr val="C0E1F3"/>
      </a:accent4>
      <a:accent5>
        <a:srgbClr val="F38B00"/>
      </a:accent5>
      <a:accent6>
        <a:srgbClr val="004A7C"/>
      </a:accent6>
      <a:hlink>
        <a:srgbClr val="F38B00"/>
      </a:hlink>
      <a:folHlink>
        <a:srgbClr val="00ADEF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745</Words>
  <Application>Microsoft Office PowerPoint</Application>
  <PresentationFormat>On-screen Show (4:3)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Lucida Grande</vt:lpstr>
      <vt:lpstr>Verdana</vt:lpstr>
      <vt:lpstr>REPUBLIC_Internal_Theme_r03</vt:lpstr>
      <vt:lpstr>Residential Email Retention Performance July 2016-Jan 2017</vt:lpstr>
      <vt:lpstr>Overview</vt:lpstr>
      <vt:lpstr>Take Rate Analysis (Takers vs Customers Emailed)</vt:lpstr>
      <vt:lpstr>PowerPoint Presentation</vt:lpstr>
      <vt:lpstr>Customer Retention by Offer</vt:lpstr>
      <vt:lpstr>Revenue Retention by Offer</vt:lpstr>
      <vt:lpstr>Tenure Impacts</vt:lpstr>
      <vt:lpstr>Revenue Group Impacts </vt:lpstr>
      <vt:lpstr>InfoPro Division Impacts</vt:lpstr>
      <vt:lpstr>InfoPro Division Impact</vt:lpstr>
      <vt:lpstr>Conclusion</vt:lpstr>
      <vt:lpstr>Base statistics</vt:lpstr>
      <vt:lpstr>PowerPoint Presentation</vt:lpstr>
    </vt:vector>
  </TitlesOfParts>
  <Company>MM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sdfsdfsdf</dc:title>
  <dc:creator>C A</dc:creator>
  <cp:lastModifiedBy>rebecca holmes</cp:lastModifiedBy>
  <cp:revision>187</cp:revision>
  <dcterms:created xsi:type="dcterms:W3CDTF">2014-04-29T21:44:55Z</dcterms:created>
  <dcterms:modified xsi:type="dcterms:W3CDTF">2017-01-31T23:20:52Z</dcterms:modified>
</cp:coreProperties>
</file>