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58A26-0140-4215-ADEF-47A9B19B0804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84119-D66A-4B3B-AEA5-F91D7E955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4119-D66A-4B3B-AEA5-F91D7E9550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AC7D-03DF-4129-AAF7-F4CE218A42B5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Bash is an application for Microsoft Windows </a:t>
            </a:r>
            <a:r>
              <a:rPr lang="en-US" dirty="0" smtClean="0"/>
              <a:t>environments</a:t>
            </a:r>
          </a:p>
          <a:p>
            <a:r>
              <a:rPr lang="en-US" dirty="0" smtClean="0"/>
              <a:t>It provides </a:t>
            </a:r>
            <a:r>
              <a:rPr lang="en-US" dirty="0" smtClean="0"/>
              <a:t>an emulation layer for a Git command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Git Bash comes included as part of the </a:t>
            </a:r>
            <a:r>
              <a:rPr lang="en-US" dirty="0" smtClean="0">
                <a:hlinkClick r:id="rId3"/>
              </a:rPr>
              <a:t>Git For Windows</a:t>
            </a:r>
            <a:r>
              <a:rPr lang="en-US" dirty="0" smtClean="0"/>
              <a:t> package.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</a:t>
            </a:r>
            <a:r>
              <a:rPr lang="en-US" dirty="0" smtClean="0"/>
              <a:t>Git Bash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pwd</a:t>
            </a:r>
            <a:endParaRPr lang="en-US" dirty="0" smtClean="0"/>
          </a:p>
          <a:p>
            <a:pPr lvl="1"/>
            <a:r>
              <a:rPr lang="en-US" dirty="0" smtClean="0"/>
              <a:t>Prints </a:t>
            </a:r>
            <a:r>
              <a:rPr lang="en-US" dirty="0" smtClean="0"/>
              <a:t>the present working directory</a:t>
            </a:r>
          </a:p>
          <a:p>
            <a:r>
              <a:rPr lang="en-US" dirty="0" err="1" smtClean="0"/>
              <a:t>ls</a:t>
            </a:r>
            <a:endParaRPr lang="en-US" dirty="0" smtClean="0"/>
          </a:p>
          <a:p>
            <a:pPr lvl="1"/>
            <a:r>
              <a:rPr lang="en-US" dirty="0" smtClean="0"/>
              <a:t>'list' contents of the current working directory</a:t>
            </a:r>
            <a:r>
              <a:rPr lang="en-US" dirty="0" smtClean="0"/>
              <a:t>. Its equivalent to ‘dir’ in Windows Console Terminal</a:t>
            </a:r>
            <a:endParaRPr lang="en-US" dirty="0" smtClean="0"/>
          </a:p>
          <a:p>
            <a:r>
              <a:rPr lang="en-US" dirty="0" err="1" smtClean="0"/>
              <a:t>cd</a:t>
            </a:r>
            <a:r>
              <a:rPr lang="en-US" dirty="0" smtClean="0"/>
              <a:t> arg1</a:t>
            </a:r>
          </a:p>
          <a:p>
            <a:pPr lvl="1"/>
            <a:r>
              <a:rPr lang="en-US" dirty="0" smtClean="0"/>
              <a:t>Change directory. </a:t>
            </a:r>
            <a:r>
              <a:rPr lang="en-US" dirty="0" smtClean="0"/>
              <a:t> </a:t>
            </a:r>
            <a:r>
              <a:rPr lang="en-US" dirty="0" smtClean="0"/>
              <a:t>It will </a:t>
            </a:r>
            <a:r>
              <a:rPr lang="en-US" dirty="0" smtClean="0"/>
              <a:t>change the terminal sessions current working directory to the passed directory argument.</a:t>
            </a:r>
            <a:endParaRPr lang="en-US" dirty="0" smtClean="0"/>
          </a:p>
          <a:p>
            <a:r>
              <a:rPr lang="en-US" dirty="0" smtClean="0"/>
              <a:t>clear</a:t>
            </a:r>
          </a:p>
          <a:p>
            <a:pPr lvl="1"/>
            <a:r>
              <a:rPr lang="en-US" dirty="0" smtClean="0"/>
              <a:t>Clears the screen. </a:t>
            </a:r>
            <a:r>
              <a:rPr lang="en-US" dirty="0" smtClean="0"/>
              <a:t>Its equivalent to </a:t>
            </a:r>
            <a:r>
              <a:rPr lang="en-US" dirty="0" smtClean="0"/>
              <a:t>‘</a:t>
            </a:r>
            <a:r>
              <a:rPr lang="en-US" dirty="0" err="1" smtClean="0"/>
              <a:t>cls</a:t>
            </a:r>
            <a:r>
              <a:rPr lang="en-US" dirty="0" smtClean="0"/>
              <a:t>’ </a:t>
            </a:r>
            <a:r>
              <a:rPr lang="en-US" dirty="0" smtClean="0"/>
              <a:t>in Windows Console Terminal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Git Bash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Bash is packaged with additional commands that can be found in the /</a:t>
            </a:r>
            <a:r>
              <a:rPr lang="en-US" dirty="0" err="1" smtClean="0"/>
              <a:t>usr</a:t>
            </a:r>
            <a:r>
              <a:rPr lang="en-US" dirty="0" smtClean="0"/>
              <a:t>/bin directory of the Git Bash emulation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 C:\Program Files\Git\</a:t>
            </a:r>
            <a:r>
              <a:rPr lang="en-US" dirty="0" err="1" smtClean="0"/>
              <a:t>usr</a:t>
            </a:r>
            <a:r>
              <a:rPr lang="en-US" dirty="0" smtClean="0"/>
              <a:t>\bin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82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Git Bash</vt:lpstr>
      <vt:lpstr>Basic Git Bash Commands</vt:lpstr>
      <vt:lpstr>Additional Git Bash Commands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Objectives</dc:title>
  <dc:creator>Jigar Mehta1 (Calltouch)</dc:creator>
  <cp:lastModifiedBy>Jigar Mehta1 (Calltouch)</cp:lastModifiedBy>
  <cp:revision>9</cp:revision>
  <dcterms:created xsi:type="dcterms:W3CDTF">2020-01-28T06:30:22Z</dcterms:created>
  <dcterms:modified xsi:type="dcterms:W3CDTF">2020-02-10T14:46:54Z</dcterms:modified>
</cp:coreProperties>
</file>