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35FF4-B39B-4706-B695-9AC04A453CD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1C8C9A-B3DE-4A23-85A2-13281EAB64BB}">
      <dgm:prSet phldrT="[Text]"/>
      <dgm:spPr/>
      <dgm:t>
        <a:bodyPr/>
        <a:lstStyle/>
        <a:p>
          <a:r>
            <a:rPr lang="en-US" dirty="0" smtClean="0"/>
            <a:t>V 1.0</a:t>
          </a:r>
          <a:endParaRPr lang="en-US" dirty="0"/>
        </a:p>
      </dgm:t>
    </dgm:pt>
    <dgm:pt modelId="{AD92066F-F4D0-4A51-8D6F-1A4F985853BA}" type="parTrans" cxnId="{481E6C9F-0F72-4621-BF79-5FB61F09B483}">
      <dgm:prSet/>
      <dgm:spPr/>
      <dgm:t>
        <a:bodyPr/>
        <a:lstStyle/>
        <a:p>
          <a:endParaRPr lang="en-US"/>
        </a:p>
      </dgm:t>
    </dgm:pt>
    <dgm:pt modelId="{3682B0CB-000A-42B6-B11C-0D8586A512A0}" type="sibTrans" cxnId="{481E6C9F-0F72-4621-BF79-5FB61F09B483}">
      <dgm:prSet/>
      <dgm:spPr/>
      <dgm:t>
        <a:bodyPr/>
        <a:lstStyle/>
        <a:p>
          <a:endParaRPr lang="en-US"/>
        </a:p>
      </dgm:t>
    </dgm:pt>
    <dgm:pt modelId="{AF3E8B3F-1530-46FF-B5AE-4AA944AC3E50}">
      <dgm:prSet phldrT="[Text]"/>
      <dgm:spPr/>
      <dgm:t>
        <a:bodyPr/>
        <a:lstStyle/>
        <a:p>
          <a:r>
            <a:rPr lang="en-US" dirty="0" smtClean="0"/>
            <a:t>file1.java</a:t>
          </a:r>
          <a:endParaRPr lang="en-US" dirty="0"/>
        </a:p>
      </dgm:t>
    </dgm:pt>
    <dgm:pt modelId="{7F5E5EF0-586E-4BA4-9B89-4A098F386EB6}" type="parTrans" cxnId="{1361A9CB-2DC5-4B20-BB90-D889FDBCDE38}">
      <dgm:prSet/>
      <dgm:spPr/>
      <dgm:t>
        <a:bodyPr/>
        <a:lstStyle/>
        <a:p>
          <a:endParaRPr lang="en-US"/>
        </a:p>
      </dgm:t>
    </dgm:pt>
    <dgm:pt modelId="{511E593C-1C1D-46B1-B3AB-A0C22CA6C6BC}" type="sibTrans" cxnId="{1361A9CB-2DC5-4B20-BB90-D889FDBCDE38}">
      <dgm:prSet/>
      <dgm:spPr/>
      <dgm:t>
        <a:bodyPr/>
        <a:lstStyle/>
        <a:p>
          <a:endParaRPr lang="en-US"/>
        </a:p>
      </dgm:t>
    </dgm:pt>
    <dgm:pt modelId="{6390809A-4062-4C87-AD66-942EBD7AA5B5}">
      <dgm:prSet phldrT="[Text]"/>
      <dgm:spPr/>
      <dgm:t>
        <a:bodyPr/>
        <a:lstStyle/>
        <a:p>
          <a:r>
            <a:rPr lang="en-US" dirty="0" smtClean="0"/>
            <a:t>file2.java</a:t>
          </a:r>
          <a:endParaRPr lang="en-US" dirty="0"/>
        </a:p>
      </dgm:t>
    </dgm:pt>
    <dgm:pt modelId="{E1A0C1B3-E4CA-4119-8010-FCE73FA6158E}" type="parTrans" cxnId="{9C970E46-92F5-4C90-B82B-24EF57337454}">
      <dgm:prSet/>
      <dgm:spPr/>
      <dgm:t>
        <a:bodyPr/>
        <a:lstStyle/>
        <a:p>
          <a:endParaRPr lang="en-US"/>
        </a:p>
      </dgm:t>
    </dgm:pt>
    <dgm:pt modelId="{FAF8868E-1CDA-494E-BC38-264162A328B8}" type="sibTrans" cxnId="{9C970E46-92F5-4C90-B82B-24EF57337454}">
      <dgm:prSet/>
      <dgm:spPr/>
      <dgm:t>
        <a:bodyPr/>
        <a:lstStyle/>
        <a:p>
          <a:endParaRPr lang="en-US"/>
        </a:p>
      </dgm:t>
    </dgm:pt>
    <dgm:pt modelId="{BC8A8CB3-F80B-4F12-AFC7-DD7A8AC0C0D6}">
      <dgm:prSet phldrT="[Text]"/>
      <dgm:spPr/>
      <dgm:t>
        <a:bodyPr/>
        <a:lstStyle/>
        <a:p>
          <a:r>
            <a:rPr lang="en-US" dirty="0" smtClean="0"/>
            <a:t>V 2.0</a:t>
          </a:r>
          <a:endParaRPr lang="en-US" dirty="0"/>
        </a:p>
      </dgm:t>
    </dgm:pt>
    <dgm:pt modelId="{3B57FBD7-1F19-4811-AF30-D39F708CA985}" type="parTrans" cxnId="{C5344A5F-2215-4301-A8FE-6B277131889F}">
      <dgm:prSet/>
      <dgm:spPr/>
      <dgm:t>
        <a:bodyPr/>
        <a:lstStyle/>
        <a:p>
          <a:endParaRPr lang="en-US"/>
        </a:p>
      </dgm:t>
    </dgm:pt>
    <dgm:pt modelId="{8094AF24-15F7-42B2-8504-07570CB6010C}" type="sibTrans" cxnId="{C5344A5F-2215-4301-A8FE-6B277131889F}">
      <dgm:prSet/>
      <dgm:spPr/>
      <dgm:t>
        <a:bodyPr/>
        <a:lstStyle/>
        <a:p>
          <a:endParaRPr lang="en-US"/>
        </a:p>
      </dgm:t>
    </dgm:pt>
    <dgm:pt modelId="{F09E21D9-4F17-42D5-81D7-14D1139ADDE4}">
      <dgm:prSet phldrT="[Text]"/>
      <dgm:spPr/>
      <dgm:t>
        <a:bodyPr/>
        <a:lstStyle/>
        <a:p>
          <a:r>
            <a:rPr lang="en-US" dirty="0" smtClean="0"/>
            <a:t>file1.java</a:t>
          </a:r>
          <a:endParaRPr lang="en-US" dirty="0"/>
        </a:p>
      </dgm:t>
    </dgm:pt>
    <dgm:pt modelId="{EE2F1BD6-F060-4077-8FF6-C5FF25A6A513}" type="parTrans" cxnId="{188C5991-9CB1-4CCD-AAC7-96DAD441A95E}">
      <dgm:prSet/>
      <dgm:spPr/>
      <dgm:t>
        <a:bodyPr/>
        <a:lstStyle/>
        <a:p>
          <a:endParaRPr lang="en-US"/>
        </a:p>
      </dgm:t>
    </dgm:pt>
    <dgm:pt modelId="{A76DBE4B-0E15-45E9-924B-AF351C3D8D61}" type="sibTrans" cxnId="{188C5991-9CB1-4CCD-AAC7-96DAD441A95E}">
      <dgm:prSet/>
      <dgm:spPr/>
      <dgm:t>
        <a:bodyPr/>
        <a:lstStyle/>
        <a:p>
          <a:endParaRPr lang="en-US"/>
        </a:p>
      </dgm:t>
    </dgm:pt>
    <dgm:pt modelId="{D6914EC7-BA5E-42A9-AAEE-F354765A1A51}">
      <dgm:prSet phldrT="[Text]"/>
      <dgm:spPr/>
      <dgm:t>
        <a:bodyPr/>
        <a:lstStyle/>
        <a:p>
          <a:r>
            <a:rPr lang="en-US" dirty="0" smtClean="0"/>
            <a:t>file3.java (modified)</a:t>
          </a:r>
          <a:endParaRPr lang="en-US" dirty="0"/>
        </a:p>
      </dgm:t>
    </dgm:pt>
    <dgm:pt modelId="{F17DADE2-805B-44DB-9EDB-71CA39A562DA}" type="parTrans" cxnId="{EE700B74-6104-4192-BFB1-EEE784A62DA2}">
      <dgm:prSet/>
      <dgm:spPr/>
      <dgm:t>
        <a:bodyPr/>
        <a:lstStyle/>
        <a:p>
          <a:endParaRPr lang="en-US"/>
        </a:p>
      </dgm:t>
    </dgm:pt>
    <dgm:pt modelId="{54349FC7-705E-4C35-9E76-3E5E0E7568EB}" type="sibTrans" cxnId="{EE700B74-6104-4192-BFB1-EEE784A62DA2}">
      <dgm:prSet/>
      <dgm:spPr/>
      <dgm:t>
        <a:bodyPr/>
        <a:lstStyle/>
        <a:p>
          <a:endParaRPr lang="en-US"/>
        </a:p>
      </dgm:t>
    </dgm:pt>
    <dgm:pt modelId="{CD649776-9AC6-4D1F-B62B-B955AAB372E8}">
      <dgm:prSet phldrT="[Text]"/>
      <dgm:spPr/>
      <dgm:t>
        <a:bodyPr/>
        <a:lstStyle/>
        <a:p>
          <a:r>
            <a:rPr lang="en-US" dirty="0" smtClean="0"/>
            <a:t>V 3.0</a:t>
          </a:r>
          <a:endParaRPr lang="en-US" dirty="0"/>
        </a:p>
      </dgm:t>
    </dgm:pt>
    <dgm:pt modelId="{700D0058-9781-4440-9DE3-CF66D1DBD927}" type="parTrans" cxnId="{9EEC5CBC-0518-44B8-ADB3-29D25578AD45}">
      <dgm:prSet/>
      <dgm:spPr/>
      <dgm:t>
        <a:bodyPr/>
        <a:lstStyle/>
        <a:p>
          <a:endParaRPr lang="en-US"/>
        </a:p>
      </dgm:t>
    </dgm:pt>
    <dgm:pt modelId="{0F1460AF-133F-43AF-9D68-66E173DDE5AD}" type="sibTrans" cxnId="{9EEC5CBC-0518-44B8-ADB3-29D25578AD45}">
      <dgm:prSet/>
      <dgm:spPr/>
      <dgm:t>
        <a:bodyPr/>
        <a:lstStyle/>
        <a:p>
          <a:endParaRPr lang="en-US"/>
        </a:p>
      </dgm:t>
    </dgm:pt>
    <dgm:pt modelId="{2C1046FA-0170-4064-95CF-923554AF3BEE}">
      <dgm:prSet phldrT="[Text]"/>
      <dgm:spPr/>
      <dgm:t>
        <a:bodyPr/>
        <a:lstStyle/>
        <a:p>
          <a:r>
            <a:rPr lang="en-US" dirty="0" smtClean="0"/>
            <a:t>file1.java (modified)</a:t>
          </a:r>
          <a:endParaRPr lang="en-US" dirty="0"/>
        </a:p>
      </dgm:t>
    </dgm:pt>
    <dgm:pt modelId="{12DF907A-49CD-48FF-A3F7-BB7DC4144422}" type="parTrans" cxnId="{F3584DA0-F0AB-40BE-B96A-305E9E7212BA}">
      <dgm:prSet/>
      <dgm:spPr/>
      <dgm:t>
        <a:bodyPr/>
        <a:lstStyle/>
        <a:p>
          <a:endParaRPr lang="en-US"/>
        </a:p>
      </dgm:t>
    </dgm:pt>
    <dgm:pt modelId="{AACBE2A5-3BD3-49EB-AC88-97C90FD0C2B5}" type="sibTrans" cxnId="{F3584DA0-F0AB-40BE-B96A-305E9E7212BA}">
      <dgm:prSet/>
      <dgm:spPr/>
      <dgm:t>
        <a:bodyPr/>
        <a:lstStyle/>
        <a:p>
          <a:endParaRPr lang="en-US"/>
        </a:p>
      </dgm:t>
    </dgm:pt>
    <dgm:pt modelId="{B4A3A678-FCB9-471C-9C44-CD6E8B77D892}">
      <dgm:prSet phldrT="[Text]"/>
      <dgm:spPr/>
      <dgm:t>
        <a:bodyPr/>
        <a:lstStyle/>
        <a:p>
          <a:r>
            <a:rPr lang="en-US" strike="sngStrike" dirty="0" smtClean="0"/>
            <a:t>file3.java</a:t>
          </a:r>
          <a:endParaRPr lang="en-US" strike="sngStrike" dirty="0"/>
        </a:p>
      </dgm:t>
    </dgm:pt>
    <dgm:pt modelId="{D3F101C3-B31B-4153-8FB2-898D384372B2}" type="parTrans" cxnId="{5791154E-8F49-4D41-A000-48112E5F3103}">
      <dgm:prSet/>
      <dgm:spPr/>
      <dgm:t>
        <a:bodyPr/>
        <a:lstStyle/>
        <a:p>
          <a:endParaRPr lang="en-US"/>
        </a:p>
      </dgm:t>
    </dgm:pt>
    <dgm:pt modelId="{E454C171-4CBB-452B-9C14-3855862F1E0A}" type="sibTrans" cxnId="{5791154E-8F49-4D41-A000-48112E5F3103}">
      <dgm:prSet/>
      <dgm:spPr/>
      <dgm:t>
        <a:bodyPr/>
        <a:lstStyle/>
        <a:p>
          <a:endParaRPr lang="en-US"/>
        </a:p>
      </dgm:t>
    </dgm:pt>
    <dgm:pt modelId="{1A35A8F1-80FB-4317-9ED8-25746D01CF84}">
      <dgm:prSet phldrT="[Text]"/>
      <dgm:spPr/>
      <dgm:t>
        <a:bodyPr/>
        <a:lstStyle/>
        <a:p>
          <a:r>
            <a:rPr lang="en-US" dirty="0" smtClean="0"/>
            <a:t>file3.java</a:t>
          </a:r>
          <a:endParaRPr lang="en-US" dirty="0"/>
        </a:p>
      </dgm:t>
    </dgm:pt>
    <dgm:pt modelId="{7E7E2856-5915-4EC5-8B8E-AD5BDD60DC4F}" type="parTrans" cxnId="{7F6B49EC-1942-4870-8356-9E2D1E330A68}">
      <dgm:prSet/>
      <dgm:spPr/>
      <dgm:t>
        <a:bodyPr/>
        <a:lstStyle/>
        <a:p>
          <a:endParaRPr lang="en-US"/>
        </a:p>
      </dgm:t>
    </dgm:pt>
    <dgm:pt modelId="{71FBF1E9-CCA3-46A9-A131-3042D79373BC}" type="sibTrans" cxnId="{7F6B49EC-1942-4870-8356-9E2D1E330A68}">
      <dgm:prSet/>
      <dgm:spPr/>
      <dgm:t>
        <a:bodyPr/>
        <a:lstStyle/>
        <a:p>
          <a:endParaRPr lang="en-US"/>
        </a:p>
      </dgm:t>
    </dgm:pt>
    <dgm:pt modelId="{DF509A43-A376-49D4-9B0B-E6F9EA6454C7}">
      <dgm:prSet phldrT="[Text]"/>
      <dgm:spPr/>
      <dgm:t>
        <a:bodyPr/>
        <a:lstStyle/>
        <a:p>
          <a:r>
            <a:rPr lang="en-US" dirty="0" smtClean="0"/>
            <a:t>file2.java</a:t>
          </a:r>
          <a:endParaRPr lang="en-US" dirty="0"/>
        </a:p>
      </dgm:t>
    </dgm:pt>
    <dgm:pt modelId="{802D8BE0-162A-46EC-B244-364F70A0AE54}" type="parTrans" cxnId="{C4893E10-FC71-4196-A54F-1AFC1C9EFC8C}">
      <dgm:prSet/>
      <dgm:spPr/>
      <dgm:t>
        <a:bodyPr/>
        <a:lstStyle/>
        <a:p>
          <a:endParaRPr lang="en-US"/>
        </a:p>
      </dgm:t>
    </dgm:pt>
    <dgm:pt modelId="{98A14F2E-0CED-44E1-9056-B3FF6B8AC678}" type="sibTrans" cxnId="{C4893E10-FC71-4196-A54F-1AFC1C9EFC8C}">
      <dgm:prSet/>
      <dgm:spPr/>
      <dgm:t>
        <a:bodyPr/>
        <a:lstStyle/>
        <a:p>
          <a:endParaRPr lang="en-US"/>
        </a:p>
      </dgm:t>
    </dgm:pt>
    <dgm:pt modelId="{9FA96A3D-D327-4D0C-91BF-465A228048BF}">
      <dgm:prSet phldrT="[Text]"/>
      <dgm:spPr/>
      <dgm:t>
        <a:bodyPr/>
        <a:lstStyle/>
        <a:p>
          <a:r>
            <a:rPr lang="en-US" dirty="0" smtClean="0"/>
            <a:t>file4.java (added)</a:t>
          </a:r>
          <a:endParaRPr lang="en-US" dirty="0"/>
        </a:p>
      </dgm:t>
    </dgm:pt>
    <dgm:pt modelId="{35183E00-8BFD-4CDF-B00F-6E9C10DB6972}" type="parTrans" cxnId="{BFB18B78-31E9-4361-AFCB-4F00FEF63BAB}">
      <dgm:prSet/>
      <dgm:spPr/>
      <dgm:t>
        <a:bodyPr/>
        <a:lstStyle/>
        <a:p>
          <a:endParaRPr lang="en-US"/>
        </a:p>
      </dgm:t>
    </dgm:pt>
    <dgm:pt modelId="{3B99A478-D9CD-4769-930E-9DEDF30B733D}" type="sibTrans" cxnId="{BFB18B78-31E9-4361-AFCB-4F00FEF63BAB}">
      <dgm:prSet/>
      <dgm:spPr/>
      <dgm:t>
        <a:bodyPr/>
        <a:lstStyle/>
        <a:p>
          <a:endParaRPr lang="en-US"/>
        </a:p>
      </dgm:t>
    </dgm:pt>
    <dgm:pt modelId="{F12DCBE3-C413-4031-A797-58D2D3FA01AC}">
      <dgm:prSet phldrT="[Text]"/>
      <dgm:spPr/>
      <dgm:t>
        <a:bodyPr/>
        <a:lstStyle/>
        <a:p>
          <a:r>
            <a:rPr lang="en-US" dirty="0" smtClean="0"/>
            <a:t>file2.java</a:t>
          </a:r>
          <a:endParaRPr lang="en-US" dirty="0"/>
        </a:p>
      </dgm:t>
    </dgm:pt>
    <dgm:pt modelId="{79654FE9-D3AC-44B9-B525-CCFE27FD74E3}" type="parTrans" cxnId="{56646421-59AF-4802-A5A8-5E594244838E}">
      <dgm:prSet/>
      <dgm:spPr/>
      <dgm:t>
        <a:bodyPr/>
        <a:lstStyle/>
        <a:p>
          <a:endParaRPr lang="en-US"/>
        </a:p>
      </dgm:t>
    </dgm:pt>
    <dgm:pt modelId="{F646AB56-6DF3-428C-BA89-B6F880AA6310}" type="sibTrans" cxnId="{56646421-59AF-4802-A5A8-5E594244838E}">
      <dgm:prSet/>
      <dgm:spPr/>
      <dgm:t>
        <a:bodyPr/>
        <a:lstStyle/>
        <a:p>
          <a:endParaRPr lang="en-US"/>
        </a:p>
      </dgm:t>
    </dgm:pt>
    <dgm:pt modelId="{1D14E1AA-3639-4B96-9BCB-8AB9E0EB6807}">
      <dgm:prSet phldrT="[Text]"/>
      <dgm:spPr/>
      <dgm:t>
        <a:bodyPr/>
        <a:lstStyle/>
        <a:p>
          <a:r>
            <a:rPr lang="en-US" dirty="0" smtClean="0"/>
            <a:t>file4.java</a:t>
          </a:r>
          <a:endParaRPr lang="en-US" dirty="0"/>
        </a:p>
      </dgm:t>
    </dgm:pt>
    <dgm:pt modelId="{4437AE6B-8B5A-4551-8243-31A1FF46AB67}" type="parTrans" cxnId="{8E458047-8945-4AE7-ADC1-B274FA66EEEC}">
      <dgm:prSet/>
      <dgm:spPr/>
      <dgm:t>
        <a:bodyPr/>
        <a:lstStyle/>
        <a:p>
          <a:endParaRPr lang="en-US"/>
        </a:p>
      </dgm:t>
    </dgm:pt>
    <dgm:pt modelId="{119B4BDD-865A-41EA-ACB2-5732EDA4D29B}" type="sibTrans" cxnId="{8E458047-8945-4AE7-ADC1-B274FA66EEEC}">
      <dgm:prSet/>
      <dgm:spPr/>
      <dgm:t>
        <a:bodyPr/>
        <a:lstStyle/>
        <a:p>
          <a:endParaRPr lang="en-US"/>
        </a:p>
      </dgm:t>
    </dgm:pt>
    <dgm:pt modelId="{8D5FA5A1-7E72-4190-9CE6-8D11485D17CC}" type="pres">
      <dgm:prSet presAssocID="{B0735FF4-B39B-4706-B695-9AC04A453CD4}" presName="Name0" presStyleCnt="0">
        <dgm:presLayoutVars>
          <dgm:dir/>
          <dgm:animLvl val="lvl"/>
          <dgm:resizeHandles val="exact"/>
        </dgm:presLayoutVars>
      </dgm:prSet>
      <dgm:spPr/>
    </dgm:pt>
    <dgm:pt modelId="{7C9B624C-CB78-4833-9CCC-6BA8A5BDE681}" type="pres">
      <dgm:prSet presAssocID="{B0735FF4-B39B-4706-B695-9AC04A453CD4}" presName="tSp" presStyleCnt="0"/>
      <dgm:spPr/>
    </dgm:pt>
    <dgm:pt modelId="{728F9889-F709-40AF-A52D-A9405C562D64}" type="pres">
      <dgm:prSet presAssocID="{B0735FF4-B39B-4706-B695-9AC04A453CD4}" presName="bSp" presStyleCnt="0"/>
      <dgm:spPr/>
    </dgm:pt>
    <dgm:pt modelId="{44BF4015-39C9-4163-B576-D62300E34FD1}" type="pres">
      <dgm:prSet presAssocID="{B0735FF4-B39B-4706-B695-9AC04A453CD4}" presName="process" presStyleCnt="0"/>
      <dgm:spPr/>
    </dgm:pt>
    <dgm:pt modelId="{DCA37424-ED93-4EA1-8EE6-A763D150B38E}" type="pres">
      <dgm:prSet presAssocID="{EC1C8C9A-B3DE-4A23-85A2-13281EAB64BB}" presName="composite1" presStyleCnt="0"/>
      <dgm:spPr/>
    </dgm:pt>
    <dgm:pt modelId="{E7EB4586-4163-4D29-8B5E-9EF8AABF5D2B}" type="pres">
      <dgm:prSet presAssocID="{EC1C8C9A-B3DE-4A23-85A2-13281EAB64BB}" presName="dummyNode1" presStyleLbl="node1" presStyleIdx="0" presStyleCnt="3"/>
      <dgm:spPr/>
    </dgm:pt>
    <dgm:pt modelId="{39022377-A57B-4989-9E0E-E92B511883F8}" type="pres">
      <dgm:prSet presAssocID="{EC1C8C9A-B3DE-4A23-85A2-13281EAB64B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4E61C-FA01-4F3F-A433-FA4717533256}" type="pres">
      <dgm:prSet presAssocID="{EC1C8C9A-B3DE-4A23-85A2-13281EAB64B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51468-9CFE-4E78-BBBF-69884AC47A8E}" type="pres">
      <dgm:prSet presAssocID="{EC1C8C9A-B3DE-4A23-85A2-13281EAB64B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300F-7985-436A-8D7E-94469E8910DE}" type="pres">
      <dgm:prSet presAssocID="{EC1C8C9A-B3DE-4A23-85A2-13281EAB64BB}" presName="connSite1" presStyleCnt="0"/>
      <dgm:spPr/>
    </dgm:pt>
    <dgm:pt modelId="{82B61EC6-C517-4811-B4AA-BD0DD81AF2EF}" type="pres">
      <dgm:prSet presAssocID="{3682B0CB-000A-42B6-B11C-0D8586A512A0}" presName="Name9" presStyleLbl="sibTrans2D1" presStyleIdx="0" presStyleCnt="2"/>
      <dgm:spPr/>
    </dgm:pt>
    <dgm:pt modelId="{DD61489B-1856-4666-9A44-26BFB7950013}" type="pres">
      <dgm:prSet presAssocID="{BC8A8CB3-F80B-4F12-AFC7-DD7A8AC0C0D6}" presName="composite2" presStyleCnt="0"/>
      <dgm:spPr/>
    </dgm:pt>
    <dgm:pt modelId="{0EA68DA8-3300-4D94-BE93-1A7538C3D3ED}" type="pres">
      <dgm:prSet presAssocID="{BC8A8CB3-F80B-4F12-AFC7-DD7A8AC0C0D6}" presName="dummyNode2" presStyleLbl="node1" presStyleIdx="0" presStyleCnt="3"/>
      <dgm:spPr/>
    </dgm:pt>
    <dgm:pt modelId="{E4583173-4C3E-4E49-96CF-FDEEDCC39AB0}" type="pres">
      <dgm:prSet presAssocID="{BC8A8CB3-F80B-4F12-AFC7-DD7A8AC0C0D6}" presName="childNode2" presStyleLbl="bgAcc1" presStyleIdx="1" presStyleCnt="3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EEC7-55C9-41EC-B258-55C2FC92C7A7}" type="pres">
      <dgm:prSet presAssocID="{BC8A8CB3-F80B-4F12-AFC7-DD7A8AC0C0D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3E02D-3C2E-460F-938C-E0EC51F29DBA}" type="pres">
      <dgm:prSet presAssocID="{BC8A8CB3-F80B-4F12-AFC7-DD7A8AC0C0D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B9AE-34E3-44AF-9637-37142CC925DC}" type="pres">
      <dgm:prSet presAssocID="{BC8A8CB3-F80B-4F12-AFC7-DD7A8AC0C0D6}" presName="connSite2" presStyleCnt="0"/>
      <dgm:spPr/>
    </dgm:pt>
    <dgm:pt modelId="{67CA6704-B1CF-45A4-9B73-CD7CE9E71D19}" type="pres">
      <dgm:prSet presAssocID="{8094AF24-15F7-42B2-8504-07570CB6010C}" presName="Name18" presStyleLbl="sibTrans2D1" presStyleIdx="1" presStyleCnt="2"/>
      <dgm:spPr/>
    </dgm:pt>
    <dgm:pt modelId="{1E5A925E-6AEC-4E37-B7EA-8B06C410F36E}" type="pres">
      <dgm:prSet presAssocID="{CD649776-9AC6-4D1F-B62B-B955AAB372E8}" presName="composite1" presStyleCnt="0"/>
      <dgm:spPr/>
    </dgm:pt>
    <dgm:pt modelId="{C63B6699-9AAE-4FE2-AF6C-4A73D35502BA}" type="pres">
      <dgm:prSet presAssocID="{CD649776-9AC6-4D1F-B62B-B955AAB372E8}" presName="dummyNode1" presStyleLbl="node1" presStyleIdx="1" presStyleCnt="3"/>
      <dgm:spPr/>
    </dgm:pt>
    <dgm:pt modelId="{139EE3C6-210A-49E3-8BD0-646F715EB6DA}" type="pres">
      <dgm:prSet presAssocID="{CD649776-9AC6-4D1F-B62B-B955AAB372E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012BF-B9DE-4E2E-83F0-15ED05798C01}" type="pres">
      <dgm:prSet presAssocID="{CD649776-9AC6-4D1F-B62B-B955AAB372E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8D3AF-AEEA-47DE-AB29-6ED436516484}" type="pres">
      <dgm:prSet presAssocID="{CD649776-9AC6-4D1F-B62B-B955AAB372E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E5AD7F1-9398-4E14-9E04-A504C0F00EFB}" type="pres">
      <dgm:prSet presAssocID="{CD649776-9AC6-4D1F-B62B-B955AAB372E8}" presName="connSite1" presStyleCnt="0"/>
      <dgm:spPr/>
    </dgm:pt>
  </dgm:ptLst>
  <dgm:cxnLst>
    <dgm:cxn modelId="{385946BD-DB22-49C1-A313-061F4CAE3184}" type="presOf" srcId="{2C1046FA-0170-4064-95CF-923554AF3BEE}" destId="{A69012BF-B9DE-4E2E-83F0-15ED05798C01}" srcOrd="1" destOrd="0" presId="urn:microsoft.com/office/officeart/2005/8/layout/hProcess4"/>
    <dgm:cxn modelId="{1F9286F5-6844-4589-94F1-3C55FCA8F2E9}" type="presOf" srcId="{9FA96A3D-D327-4D0C-91BF-465A228048BF}" destId="{5F3BEEC7-55C9-41EC-B258-55C2FC92C7A7}" srcOrd="1" destOrd="3" presId="urn:microsoft.com/office/officeart/2005/8/layout/hProcess4"/>
    <dgm:cxn modelId="{7DFBF0C4-B1E5-4930-8220-42241C8BE2BE}" type="presOf" srcId="{F09E21D9-4F17-42D5-81D7-14D1139ADDE4}" destId="{E4583173-4C3E-4E49-96CF-FDEEDCC39AB0}" srcOrd="0" destOrd="0" presId="urn:microsoft.com/office/officeart/2005/8/layout/hProcess4"/>
    <dgm:cxn modelId="{39EE6D6C-7240-441B-9D6C-011F5C56DA03}" type="presOf" srcId="{EC1C8C9A-B3DE-4A23-85A2-13281EAB64BB}" destId="{DAF51468-9CFE-4E78-BBBF-69884AC47A8E}" srcOrd="0" destOrd="0" presId="urn:microsoft.com/office/officeart/2005/8/layout/hProcess4"/>
    <dgm:cxn modelId="{AE05DE34-6767-4742-A040-88875D5EFE79}" type="presOf" srcId="{BC8A8CB3-F80B-4F12-AFC7-DD7A8AC0C0D6}" destId="{C7D3E02D-3C2E-460F-938C-E0EC51F29DBA}" srcOrd="0" destOrd="0" presId="urn:microsoft.com/office/officeart/2005/8/layout/hProcess4"/>
    <dgm:cxn modelId="{0D123F9B-9D05-47FF-8A9C-55435EF9B815}" type="presOf" srcId="{6390809A-4062-4C87-AD66-942EBD7AA5B5}" destId="{39022377-A57B-4989-9E0E-E92B511883F8}" srcOrd="0" destOrd="1" presId="urn:microsoft.com/office/officeart/2005/8/layout/hProcess4"/>
    <dgm:cxn modelId="{EF179BF1-FCB0-421F-8425-5D736A9977FE}" type="presOf" srcId="{8094AF24-15F7-42B2-8504-07570CB6010C}" destId="{67CA6704-B1CF-45A4-9B73-CD7CE9E71D19}" srcOrd="0" destOrd="0" presId="urn:microsoft.com/office/officeart/2005/8/layout/hProcess4"/>
    <dgm:cxn modelId="{897FB2B0-6D18-459B-85F6-EC675B7A7FC8}" type="presOf" srcId="{DF509A43-A376-49D4-9B0B-E6F9EA6454C7}" destId="{5F3BEEC7-55C9-41EC-B258-55C2FC92C7A7}" srcOrd="1" destOrd="1" presId="urn:microsoft.com/office/officeart/2005/8/layout/hProcess4"/>
    <dgm:cxn modelId="{1361A9CB-2DC5-4B20-BB90-D889FDBCDE38}" srcId="{EC1C8C9A-B3DE-4A23-85A2-13281EAB64BB}" destId="{AF3E8B3F-1530-46FF-B5AE-4AA944AC3E50}" srcOrd="0" destOrd="0" parTransId="{7F5E5EF0-586E-4BA4-9B89-4A098F386EB6}" sibTransId="{511E593C-1C1D-46B1-B3AB-A0C22CA6C6BC}"/>
    <dgm:cxn modelId="{8747C64F-EE1C-4BCB-AF79-B8DAD18E525F}" type="presOf" srcId="{6390809A-4062-4C87-AD66-942EBD7AA5B5}" destId="{AAC4E61C-FA01-4F3F-A433-FA4717533256}" srcOrd="1" destOrd="1" presId="urn:microsoft.com/office/officeart/2005/8/layout/hProcess4"/>
    <dgm:cxn modelId="{0E9556F4-803B-4284-BA73-F33A5B1740BC}" type="presOf" srcId="{1A35A8F1-80FB-4317-9ED8-25746D01CF84}" destId="{AAC4E61C-FA01-4F3F-A433-FA4717533256}" srcOrd="1" destOrd="2" presId="urn:microsoft.com/office/officeart/2005/8/layout/hProcess4"/>
    <dgm:cxn modelId="{56646421-59AF-4802-A5A8-5E594244838E}" srcId="{CD649776-9AC6-4D1F-B62B-B955AAB372E8}" destId="{F12DCBE3-C413-4031-A797-58D2D3FA01AC}" srcOrd="1" destOrd="0" parTransId="{79654FE9-D3AC-44B9-B525-CCFE27FD74E3}" sibTransId="{F646AB56-6DF3-428C-BA89-B6F880AA6310}"/>
    <dgm:cxn modelId="{5791154E-8F49-4D41-A000-48112E5F3103}" srcId="{CD649776-9AC6-4D1F-B62B-B955AAB372E8}" destId="{B4A3A678-FCB9-471C-9C44-CD6E8B77D892}" srcOrd="2" destOrd="0" parTransId="{D3F101C3-B31B-4153-8FB2-898D384372B2}" sibTransId="{E454C171-4CBB-452B-9C14-3855862F1E0A}"/>
    <dgm:cxn modelId="{D133F6A3-DEE7-44C6-9E9A-D42E065C87B1}" type="presOf" srcId="{1A35A8F1-80FB-4317-9ED8-25746D01CF84}" destId="{39022377-A57B-4989-9E0E-E92B511883F8}" srcOrd="0" destOrd="2" presId="urn:microsoft.com/office/officeart/2005/8/layout/hProcess4"/>
    <dgm:cxn modelId="{C0031FAB-81C8-4BDC-8374-BB825F1ED1E9}" type="presOf" srcId="{DF509A43-A376-49D4-9B0B-E6F9EA6454C7}" destId="{E4583173-4C3E-4E49-96CF-FDEEDCC39AB0}" srcOrd="0" destOrd="1" presId="urn:microsoft.com/office/officeart/2005/8/layout/hProcess4"/>
    <dgm:cxn modelId="{44ECBE62-AB6C-4C95-B454-937CD99D6433}" type="presOf" srcId="{F12DCBE3-C413-4031-A797-58D2D3FA01AC}" destId="{139EE3C6-210A-49E3-8BD0-646F715EB6DA}" srcOrd="0" destOrd="1" presId="urn:microsoft.com/office/officeart/2005/8/layout/hProcess4"/>
    <dgm:cxn modelId="{481E6C9F-0F72-4621-BF79-5FB61F09B483}" srcId="{B0735FF4-B39B-4706-B695-9AC04A453CD4}" destId="{EC1C8C9A-B3DE-4A23-85A2-13281EAB64BB}" srcOrd="0" destOrd="0" parTransId="{AD92066F-F4D0-4A51-8D6F-1A4F985853BA}" sibTransId="{3682B0CB-000A-42B6-B11C-0D8586A512A0}"/>
    <dgm:cxn modelId="{9BAC2CFF-EA23-42EE-B99E-A4A76139541C}" type="presOf" srcId="{F12DCBE3-C413-4031-A797-58D2D3FA01AC}" destId="{A69012BF-B9DE-4E2E-83F0-15ED05798C01}" srcOrd="1" destOrd="1" presId="urn:microsoft.com/office/officeart/2005/8/layout/hProcess4"/>
    <dgm:cxn modelId="{97BDA227-593C-4515-A89B-10945AD739CC}" type="presOf" srcId="{AF3E8B3F-1530-46FF-B5AE-4AA944AC3E50}" destId="{AAC4E61C-FA01-4F3F-A433-FA4717533256}" srcOrd="1" destOrd="0" presId="urn:microsoft.com/office/officeart/2005/8/layout/hProcess4"/>
    <dgm:cxn modelId="{D0743799-E92F-4F74-A759-08CE1A43B594}" type="presOf" srcId="{AF3E8B3F-1530-46FF-B5AE-4AA944AC3E50}" destId="{39022377-A57B-4989-9E0E-E92B511883F8}" srcOrd="0" destOrd="0" presId="urn:microsoft.com/office/officeart/2005/8/layout/hProcess4"/>
    <dgm:cxn modelId="{C4893E10-FC71-4196-A54F-1AFC1C9EFC8C}" srcId="{BC8A8CB3-F80B-4F12-AFC7-DD7A8AC0C0D6}" destId="{DF509A43-A376-49D4-9B0B-E6F9EA6454C7}" srcOrd="1" destOrd="0" parTransId="{802D8BE0-162A-46EC-B244-364F70A0AE54}" sibTransId="{98A14F2E-0CED-44E1-9056-B3FF6B8AC678}"/>
    <dgm:cxn modelId="{01BEE164-388A-4C94-B462-84F7718068FB}" type="presOf" srcId="{D6914EC7-BA5E-42A9-AAEE-F354765A1A51}" destId="{E4583173-4C3E-4E49-96CF-FDEEDCC39AB0}" srcOrd="0" destOrd="2" presId="urn:microsoft.com/office/officeart/2005/8/layout/hProcess4"/>
    <dgm:cxn modelId="{526652FB-069A-485C-B8C6-02FC3A3BBA17}" type="presOf" srcId="{9FA96A3D-D327-4D0C-91BF-465A228048BF}" destId="{E4583173-4C3E-4E49-96CF-FDEEDCC39AB0}" srcOrd="0" destOrd="3" presId="urn:microsoft.com/office/officeart/2005/8/layout/hProcess4"/>
    <dgm:cxn modelId="{082FBD83-16BE-423A-8BB3-DEA3B6526584}" type="presOf" srcId="{1D14E1AA-3639-4B96-9BCB-8AB9E0EB6807}" destId="{A69012BF-B9DE-4E2E-83F0-15ED05798C01}" srcOrd="1" destOrd="3" presId="urn:microsoft.com/office/officeart/2005/8/layout/hProcess4"/>
    <dgm:cxn modelId="{6564874B-0EB1-46E4-976F-8771A2A091D7}" type="presOf" srcId="{B4A3A678-FCB9-471C-9C44-CD6E8B77D892}" destId="{139EE3C6-210A-49E3-8BD0-646F715EB6DA}" srcOrd="0" destOrd="2" presId="urn:microsoft.com/office/officeart/2005/8/layout/hProcess4"/>
    <dgm:cxn modelId="{F3584DA0-F0AB-40BE-B96A-305E9E7212BA}" srcId="{CD649776-9AC6-4D1F-B62B-B955AAB372E8}" destId="{2C1046FA-0170-4064-95CF-923554AF3BEE}" srcOrd="0" destOrd="0" parTransId="{12DF907A-49CD-48FF-A3F7-BB7DC4144422}" sibTransId="{AACBE2A5-3BD3-49EB-AC88-97C90FD0C2B5}"/>
    <dgm:cxn modelId="{E6EE0ABD-E073-4199-852D-9487B02BE272}" type="presOf" srcId="{B0735FF4-B39B-4706-B695-9AC04A453CD4}" destId="{8D5FA5A1-7E72-4190-9CE6-8D11485D17CC}" srcOrd="0" destOrd="0" presId="urn:microsoft.com/office/officeart/2005/8/layout/hProcess4"/>
    <dgm:cxn modelId="{9C970E46-92F5-4C90-B82B-24EF57337454}" srcId="{EC1C8C9A-B3DE-4A23-85A2-13281EAB64BB}" destId="{6390809A-4062-4C87-AD66-942EBD7AA5B5}" srcOrd="1" destOrd="0" parTransId="{E1A0C1B3-E4CA-4119-8010-FCE73FA6158E}" sibTransId="{FAF8868E-1CDA-494E-BC38-264162A328B8}"/>
    <dgm:cxn modelId="{C6C5047A-EB6E-4629-B647-C992DE29456E}" type="presOf" srcId="{3682B0CB-000A-42B6-B11C-0D8586A512A0}" destId="{82B61EC6-C517-4811-B4AA-BD0DD81AF2EF}" srcOrd="0" destOrd="0" presId="urn:microsoft.com/office/officeart/2005/8/layout/hProcess4"/>
    <dgm:cxn modelId="{1723C483-5768-4276-B3D5-DF420230A553}" type="presOf" srcId="{D6914EC7-BA5E-42A9-AAEE-F354765A1A51}" destId="{5F3BEEC7-55C9-41EC-B258-55C2FC92C7A7}" srcOrd="1" destOrd="2" presId="urn:microsoft.com/office/officeart/2005/8/layout/hProcess4"/>
    <dgm:cxn modelId="{C5344A5F-2215-4301-A8FE-6B277131889F}" srcId="{B0735FF4-B39B-4706-B695-9AC04A453CD4}" destId="{BC8A8CB3-F80B-4F12-AFC7-DD7A8AC0C0D6}" srcOrd="1" destOrd="0" parTransId="{3B57FBD7-1F19-4811-AF30-D39F708CA985}" sibTransId="{8094AF24-15F7-42B2-8504-07570CB6010C}"/>
    <dgm:cxn modelId="{188C5991-9CB1-4CCD-AAC7-96DAD441A95E}" srcId="{BC8A8CB3-F80B-4F12-AFC7-DD7A8AC0C0D6}" destId="{F09E21D9-4F17-42D5-81D7-14D1139ADDE4}" srcOrd="0" destOrd="0" parTransId="{EE2F1BD6-F060-4077-8FF6-C5FF25A6A513}" sibTransId="{A76DBE4B-0E15-45E9-924B-AF351C3D8D61}"/>
    <dgm:cxn modelId="{EE700B74-6104-4192-BFB1-EEE784A62DA2}" srcId="{BC8A8CB3-F80B-4F12-AFC7-DD7A8AC0C0D6}" destId="{D6914EC7-BA5E-42A9-AAEE-F354765A1A51}" srcOrd="2" destOrd="0" parTransId="{F17DADE2-805B-44DB-9EDB-71CA39A562DA}" sibTransId="{54349FC7-705E-4C35-9E76-3E5E0E7568EB}"/>
    <dgm:cxn modelId="{1E5A69CD-0178-4AA0-8207-8A0A6F4F98DF}" type="presOf" srcId="{CD649776-9AC6-4D1F-B62B-B955AAB372E8}" destId="{5D18D3AF-AEEA-47DE-AB29-6ED436516484}" srcOrd="0" destOrd="0" presId="urn:microsoft.com/office/officeart/2005/8/layout/hProcess4"/>
    <dgm:cxn modelId="{E3DE0970-90C0-4E04-90FD-DD0BB3A5AF18}" type="presOf" srcId="{F09E21D9-4F17-42D5-81D7-14D1139ADDE4}" destId="{5F3BEEC7-55C9-41EC-B258-55C2FC92C7A7}" srcOrd="1" destOrd="0" presId="urn:microsoft.com/office/officeart/2005/8/layout/hProcess4"/>
    <dgm:cxn modelId="{8E458047-8945-4AE7-ADC1-B274FA66EEEC}" srcId="{CD649776-9AC6-4D1F-B62B-B955AAB372E8}" destId="{1D14E1AA-3639-4B96-9BCB-8AB9E0EB6807}" srcOrd="3" destOrd="0" parTransId="{4437AE6B-8B5A-4551-8243-31A1FF46AB67}" sibTransId="{119B4BDD-865A-41EA-ACB2-5732EDA4D29B}"/>
    <dgm:cxn modelId="{7C4EEBE2-8D10-4927-8F01-5AA9A9393D70}" type="presOf" srcId="{B4A3A678-FCB9-471C-9C44-CD6E8B77D892}" destId="{A69012BF-B9DE-4E2E-83F0-15ED05798C01}" srcOrd="1" destOrd="2" presId="urn:microsoft.com/office/officeart/2005/8/layout/hProcess4"/>
    <dgm:cxn modelId="{683E995D-AC4A-4A59-BA69-626E2BFBEC48}" type="presOf" srcId="{1D14E1AA-3639-4B96-9BCB-8AB9E0EB6807}" destId="{139EE3C6-210A-49E3-8BD0-646F715EB6DA}" srcOrd="0" destOrd="3" presId="urn:microsoft.com/office/officeart/2005/8/layout/hProcess4"/>
    <dgm:cxn modelId="{67426EA6-9BF5-48A2-945B-0345CEDDD084}" type="presOf" srcId="{2C1046FA-0170-4064-95CF-923554AF3BEE}" destId="{139EE3C6-210A-49E3-8BD0-646F715EB6DA}" srcOrd="0" destOrd="0" presId="urn:microsoft.com/office/officeart/2005/8/layout/hProcess4"/>
    <dgm:cxn modelId="{BFB18B78-31E9-4361-AFCB-4F00FEF63BAB}" srcId="{BC8A8CB3-F80B-4F12-AFC7-DD7A8AC0C0D6}" destId="{9FA96A3D-D327-4D0C-91BF-465A228048BF}" srcOrd="3" destOrd="0" parTransId="{35183E00-8BFD-4CDF-B00F-6E9C10DB6972}" sibTransId="{3B99A478-D9CD-4769-930E-9DEDF30B733D}"/>
    <dgm:cxn modelId="{9EEC5CBC-0518-44B8-ADB3-29D25578AD45}" srcId="{B0735FF4-B39B-4706-B695-9AC04A453CD4}" destId="{CD649776-9AC6-4D1F-B62B-B955AAB372E8}" srcOrd="2" destOrd="0" parTransId="{700D0058-9781-4440-9DE3-CF66D1DBD927}" sibTransId="{0F1460AF-133F-43AF-9D68-66E173DDE5AD}"/>
    <dgm:cxn modelId="{7F6B49EC-1942-4870-8356-9E2D1E330A68}" srcId="{EC1C8C9A-B3DE-4A23-85A2-13281EAB64BB}" destId="{1A35A8F1-80FB-4317-9ED8-25746D01CF84}" srcOrd="2" destOrd="0" parTransId="{7E7E2856-5915-4EC5-8B8E-AD5BDD60DC4F}" sibTransId="{71FBF1E9-CCA3-46A9-A131-3042D79373BC}"/>
    <dgm:cxn modelId="{F34289FC-CBFD-48A0-910D-233AF9733249}" type="presParOf" srcId="{8D5FA5A1-7E72-4190-9CE6-8D11485D17CC}" destId="{7C9B624C-CB78-4833-9CCC-6BA8A5BDE681}" srcOrd="0" destOrd="0" presId="urn:microsoft.com/office/officeart/2005/8/layout/hProcess4"/>
    <dgm:cxn modelId="{FC8F751B-259E-4F0D-AF20-2CC20D303683}" type="presParOf" srcId="{8D5FA5A1-7E72-4190-9CE6-8D11485D17CC}" destId="{728F9889-F709-40AF-A52D-A9405C562D64}" srcOrd="1" destOrd="0" presId="urn:microsoft.com/office/officeart/2005/8/layout/hProcess4"/>
    <dgm:cxn modelId="{4F3B6AB3-1705-414F-9780-D9D7034AA0A2}" type="presParOf" srcId="{8D5FA5A1-7E72-4190-9CE6-8D11485D17CC}" destId="{44BF4015-39C9-4163-B576-D62300E34FD1}" srcOrd="2" destOrd="0" presId="urn:microsoft.com/office/officeart/2005/8/layout/hProcess4"/>
    <dgm:cxn modelId="{BE8C0207-B1AF-4ACD-8394-621A8EF7ABBF}" type="presParOf" srcId="{44BF4015-39C9-4163-B576-D62300E34FD1}" destId="{DCA37424-ED93-4EA1-8EE6-A763D150B38E}" srcOrd="0" destOrd="0" presId="urn:microsoft.com/office/officeart/2005/8/layout/hProcess4"/>
    <dgm:cxn modelId="{BF18111D-859D-4A2C-83F3-33E5E4C04EBA}" type="presParOf" srcId="{DCA37424-ED93-4EA1-8EE6-A763D150B38E}" destId="{E7EB4586-4163-4D29-8B5E-9EF8AABF5D2B}" srcOrd="0" destOrd="0" presId="urn:microsoft.com/office/officeart/2005/8/layout/hProcess4"/>
    <dgm:cxn modelId="{98157563-F821-400A-9964-D199DFD5BF92}" type="presParOf" srcId="{DCA37424-ED93-4EA1-8EE6-A763D150B38E}" destId="{39022377-A57B-4989-9E0E-E92B511883F8}" srcOrd="1" destOrd="0" presId="urn:microsoft.com/office/officeart/2005/8/layout/hProcess4"/>
    <dgm:cxn modelId="{634446A8-381D-4038-AAD2-95F0E9FF712C}" type="presParOf" srcId="{DCA37424-ED93-4EA1-8EE6-A763D150B38E}" destId="{AAC4E61C-FA01-4F3F-A433-FA4717533256}" srcOrd="2" destOrd="0" presId="urn:microsoft.com/office/officeart/2005/8/layout/hProcess4"/>
    <dgm:cxn modelId="{524F729B-A6D0-419C-9D2A-D6164ED9517A}" type="presParOf" srcId="{DCA37424-ED93-4EA1-8EE6-A763D150B38E}" destId="{DAF51468-9CFE-4E78-BBBF-69884AC47A8E}" srcOrd="3" destOrd="0" presId="urn:microsoft.com/office/officeart/2005/8/layout/hProcess4"/>
    <dgm:cxn modelId="{8AEEF368-6FFB-4176-81EF-E6FBB2A2ED12}" type="presParOf" srcId="{DCA37424-ED93-4EA1-8EE6-A763D150B38E}" destId="{DCB5300F-7985-436A-8D7E-94469E8910DE}" srcOrd="4" destOrd="0" presId="urn:microsoft.com/office/officeart/2005/8/layout/hProcess4"/>
    <dgm:cxn modelId="{CA059DF2-A988-48CE-BABA-17B570609DB1}" type="presParOf" srcId="{44BF4015-39C9-4163-B576-D62300E34FD1}" destId="{82B61EC6-C517-4811-B4AA-BD0DD81AF2EF}" srcOrd="1" destOrd="0" presId="urn:microsoft.com/office/officeart/2005/8/layout/hProcess4"/>
    <dgm:cxn modelId="{DC8C3DE4-3525-41FC-AB16-DFA6C2B2FAF3}" type="presParOf" srcId="{44BF4015-39C9-4163-B576-D62300E34FD1}" destId="{DD61489B-1856-4666-9A44-26BFB7950013}" srcOrd="2" destOrd="0" presId="urn:microsoft.com/office/officeart/2005/8/layout/hProcess4"/>
    <dgm:cxn modelId="{FB6AC8CC-F427-41D7-9F0B-167F0B20890C}" type="presParOf" srcId="{DD61489B-1856-4666-9A44-26BFB7950013}" destId="{0EA68DA8-3300-4D94-BE93-1A7538C3D3ED}" srcOrd="0" destOrd="0" presId="urn:microsoft.com/office/officeart/2005/8/layout/hProcess4"/>
    <dgm:cxn modelId="{F152569C-249C-47EF-8B2A-586F6327B9E4}" type="presParOf" srcId="{DD61489B-1856-4666-9A44-26BFB7950013}" destId="{E4583173-4C3E-4E49-96CF-FDEEDCC39AB0}" srcOrd="1" destOrd="0" presId="urn:microsoft.com/office/officeart/2005/8/layout/hProcess4"/>
    <dgm:cxn modelId="{BC590442-5A15-4771-95C4-631871DBECD8}" type="presParOf" srcId="{DD61489B-1856-4666-9A44-26BFB7950013}" destId="{5F3BEEC7-55C9-41EC-B258-55C2FC92C7A7}" srcOrd="2" destOrd="0" presId="urn:microsoft.com/office/officeart/2005/8/layout/hProcess4"/>
    <dgm:cxn modelId="{77D863EE-ED2E-424D-BE3D-54955BCCB1DB}" type="presParOf" srcId="{DD61489B-1856-4666-9A44-26BFB7950013}" destId="{C7D3E02D-3C2E-460F-938C-E0EC51F29DBA}" srcOrd="3" destOrd="0" presId="urn:microsoft.com/office/officeart/2005/8/layout/hProcess4"/>
    <dgm:cxn modelId="{A6E1AE2E-6DA9-4F42-8FD2-4AB4F44599AB}" type="presParOf" srcId="{DD61489B-1856-4666-9A44-26BFB7950013}" destId="{B23EB9AE-34E3-44AF-9637-37142CC925DC}" srcOrd="4" destOrd="0" presId="urn:microsoft.com/office/officeart/2005/8/layout/hProcess4"/>
    <dgm:cxn modelId="{11C1A5BF-A968-4C1F-80FD-4F1357D96586}" type="presParOf" srcId="{44BF4015-39C9-4163-B576-D62300E34FD1}" destId="{67CA6704-B1CF-45A4-9B73-CD7CE9E71D19}" srcOrd="3" destOrd="0" presId="urn:microsoft.com/office/officeart/2005/8/layout/hProcess4"/>
    <dgm:cxn modelId="{91B5DC08-0431-485F-9120-4DCBAE9251C0}" type="presParOf" srcId="{44BF4015-39C9-4163-B576-D62300E34FD1}" destId="{1E5A925E-6AEC-4E37-B7EA-8B06C410F36E}" srcOrd="4" destOrd="0" presId="urn:microsoft.com/office/officeart/2005/8/layout/hProcess4"/>
    <dgm:cxn modelId="{8125746B-B936-4A9D-BAC3-4EED5BA64C75}" type="presParOf" srcId="{1E5A925E-6AEC-4E37-B7EA-8B06C410F36E}" destId="{C63B6699-9AAE-4FE2-AF6C-4A73D35502BA}" srcOrd="0" destOrd="0" presId="urn:microsoft.com/office/officeart/2005/8/layout/hProcess4"/>
    <dgm:cxn modelId="{903546C0-357A-4ECA-9C8E-12882691047A}" type="presParOf" srcId="{1E5A925E-6AEC-4E37-B7EA-8B06C410F36E}" destId="{139EE3C6-210A-49E3-8BD0-646F715EB6DA}" srcOrd="1" destOrd="0" presId="urn:microsoft.com/office/officeart/2005/8/layout/hProcess4"/>
    <dgm:cxn modelId="{93B4054A-AC45-47C1-8DDA-5138021F3489}" type="presParOf" srcId="{1E5A925E-6AEC-4E37-B7EA-8B06C410F36E}" destId="{A69012BF-B9DE-4E2E-83F0-15ED05798C01}" srcOrd="2" destOrd="0" presId="urn:microsoft.com/office/officeart/2005/8/layout/hProcess4"/>
    <dgm:cxn modelId="{29BA3502-8659-4D5A-BA9E-C7DBDFFAABEE}" type="presParOf" srcId="{1E5A925E-6AEC-4E37-B7EA-8B06C410F36E}" destId="{5D18D3AF-AEEA-47DE-AB29-6ED436516484}" srcOrd="3" destOrd="0" presId="urn:microsoft.com/office/officeart/2005/8/layout/hProcess4"/>
    <dgm:cxn modelId="{854E9F69-7760-4648-9A67-AFD25F82393D}" type="presParOf" srcId="{1E5A925E-6AEC-4E37-B7EA-8B06C410F36E}" destId="{0E5AD7F1-9398-4E14-9E04-A504C0F00EFB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VCS is a system that allows one to maintain history of collection of files</a:t>
            </a:r>
          </a:p>
          <a:p>
            <a:r>
              <a:rPr lang="en-US" dirty="0" smtClean="0"/>
              <a:t>The place where the files are stored is called </a:t>
            </a:r>
            <a:r>
              <a:rPr lang="en-US" b="1" i="1" dirty="0" smtClean="0"/>
              <a:t>repository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VCS is important?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What is Version Control System?</vt:lpstr>
      <vt:lpstr>Why VCS is important?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4</cp:revision>
  <dcterms:created xsi:type="dcterms:W3CDTF">2020-01-28T06:30:22Z</dcterms:created>
  <dcterms:modified xsi:type="dcterms:W3CDTF">2020-01-28T08:21:10Z</dcterms:modified>
</cp:coreProperties>
</file>