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 System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78674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Decentralized Version Control System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57242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32456"/>
          <a:ext cx="8229600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SVN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Git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Single Repository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Multiple Repository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whole story in one place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whole story distributed in multiple repositories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svn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checkout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keeps a copy of last revision from remote repo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git clone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keeps a copy of entire remote repo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svn commit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sends changes to remote repository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revision number is incremented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git commit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only commits to local repository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revision number is a hash value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git push command is required to push code to remote repo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svn diff</a:t>
                      </a:r>
                      <a:b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must be online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git diff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 be offline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39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Centralized Version Control System</vt:lpstr>
      <vt:lpstr>Decentralized Version Control System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Objectives</dc:title>
  <dc:creator>Jigar Mehta1 (Calltouch)</dc:creator>
  <cp:lastModifiedBy>Jigar Mehta1 (Calltouch)</cp:lastModifiedBy>
  <cp:revision>7</cp:revision>
  <dcterms:created xsi:type="dcterms:W3CDTF">2020-01-28T06:30:22Z</dcterms:created>
  <dcterms:modified xsi:type="dcterms:W3CDTF">2020-01-30T14:52:54Z</dcterms:modified>
</cp:coreProperties>
</file>