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States in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has three main states that your files can reside in: </a:t>
            </a:r>
            <a:r>
              <a:rPr lang="en-US" i="1" dirty="0" smtClean="0"/>
              <a:t>modified</a:t>
            </a:r>
            <a:r>
              <a:rPr lang="en-US" dirty="0" smtClean="0"/>
              <a:t>, </a:t>
            </a:r>
            <a:r>
              <a:rPr lang="en-US" i="1" dirty="0" smtClean="0"/>
              <a:t>staged</a:t>
            </a:r>
            <a:r>
              <a:rPr lang="en-US" dirty="0" smtClean="0"/>
              <a:t>, and </a:t>
            </a:r>
            <a:r>
              <a:rPr lang="en-US" i="1" dirty="0" smtClean="0"/>
              <a:t>committed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Modified means that you have changed the file but have not committed it to your database yet.</a:t>
            </a:r>
          </a:p>
          <a:p>
            <a:pPr lvl="1"/>
            <a:r>
              <a:rPr lang="en-US" dirty="0" smtClean="0"/>
              <a:t>Staged means that you have marked a modified file in its current version to go into your next commit snapshot.</a:t>
            </a:r>
          </a:p>
          <a:p>
            <a:pPr lvl="1"/>
            <a:r>
              <a:rPr lang="en-US" dirty="0" smtClean="0"/>
              <a:t>Committed means that the data is safely stored in your local database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</a:t>
            </a:r>
            <a:endParaRPr lang="en-US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00200"/>
            <a:ext cx="7429552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78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The Three States in Git</vt:lpstr>
      <vt:lpstr>Git Workflow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Objectives</dc:title>
  <dc:creator>Jigar Mehta1 (Calltouch)</dc:creator>
  <cp:lastModifiedBy>Jigar Mehta1 (Calltouch)</cp:lastModifiedBy>
  <cp:revision>12</cp:revision>
  <dcterms:created xsi:type="dcterms:W3CDTF">2020-01-28T06:30:22Z</dcterms:created>
  <dcterms:modified xsi:type="dcterms:W3CDTF">2020-01-30T16:13:52Z</dcterms:modified>
</cp:coreProperties>
</file>