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6" r:id="rId4"/>
    <p:sldId id="277" r:id="rId5"/>
    <p:sldId id="266" r:id="rId6"/>
    <p:sldId id="269" r:id="rId7"/>
    <p:sldId id="278" r:id="rId8"/>
    <p:sldId id="270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DevOps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359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xmlns="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77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xmlns="" id="{D28D2520-5017-4B2D-AADC-53255C06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457" y="640079"/>
            <a:ext cx="9494114" cy="3843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 you know the following :</a:t>
            </a:r>
          </a:p>
        </p:txBody>
      </p:sp>
    </p:spTree>
    <p:extLst>
      <p:ext uri="{BB962C8B-B14F-4D97-AF65-F5344CB8AC3E}">
        <p14:creationId xmlns:p14="http://schemas.microsoft.com/office/powerpoint/2010/main" xmlns="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Software Development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4C5AC7C-FDB9-4616-9824-C78C2C3A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643" y="164288"/>
            <a:ext cx="10909073" cy="4554556"/>
          </a:xfrm>
        </p:spPr>
      </p:pic>
    </p:spTree>
    <p:extLst>
      <p:ext uri="{BB962C8B-B14F-4D97-AF65-F5344CB8AC3E}">
        <p14:creationId xmlns:p14="http://schemas.microsoft.com/office/powerpoint/2010/main" xmlns="" val="42195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4260889"/>
            <a:ext cx="10909073" cy="12913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2011 :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D215DE0-1B88-45AE-9A7C-CED4D06C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816" y="15836"/>
            <a:ext cx="11410734" cy="4690341"/>
          </a:xfrm>
        </p:spPr>
      </p:pic>
    </p:spTree>
    <p:extLst>
      <p:ext uri="{BB962C8B-B14F-4D97-AF65-F5344CB8AC3E}">
        <p14:creationId xmlns:p14="http://schemas.microsoft.com/office/powerpoint/2010/main" xmlns="" val="32784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Book Comes Up with Dark Launching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5DB67E5-36AF-4AC8-836F-3FA181CE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998" y="333471"/>
            <a:ext cx="10602687" cy="4357629"/>
          </a:xfrm>
        </p:spPr>
      </p:pic>
    </p:spTree>
    <p:extLst>
      <p:ext uri="{BB962C8B-B14F-4D97-AF65-F5344CB8AC3E}">
        <p14:creationId xmlns:p14="http://schemas.microsoft.com/office/powerpoint/2010/main" xmlns="" val="31700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56D6AFE-E3E6-4960-83AA-85E3C9A5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220" y="254191"/>
            <a:ext cx="10818955" cy="4374959"/>
          </a:xfrm>
        </p:spPr>
      </p:pic>
    </p:spTree>
    <p:extLst>
      <p:ext uri="{BB962C8B-B14F-4D97-AF65-F5344CB8AC3E}">
        <p14:creationId xmlns:p14="http://schemas.microsoft.com/office/powerpoint/2010/main" xmlns="" val="7252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Dark Launching </a:t>
            </a:r>
            <a:r>
              <a:rPr lang="en-US" sz="5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Techinique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2C6303C-9D74-450C-ABD5-E8528AC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514" y="160338"/>
            <a:ext cx="11791943" cy="4554537"/>
          </a:xfrm>
        </p:spPr>
      </p:pic>
    </p:spTree>
    <p:extLst>
      <p:ext uri="{BB962C8B-B14F-4D97-AF65-F5344CB8AC3E}">
        <p14:creationId xmlns:p14="http://schemas.microsoft.com/office/powerpoint/2010/main" xmlns="" val="64615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xmlns="" val="957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xmlns="" val="1236773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39</Words>
  <Application>Microsoft Office PowerPoint</Application>
  <PresentationFormat>Custom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What is DevOps</vt:lpstr>
      <vt:lpstr>Do you know the following :</vt:lpstr>
      <vt:lpstr>Evolution of Software Development</vt:lpstr>
      <vt:lpstr>Use Case 2011 : FaceBook</vt:lpstr>
      <vt:lpstr>Face Book Comes Up with Dark Launching</vt:lpstr>
      <vt:lpstr>The Dark Launching Techinique</vt:lpstr>
      <vt:lpstr>The Dark Launching Techinique</vt:lpstr>
      <vt:lpstr>What is DevOps ?</vt:lpstr>
      <vt:lpstr>DevOps Tools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Jigar Mehta1 (Calltouch)</cp:lastModifiedBy>
  <cp:revision>48</cp:revision>
  <dcterms:created xsi:type="dcterms:W3CDTF">2017-05-21T14:24:41Z</dcterms:created>
  <dcterms:modified xsi:type="dcterms:W3CDTF">2020-01-23T18:32:04Z</dcterms:modified>
</cp:coreProperties>
</file>