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58A26-0140-4215-ADEF-47A9B19B0804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84119-D66A-4B3B-AEA5-F91D7E9550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84119-D66A-4B3B-AEA5-F91D7E95502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CAC7D-03DF-4129-AAF7-F4CE218A42B5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Repository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.git directory at the root of the working tree</a:t>
            </a:r>
          </a:p>
          <a:p>
            <a:r>
              <a:rPr lang="en-US" dirty="0" smtClean="0"/>
              <a:t>Objects</a:t>
            </a:r>
            <a:endParaRPr lang="en-US" dirty="0" smtClean="0"/>
          </a:p>
          <a:p>
            <a:pPr lvl="2"/>
            <a:r>
              <a:rPr lang="en-US" dirty="0" smtClean="0"/>
              <a:t>Stores </a:t>
            </a:r>
            <a:r>
              <a:rPr lang="en-US" dirty="0" smtClean="0"/>
              <a:t>all the content for </a:t>
            </a:r>
            <a:r>
              <a:rPr lang="en-US" dirty="0" smtClean="0"/>
              <a:t>your database.</a:t>
            </a:r>
            <a:endParaRPr lang="en-US" dirty="0" smtClean="0"/>
          </a:p>
          <a:p>
            <a:pPr lvl="2"/>
            <a:r>
              <a:rPr lang="en-US" dirty="0" smtClean="0"/>
              <a:t>Object </a:t>
            </a:r>
            <a:r>
              <a:rPr lang="en-US" dirty="0" smtClean="0"/>
              <a:t>store associated with this repository. </a:t>
            </a:r>
          </a:p>
          <a:p>
            <a:pPr lvl="1"/>
            <a:r>
              <a:rPr lang="en-US" dirty="0" smtClean="0"/>
              <a:t>objects/[0-9a-f][0-9a-f]</a:t>
            </a:r>
          </a:p>
          <a:p>
            <a:pPr lvl="2"/>
            <a:r>
              <a:rPr lang="en-US" dirty="0" smtClean="0"/>
              <a:t>A newly created object is stored in its own file.</a:t>
            </a:r>
          </a:p>
          <a:p>
            <a:pPr lvl="1"/>
            <a:r>
              <a:rPr lang="en-US" dirty="0" smtClean="0"/>
              <a:t>objects/pack</a:t>
            </a:r>
          </a:p>
          <a:p>
            <a:pPr lvl="2"/>
            <a:r>
              <a:rPr lang="en-US" dirty="0" smtClean="0"/>
              <a:t>Packs (files that store many objects in compressed form along with index files are found in this directory.)</a:t>
            </a:r>
          </a:p>
          <a:p>
            <a:pPr lvl="1"/>
            <a:r>
              <a:rPr lang="en-US" dirty="0" smtClean="0"/>
              <a:t>objects/info</a:t>
            </a:r>
          </a:p>
          <a:p>
            <a:pPr lvl="2"/>
            <a:r>
              <a:rPr lang="en-US" dirty="0" smtClean="0"/>
              <a:t>Additional information about the object store is recorded in this directory.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 Repository Layout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Refs</a:t>
            </a:r>
          </a:p>
          <a:p>
            <a:pPr lvl="2"/>
            <a:r>
              <a:rPr lang="en-US" dirty="0" smtClean="0"/>
              <a:t>Stores </a:t>
            </a:r>
            <a:r>
              <a:rPr lang="en-US" dirty="0" smtClean="0"/>
              <a:t>pointers into commit objects in that data (branches, tags, remotes and more),</a:t>
            </a:r>
            <a:endParaRPr lang="en-US" dirty="0" smtClean="0"/>
          </a:p>
          <a:p>
            <a:pPr lvl="2"/>
            <a:r>
              <a:rPr lang="en-US" dirty="0" smtClean="0"/>
              <a:t>References </a:t>
            </a:r>
            <a:r>
              <a:rPr lang="en-US" dirty="0" smtClean="0"/>
              <a:t>are stored in subdirectories of this directory. </a:t>
            </a:r>
          </a:p>
          <a:p>
            <a:pPr lvl="1"/>
            <a:r>
              <a:rPr lang="en-US" dirty="0" smtClean="0"/>
              <a:t>refs/heads/name </a:t>
            </a:r>
          </a:p>
          <a:p>
            <a:pPr lvl="2"/>
            <a:r>
              <a:rPr lang="en-US" dirty="0" smtClean="0"/>
              <a:t>records tip-of-the-tree commit objects of branch name</a:t>
            </a:r>
          </a:p>
          <a:p>
            <a:pPr lvl="1"/>
            <a:r>
              <a:rPr lang="en-US" dirty="0" smtClean="0"/>
              <a:t>refs/tags/name </a:t>
            </a:r>
          </a:p>
          <a:p>
            <a:pPr lvl="2"/>
            <a:r>
              <a:rPr lang="en-US" dirty="0" smtClean="0"/>
              <a:t>records any object name (not necessarily a commit object, or a tag object that points at a commit object).</a:t>
            </a:r>
          </a:p>
          <a:p>
            <a:pPr lvl="1"/>
            <a:r>
              <a:rPr lang="en-US" dirty="0" smtClean="0"/>
              <a:t>refs/remotes/name</a:t>
            </a:r>
          </a:p>
          <a:p>
            <a:pPr lvl="2"/>
            <a:r>
              <a:rPr lang="en-US" dirty="0" smtClean="0"/>
              <a:t>records tip-of-the-tree commit objects of branches copied from a remote repository.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Repository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HEAD</a:t>
            </a:r>
          </a:p>
          <a:p>
            <a:pPr lvl="1"/>
            <a:r>
              <a:rPr lang="en-US" dirty="0" smtClean="0"/>
              <a:t>A reference describing the currently active branch.</a:t>
            </a:r>
          </a:p>
          <a:p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smtClean="0"/>
              <a:t>Project </a:t>
            </a:r>
            <a:r>
              <a:rPr lang="en-US" dirty="0" smtClean="0"/>
              <a:t>specific configuration 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file is used only by the </a:t>
            </a:r>
            <a:r>
              <a:rPr lang="en-US" dirty="0" err="1" smtClean="0"/>
              <a:t>GitWeb</a:t>
            </a:r>
            <a:r>
              <a:rPr lang="en-US" dirty="0" smtClean="0"/>
              <a:t> program</a:t>
            </a:r>
            <a:r>
              <a:rPr lang="en-US" dirty="0" smtClean="0"/>
              <a:t>, so ignore.</a:t>
            </a:r>
            <a:endParaRPr lang="en-US" dirty="0" smtClean="0"/>
          </a:p>
          <a:p>
            <a:r>
              <a:rPr lang="en-US" dirty="0" smtClean="0"/>
              <a:t>index</a:t>
            </a:r>
            <a:endParaRPr lang="en-US" dirty="0" smtClean="0"/>
          </a:p>
          <a:p>
            <a:pPr lvl="1"/>
            <a:r>
              <a:rPr lang="en-US" dirty="0" smtClean="0"/>
              <a:t>Git stores </a:t>
            </a:r>
            <a:r>
              <a:rPr lang="en-US" dirty="0" smtClean="0"/>
              <a:t>the staging </a:t>
            </a:r>
            <a:r>
              <a:rPr lang="en-US" dirty="0" smtClean="0"/>
              <a:t>area information. </a:t>
            </a:r>
            <a:endParaRPr lang="en-US" dirty="0" smtClean="0"/>
          </a:p>
          <a:p>
            <a:r>
              <a:rPr lang="en-US" dirty="0" smtClean="0"/>
              <a:t>hooks </a:t>
            </a:r>
            <a:endParaRPr lang="en-US" dirty="0" smtClean="0"/>
          </a:p>
          <a:p>
            <a:pPr lvl="1"/>
            <a:r>
              <a:rPr lang="en-US" dirty="0" smtClean="0"/>
              <a:t>Hooks are customization scripts used by various Git commands. A handful of sample hooks are installed when </a:t>
            </a:r>
            <a:r>
              <a:rPr lang="en-US" b="1" dirty="0" smtClean="0"/>
              <a:t>git init</a:t>
            </a:r>
            <a:r>
              <a:rPr lang="en-US" dirty="0" smtClean="0"/>
              <a:t> is run, but all of them are disabled by default. To enable, the .sample suffix has to be removed from the filename by renaming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Repository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</a:t>
            </a:r>
            <a:endParaRPr lang="en-US" dirty="0" smtClean="0"/>
          </a:p>
          <a:p>
            <a:pPr lvl="1"/>
            <a:r>
              <a:rPr lang="en-US" dirty="0" smtClean="0"/>
              <a:t>Keeps </a:t>
            </a:r>
            <a:r>
              <a:rPr lang="en-US" dirty="0" smtClean="0"/>
              <a:t>a global exclude file for ignored patterns that you don’t want to track in a .</a:t>
            </a:r>
            <a:r>
              <a:rPr lang="en-US" dirty="0" err="1" smtClean="0"/>
              <a:t>gitignore</a:t>
            </a:r>
            <a:r>
              <a:rPr lang="en-US" dirty="0" smtClean="0"/>
              <a:t> file.</a:t>
            </a:r>
            <a:endParaRPr lang="en-US" dirty="0" smtClean="0"/>
          </a:p>
          <a:p>
            <a:r>
              <a:rPr lang="en-US" dirty="0" smtClean="0"/>
              <a:t>remotes</a:t>
            </a:r>
          </a:p>
          <a:p>
            <a:pPr lvl="1"/>
            <a:r>
              <a:rPr lang="en-US" dirty="0" smtClean="0"/>
              <a:t>Stores </a:t>
            </a:r>
            <a:r>
              <a:rPr lang="en-US" dirty="0" err="1" smtClean="0"/>
              <a:t>shorthands</a:t>
            </a:r>
            <a:r>
              <a:rPr lang="en-US" dirty="0" smtClean="0"/>
              <a:t> for URL and default </a:t>
            </a:r>
            <a:r>
              <a:rPr lang="en-US" dirty="0" err="1" smtClean="0"/>
              <a:t>refnames</a:t>
            </a:r>
            <a:r>
              <a:rPr lang="en-US" dirty="0" smtClean="0"/>
              <a:t> for use when interacting with remote repositories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Repository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logs</a:t>
            </a:r>
          </a:p>
          <a:p>
            <a:pPr lvl="1"/>
            <a:r>
              <a:rPr lang="en-US" dirty="0" smtClean="0"/>
              <a:t>Records of changes made to refs are stored in this directory.</a:t>
            </a:r>
          </a:p>
          <a:p>
            <a:r>
              <a:rPr lang="en-US" dirty="0" smtClean="0"/>
              <a:t>logs/refs/heads/branch-name</a:t>
            </a:r>
          </a:p>
          <a:p>
            <a:pPr lvl="1"/>
            <a:r>
              <a:rPr lang="en-US" dirty="0" smtClean="0"/>
              <a:t>Records all changes made to the branch-name tip</a:t>
            </a:r>
          </a:p>
          <a:p>
            <a:r>
              <a:rPr lang="en-US" dirty="0" smtClean="0"/>
              <a:t>logs/refs/tags/tag-name</a:t>
            </a:r>
          </a:p>
          <a:p>
            <a:pPr lvl="1"/>
            <a:r>
              <a:rPr lang="en-US" dirty="0" smtClean="0"/>
              <a:t>Records all changes made to the tag-name</a:t>
            </a:r>
          </a:p>
          <a:p>
            <a:r>
              <a:rPr lang="en-US" dirty="0" smtClean="0"/>
              <a:t>logs/HEAD</a:t>
            </a:r>
          </a:p>
          <a:p>
            <a:pPr lvl="1"/>
            <a:r>
              <a:rPr lang="en-US" dirty="0" smtClean="0"/>
              <a:t>Records all changes made to all branches and tags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258</Words>
  <Application>Microsoft Office PowerPoint</Application>
  <PresentationFormat>On-screen Show (4:3)</PresentationFormat>
  <Paragraphs>47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Git Repository Layout</vt:lpstr>
      <vt:lpstr>Git Repository Layout</vt:lpstr>
      <vt:lpstr>Git Repository Layout</vt:lpstr>
      <vt:lpstr>Git Repository Layout</vt:lpstr>
      <vt:lpstr>Git Repository Layout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Objectives</dc:title>
  <dc:creator>Jigar Mehta1 (Calltouch)</dc:creator>
  <cp:lastModifiedBy>Jigar Mehta1 (Calltouch)</cp:lastModifiedBy>
  <cp:revision>14</cp:revision>
  <dcterms:created xsi:type="dcterms:W3CDTF">2020-01-28T06:30:22Z</dcterms:created>
  <dcterms:modified xsi:type="dcterms:W3CDTF">2020-02-23T11:39:34Z</dcterms:modified>
</cp:coreProperties>
</file>