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58" r:id="rId3"/>
    <p:sldId id="259" r:id="rId4"/>
    <p:sldId id="260" r:id="rId5"/>
    <p:sldId id="313" r:id="rId6"/>
    <p:sldId id="261" r:id="rId7"/>
    <p:sldId id="314"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5" r:id="rId25"/>
    <p:sldId id="312" r:id="rId26"/>
    <p:sldId id="316" r:id="rId27"/>
    <p:sldId id="317" r:id="rId28"/>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2D3E2D-6612-463A-8C00-900693C44810}">
  <a:tblStyle styleId="{B02D3E2D-6612-463A-8C00-900693C448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6935FA6-1F18-44DD-B4D1-F69D4767C12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sorterViewPr>
    <p:cViewPr>
      <p:scale>
        <a:sx n="100" d="100"/>
        <a:sy n="100" d="100"/>
      </p:scale>
      <p:origin x="0" y="-47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749F4C-2A3F-47A3-B915-E6F5FA8304C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CA"/>
        </a:p>
      </dgm:t>
    </dgm:pt>
    <dgm:pt modelId="{F24EFEA2-FEE1-447A-AC1F-C0C9A7FD7B8A}" type="pres">
      <dgm:prSet presAssocID="{E9749F4C-2A3F-47A3-B915-E6F5FA8304C5}" presName="Name0" presStyleCnt="0">
        <dgm:presLayoutVars>
          <dgm:dir/>
          <dgm:animLvl val="lvl"/>
          <dgm:resizeHandles val="exact"/>
        </dgm:presLayoutVars>
      </dgm:prSet>
      <dgm:spPr/>
    </dgm:pt>
  </dgm:ptLst>
  <dgm:cxnLst>
    <dgm:cxn modelId="{3A752920-449D-4CCA-B619-1AC559C2574D}" type="presOf" srcId="{E9749F4C-2A3F-47A3-B915-E6F5FA8304C5}" destId="{F24EFEA2-FEE1-447A-AC1F-C0C9A7FD7B8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0140C-4CF4-44E2-B857-88EA0ADE9546}"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CA"/>
        </a:p>
      </dgm:t>
    </dgm:pt>
    <dgm:pt modelId="{157E7A6E-500B-4605-AC96-044CF41F0339}">
      <dgm:prSet phldrT="[Text]" custT="1">
        <dgm:style>
          <a:lnRef idx="2">
            <a:schemeClr val="accent6"/>
          </a:lnRef>
          <a:fillRef idx="1">
            <a:schemeClr val="lt1"/>
          </a:fillRef>
          <a:effectRef idx="0">
            <a:schemeClr val="accent6"/>
          </a:effectRef>
          <a:fontRef idx="minor">
            <a:schemeClr val="dk1"/>
          </a:fontRef>
        </dgm:style>
      </dgm:prSet>
      <dgm:spPr>
        <a:solidFill>
          <a:schemeClr val="bg1"/>
        </a:solidFill>
        <a:ln>
          <a:solidFill>
            <a:schemeClr val="tx1"/>
          </a:solidFill>
        </a:ln>
      </dgm:spPr>
      <dgm:t>
        <a:bodyPr/>
        <a:lstStyle/>
        <a:p>
          <a:r>
            <a:rPr lang="en-US" sz="1600" b="1" dirty="0">
              <a:solidFill>
                <a:schemeClr val="tx1"/>
              </a:solidFill>
              <a:latin typeface="Calibri" panose="020F0502020204030204" pitchFamily="34" charset="0"/>
              <a:cs typeface="Calibri" panose="020F0502020204030204" pitchFamily="34" charset="0"/>
            </a:rPr>
            <a:t>Data Quality Assurance</a:t>
          </a:r>
          <a:endParaRPr lang="en-CA" sz="1600" b="1" dirty="0">
            <a:solidFill>
              <a:schemeClr val="tx1"/>
            </a:solidFill>
            <a:latin typeface="Calibri" panose="020F0502020204030204" pitchFamily="34" charset="0"/>
            <a:cs typeface="Calibri" panose="020F0502020204030204" pitchFamily="34" charset="0"/>
          </a:endParaRPr>
        </a:p>
      </dgm:t>
    </dgm:pt>
    <dgm:pt modelId="{50A42486-6A2D-43EF-A59E-36A4D7991388}" type="parTrans" cxnId="{BCD4C366-F878-44C2-844E-7A9B1DE46FC1}">
      <dgm:prSet/>
      <dgm:spPr/>
      <dgm:t>
        <a:bodyPr/>
        <a:lstStyle/>
        <a:p>
          <a:endParaRPr lang="en-CA"/>
        </a:p>
      </dgm:t>
    </dgm:pt>
    <dgm:pt modelId="{22BD6664-5B13-4E80-9F53-B93690983B69}" type="sibTrans" cxnId="{BCD4C366-F878-44C2-844E-7A9B1DE46FC1}">
      <dgm:prSet/>
      <dgm:spPr/>
      <dgm:t>
        <a:bodyPr/>
        <a:lstStyle/>
        <a:p>
          <a:endParaRPr lang="en-CA"/>
        </a:p>
      </dgm:t>
    </dgm:pt>
    <dgm:pt modelId="{70DF0AD9-9D4A-4E27-B372-828304AED8E5}">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US" sz="1400" dirty="0">
              <a:latin typeface="Calibri" panose="020F0502020204030204" pitchFamily="34" charset="0"/>
              <a:cs typeface="Calibri" panose="020F0502020204030204" pitchFamily="34" charset="0"/>
            </a:rPr>
            <a:t>Checking NULL values and replace them with zeros, we can learn the importance of data quality assurance techniques and how to handle missing or incomplete data in dataset.</a:t>
          </a:r>
          <a:endParaRPr lang="en-CA" sz="1400" dirty="0">
            <a:latin typeface="Calibri" panose="020F0502020204030204" pitchFamily="34" charset="0"/>
            <a:cs typeface="Calibri" panose="020F0502020204030204" pitchFamily="34" charset="0"/>
          </a:endParaRPr>
        </a:p>
      </dgm:t>
    </dgm:pt>
    <dgm:pt modelId="{1CF4617F-D2BD-4538-8072-9336B01A9286}" type="parTrans" cxnId="{65A19B65-0A93-4534-834A-33FAF8A5FD40}">
      <dgm:prSet/>
      <dgm:spPr/>
      <dgm:t>
        <a:bodyPr/>
        <a:lstStyle/>
        <a:p>
          <a:endParaRPr lang="en-CA"/>
        </a:p>
      </dgm:t>
    </dgm:pt>
    <dgm:pt modelId="{4033D592-83D0-4808-A99B-A6BDAF7047E4}" type="sibTrans" cxnId="{65A19B65-0A93-4534-834A-33FAF8A5FD40}">
      <dgm:prSet/>
      <dgm:spPr/>
      <dgm:t>
        <a:bodyPr/>
        <a:lstStyle/>
        <a:p>
          <a:endParaRPr lang="en-CA"/>
        </a:p>
      </dgm:t>
    </dgm:pt>
    <dgm:pt modelId="{F06B0B5F-7804-4CEB-8D2C-028D4F4F256E}">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US" sz="1600" b="1" dirty="0">
              <a:solidFill>
                <a:schemeClr val="tx1"/>
              </a:solidFill>
              <a:latin typeface="Calibri" panose="020F0502020204030204" pitchFamily="34" charset="0"/>
              <a:cs typeface="Calibri" panose="020F0502020204030204" pitchFamily="34" charset="0"/>
            </a:rPr>
            <a:t>Temporal Analysis</a:t>
          </a:r>
          <a:endParaRPr lang="en-CA" sz="1600" b="1" dirty="0">
            <a:solidFill>
              <a:schemeClr val="tx1"/>
            </a:solidFill>
            <a:latin typeface="Calibri" panose="020F0502020204030204" pitchFamily="34" charset="0"/>
            <a:cs typeface="Calibri" panose="020F0502020204030204" pitchFamily="34" charset="0"/>
          </a:endParaRPr>
        </a:p>
      </dgm:t>
    </dgm:pt>
    <dgm:pt modelId="{B5605E54-5A72-42DB-8DE6-B364467DC10A}" type="parTrans" cxnId="{7528212A-B599-41F6-A72E-F3A05666D5E2}">
      <dgm:prSet/>
      <dgm:spPr/>
      <dgm:t>
        <a:bodyPr/>
        <a:lstStyle/>
        <a:p>
          <a:endParaRPr lang="en-CA"/>
        </a:p>
      </dgm:t>
    </dgm:pt>
    <dgm:pt modelId="{E31BD56A-586F-442F-8C05-00DF2F51B2DF}" type="sibTrans" cxnId="{7528212A-B599-41F6-A72E-F3A05666D5E2}">
      <dgm:prSet/>
      <dgm:spPr/>
      <dgm:t>
        <a:bodyPr/>
        <a:lstStyle/>
        <a:p>
          <a:endParaRPr lang="en-CA"/>
        </a:p>
      </dgm:t>
    </dgm:pt>
    <dgm:pt modelId="{2B6EB393-26FB-4D8F-911C-AB8E1A447853}">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US" sz="1400" dirty="0">
              <a:latin typeface="Calibri" panose="020F0502020204030204" pitchFamily="34" charset="0"/>
              <a:cs typeface="Calibri" panose="020F0502020204030204" pitchFamily="34" charset="0"/>
            </a:rPr>
            <a:t>Examining start and end dates, along with the month count, reveals temporal trends, crucial for understanding patterns.</a:t>
          </a:r>
          <a:endParaRPr lang="en-CA" sz="1400" dirty="0">
            <a:latin typeface="Calibri" panose="020F0502020204030204" pitchFamily="34" charset="0"/>
            <a:cs typeface="Calibri" panose="020F0502020204030204" pitchFamily="34" charset="0"/>
          </a:endParaRPr>
        </a:p>
      </dgm:t>
    </dgm:pt>
    <dgm:pt modelId="{70C79F65-B4AB-4F09-8883-6B3665DF282C}" type="parTrans" cxnId="{AD066620-9781-425E-AD56-0EF4777648D1}">
      <dgm:prSet/>
      <dgm:spPr/>
      <dgm:t>
        <a:bodyPr/>
        <a:lstStyle/>
        <a:p>
          <a:endParaRPr lang="en-CA"/>
        </a:p>
      </dgm:t>
    </dgm:pt>
    <dgm:pt modelId="{75006B36-514C-487C-BDE5-1CD7D8F49CE7}" type="sibTrans" cxnId="{AD066620-9781-425E-AD56-0EF4777648D1}">
      <dgm:prSet/>
      <dgm:spPr/>
      <dgm:t>
        <a:bodyPr/>
        <a:lstStyle/>
        <a:p>
          <a:endParaRPr lang="en-CA"/>
        </a:p>
      </dgm:t>
    </dgm:pt>
    <dgm:pt modelId="{5AEFEC66-B2E6-4A66-A58B-6D0380D3B627}">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US" sz="1600" b="1" dirty="0">
              <a:latin typeface="Calibri" panose="020F0502020204030204" pitchFamily="34" charset="0"/>
              <a:cs typeface="Calibri" panose="020F0502020204030204" pitchFamily="34" charset="0"/>
            </a:rPr>
            <a:t>Statistical Proficiency</a:t>
          </a:r>
          <a:endParaRPr lang="en-CA" sz="1600" b="1" dirty="0">
            <a:latin typeface="Calibri" panose="020F0502020204030204" pitchFamily="34" charset="0"/>
            <a:cs typeface="Calibri" panose="020F0502020204030204" pitchFamily="34" charset="0"/>
          </a:endParaRPr>
        </a:p>
      </dgm:t>
    </dgm:pt>
    <dgm:pt modelId="{149645FF-2257-42A4-88B6-588A35278B05}" type="parTrans" cxnId="{3A238C55-1BAC-44D0-8ACB-0803F1D91E80}">
      <dgm:prSet/>
      <dgm:spPr/>
      <dgm:t>
        <a:bodyPr/>
        <a:lstStyle/>
        <a:p>
          <a:endParaRPr lang="en-CA"/>
        </a:p>
      </dgm:t>
    </dgm:pt>
    <dgm:pt modelId="{3978EEC2-E0E1-4F97-BC71-8C027B40005B}" type="sibTrans" cxnId="{3A238C55-1BAC-44D0-8ACB-0803F1D91E80}">
      <dgm:prSet/>
      <dgm:spPr/>
      <dgm:t>
        <a:bodyPr/>
        <a:lstStyle/>
        <a:p>
          <a:endParaRPr lang="en-CA"/>
        </a:p>
      </dgm:t>
    </dgm:pt>
    <dgm:pt modelId="{3F7A215F-0F2D-44B5-B4D2-4337C1E692B3}">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US" sz="1400" dirty="0">
              <a:latin typeface="Calibri" panose="020F0502020204030204" pitchFamily="34" charset="0"/>
              <a:cs typeface="Calibri" panose="020F0502020204030204" pitchFamily="34" charset="0"/>
            </a:rPr>
            <a:t>Calculating average, minimum and maximum values, variance, and standard deviation for confirmed cases, deaths and recoveries provides a statistical perspective on spread and impact of Covid-19.</a:t>
          </a:r>
          <a:endParaRPr lang="en-CA" sz="1400" dirty="0">
            <a:latin typeface="Calibri" panose="020F0502020204030204" pitchFamily="34" charset="0"/>
            <a:cs typeface="Calibri" panose="020F0502020204030204" pitchFamily="34" charset="0"/>
          </a:endParaRPr>
        </a:p>
      </dgm:t>
    </dgm:pt>
    <dgm:pt modelId="{4FE71CEE-E46F-433B-A792-4163CD46D9A8}" type="parTrans" cxnId="{030D9623-1C24-4DBD-B3E9-C8E52F77C4D0}">
      <dgm:prSet/>
      <dgm:spPr/>
      <dgm:t>
        <a:bodyPr/>
        <a:lstStyle/>
        <a:p>
          <a:endParaRPr lang="en-CA"/>
        </a:p>
      </dgm:t>
    </dgm:pt>
    <dgm:pt modelId="{4832BF48-502C-44EC-852C-6C90EDD81148}" type="sibTrans" cxnId="{030D9623-1C24-4DBD-B3E9-C8E52F77C4D0}">
      <dgm:prSet/>
      <dgm:spPr/>
      <dgm:t>
        <a:bodyPr/>
        <a:lstStyle/>
        <a:p>
          <a:endParaRPr lang="en-CA"/>
        </a:p>
      </dgm:t>
    </dgm:pt>
    <dgm:pt modelId="{2151B243-307B-42A9-8192-A79896EC2365}" type="pres">
      <dgm:prSet presAssocID="{3BE0140C-4CF4-44E2-B857-88EA0ADE9546}" presName="Name0" presStyleCnt="0">
        <dgm:presLayoutVars>
          <dgm:dir/>
          <dgm:animLvl val="lvl"/>
          <dgm:resizeHandles val="exact"/>
        </dgm:presLayoutVars>
      </dgm:prSet>
      <dgm:spPr/>
    </dgm:pt>
    <dgm:pt modelId="{D26862D7-C83F-46CB-B59B-679B0AED4642}" type="pres">
      <dgm:prSet presAssocID="{157E7A6E-500B-4605-AC96-044CF41F0339}" presName="linNode" presStyleCnt="0"/>
      <dgm:spPr/>
    </dgm:pt>
    <dgm:pt modelId="{A5711292-78D7-4C37-8DA7-ABDB10AB3850}" type="pres">
      <dgm:prSet presAssocID="{157E7A6E-500B-4605-AC96-044CF41F0339}" presName="parentText" presStyleLbl="node1" presStyleIdx="0" presStyleCnt="3">
        <dgm:presLayoutVars>
          <dgm:chMax val="1"/>
          <dgm:bulletEnabled val="1"/>
        </dgm:presLayoutVars>
      </dgm:prSet>
      <dgm:spPr/>
    </dgm:pt>
    <dgm:pt modelId="{3E20DEE0-5EED-4BC9-8371-5F3FBD864D57}" type="pres">
      <dgm:prSet presAssocID="{157E7A6E-500B-4605-AC96-044CF41F0339}" presName="descendantText" presStyleLbl="alignAccFollowNode1" presStyleIdx="0" presStyleCnt="3">
        <dgm:presLayoutVars>
          <dgm:bulletEnabled val="1"/>
        </dgm:presLayoutVars>
      </dgm:prSet>
      <dgm:spPr/>
    </dgm:pt>
    <dgm:pt modelId="{DE191F5E-7F94-4A37-AA81-21B036D44F3E}" type="pres">
      <dgm:prSet presAssocID="{22BD6664-5B13-4E80-9F53-B93690983B69}" presName="sp" presStyleCnt="0"/>
      <dgm:spPr/>
    </dgm:pt>
    <dgm:pt modelId="{E92782B5-EF73-4990-A981-B747E8D07ED7}" type="pres">
      <dgm:prSet presAssocID="{F06B0B5F-7804-4CEB-8D2C-028D4F4F256E}" presName="linNode" presStyleCnt="0"/>
      <dgm:spPr/>
    </dgm:pt>
    <dgm:pt modelId="{07929D05-5B0C-425D-839C-5002837B2C4C}" type="pres">
      <dgm:prSet presAssocID="{F06B0B5F-7804-4CEB-8D2C-028D4F4F256E}" presName="parentText" presStyleLbl="node1" presStyleIdx="1" presStyleCnt="3">
        <dgm:presLayoutVars>
          <dgm:chMax val="1"/>
          <dgm:bulletEnabled val="1"/>
        </dgm:presLayoutVars>
      </dgm:prSet>
      <dgm:spPr/>
    </dgm:pt>
    <dgm:pt modelId="{44545C7C-D039-4F03-9FEB-F2B330B3D3CF}" type="pres">
      <dgm:prSet presAssocID="{F06B0B5F-7804-4CEB-8D2C-028D4F4F256E}" presName="descendantText" presStyleLbl="alignAccFollowNode1" presStyleIdx="1" presStyleCnt="3">
        <dgm:presLayoutVars>
          <dgm:bulletEnabled val="1"/>
        </dgm:presLayoutVars>
      </dgm:prSet>
      <dgm:spPr/>
    </dgm:pt>
    <dgm:pt modelId="{74399A88-B990-44CE-BBCE-E00C1AFF0AC6}" type="pres">
      <dgm:prSet presAssocID="{E31BD56A-586F-442F-8C05-00DF2F51B2DF}" presName="sp" presStyleCnt="0"/>
      <dgm:spPr/>
    </dgm:pt>
    <dgm:pt modelId="{4FB333F9-C9D4-431B-9F46-DA7A023D2B23}" type="pres">
      <dgm:prSet presAssocID="{5AEFEC66-B2E6-4A66-A58B-6D0380D3B627}" presName="linNode" presStyleCnt="0"/>
      <dgm:spPr/>
    </dgm:pt>
    <dgm:pt modelId="{BB8C610A-04B8-4E47-B0DA-0393CCA632B7}" type="pres">
      <dgm:prSet presAssocID="{5AEFEC66-B2E6-4A66-A58B-6D0380D3B627}" presName="parentText" presStyleLbl="node1" presStyleIdx="2" presStyleCnt="3">
        <dgm:presLayoutVars>
          <dgm:chMax val="1"/>
          <dgm:bulletEnabled val="1"/>
        </dgm:presLayoutVars>
      </dgm:prSet>
      <dgm:spPr/>
    </dgm:pt>
    <dgm:pt modelId="{9714C75B-68E2-45AE-845E-E0564A03D8AF}" type="pres">
      <dgm:prSet presAssocID="{5AEFEC66-B2E6-4A66-A58B-6D0380D3B627}" presName="descendantText" presStyleLbl="alignAccFollowNode1" presStyleIdx="2" presStyleCnt="3">
        <dgm:presLayoutVars>
          <dgm:bulletEnabled val="1"/>
        </dgm:presLayoutVars>
      </dgm:prSet>
      <dgm:spPr/>
    </dgm:pt>
  </dgm:ptLst>
  <dgm:cxnLst>
    <dgm:cxn modelId="{AD498909-736E-4DB3-A1CC-FBECB2DBD7CB}" type="presOf" srcId="{3F7A215F-0F2D-44B5-B4D2-4337C1E692B3}" destId="{9714C75B-68E2-45AE-845E-E0564A03D8AF}" srcOrd="0" destOrd="0" presId="urn:microsoft.com/office/officeart/2005/8/layout/vList5"/>
    <dgm:cxn modelId="{82DAF809-890C-48B8-953E-2B012807E8E7}" type="presOf" srcId="{2B6EB393-26FB-4D8F-911C-AB8E1A447853}" destId="{44545C7C-D039-4F03-9FEB-F2B330B3D3CF}" srcOrd="0" destOrd="0" presId="urn:microsoft.com/office/officeart/2005/8/layout/vList5"/>
    <dgm:cxn modelId="{A139BE13-41D2-455D-BABA-6D2DC8A15C98}" type="presOf" srcId="{F06B0B5F-7804-4CEB-8D2C-028D4F4F256E}" destId="{07929D05-5B0C-425D-839C-5002837B2C4C}" srcOrd="0" destOrd="0" presId="urn:microsoft.com/office/officeart/2005/8/layout/vList5"/>
    <dgm:cxn modelId="{AD066620-9781-425E-AD56-0EF4777648D1}" srcId="{F06B0B5F-7804-4CEB-8D2C-028D4F4F256E}" destId="{2B6EB393-26FB-4D8F-911C-AB8E1A447853}" srcOrd="0" destOrd="0" parTransId="{70C79F65-B4AB-4F09-8883-6B3665DF282C}" sibTransId="{75006B36-514C-487C-BDE5-1CD7D8F49CE7}"/>
    <dgm:cxn modelId="{030D9623-1C24-4DBD-B3E9-C8E52F77C4D0}" srcId="{5AEFEC66-B2E6-4A66-A58B-6D0380D3B627}" destId="{3F7A215F-0F2D-44B5-B4D2-4337C1E692B3}" srcOrd="0" destOrd="0" parTransId="{4FE71CEE-E46F-433B-A792-4163CD46D9A8}" sibTransId="{4832BF48-502C-44EC-852C-6C90EDD81148}"/>
    <dgm:cxn modelId="{7528212A-B599-41F6-A72E-F3A05666D5E2}" srcId="{3BE0140C-4CF4-44E2-B857-88EA0ADE9546}" destId="{F06B0B5F-7804-4CEB-8D2C-028D4F4F256E}" srcOrd="1" destOrd="0" parTransId="{B5605E54-5A72-42DB-8DE6-B364467DC10A}" sibTransId="{E31BD56A-586F-442F-8C05-00DF2F51B2DF}"/>
    <dgm:cxn modelId="{65A19B65-0A93-4534-834A-33FAF8A5FD40}" srcId="{157E7A6E-500B-4605-AC96-044CF41F0339}" destId="{70DF0AD9-9D4A-4E27-B372-828304AED8E5}" srcOrd="0" destOrd="0" parTransId="{1CF4617F-D2BD-4538-8072-9336B01A9286}" sibTransId="{4033D592-83D0-4808-A99B-A6BDAF7047E4}"/>
    <dgm:cxn modelId="{BCD4C366-F878-44C2-844E-7A9B1DE46FC1}" srcId="{3BE0140C-4CF4-44E2-B857-88EA0ADE9546}" destId="{157E7A6E-500B-4605-AC96-044CF41F0339}" srcOrd="0" destOrd="0" parTransId="{50A42486-6A2D-43EF-A59E-36A4D7991388}" sibTransId="{22BD6664-5B13-4E80-9F53-B93690983B69}"/>
    <dgm:cxn modelId="{6BB8A76B-060B-4179-BC28-140380675AE8}" type="presOf" srcId="{5AEFEC66-B2E6-4A66-A58B-6D0380D3B627}" destId="{BB8C610A-04B8-4E47-B0DA-0393CCA632B7}" srcOrd="0" destOrd="0" presId="urn:microsoft.com/office/officeart/2005/8/layout/vList5"/>
    <dgm:cxn modelId="{3D955D51-9BAF-4075-90C5-C64B524BCAFE}" type="presOf" srcId="{70DF0AD9-9D4A-4E27-B372-828304AED8E5}" destId="{3E20DEE0-5EED-4BC9-8371-5F3FBD864D57}" srcOrd="0" destOrd="0" presId="urn:microsoft.com/office/officeart/2005/8/layout/vList5"/>
    <dgm:cxn modelId="{3A238C55-1BAC-44D0-8ACB-0803F1D91E80}" srcId="{3BE0140C-4CF4-44E2-B857-88EA0ADE9546}" destId="{5AEFEC66-B2E6-4A66-A58B-6D0380D3B627}" srcOrd="2" destOrd="0" parTransId="{149645FF-2257-42A4-88B6-588A35278B05}" sibTransId="{3978EEC2-E0E1-4F97-BC71-8C027B40005B}"/>
    <dgm:cxn modelId="{EF0277A6-B65D-4F89-A7A7-2B352F3E20DF}" type="presOf" srcId="{3BE0140C-4CF4-44E2-B857-88EA0ADE9546}" destId="{2151B243-307B-42A9-8192-A79896EC2365}" srcOrd="0" destOrd="0" presId="urn:microsoft.com/office/officeart/2005/8/layout/vList5"/>
    <dgm:cxn modelId="{5BD93AE2-49A8-4751-AE32-5196F57C36A6}" type="presOf" srcId="{157E7A6E-500B-4605-AC96-044CF41F0339}" destId="{A5711292-78D7-4C37-8DA7-ABDB10AB3850}" srcOrd="0" destOrd="0" presId="urn:microsoft.com/office/officeart/2005/8/layout/vList5"/>
    <dgm:cxn modelId="{6D03F757-3A28-48F2-A240-190D8B624106}" type="presParOf" srcId="{2151B243-307B-42A9-8192-A79896EC2365}" destId="{D26862D7-C83F-46CB-B59B-679B0AED4642}" srcOrd="0" destOrd="0" presId="urn:microsoft.com/office/officeart/2005/8/layout/vList5"/>
    <dgm:cxn modelId="{37C77911-05A9-4FCB-9798-AE6944C29065}" type="presParOf" srcId="{D26862D7-C83F-46CB-B59B-679B0AED4642}" destId="{A5711292-78D7-4C37-8DA7-ABDB10AB3850}" srcOrd="0" destOrd="0" presId="urn:microsoft.com/office/officeart/2005/8/layout/vList5"/>
    <dgm:cxn modelId="{74EE8CF2-E099-4739-B7F1-38B6BA258A3D}" type="presParOf" srcId="{D26862D7-C83F-46CB-B59B-679B0AED4642}" destId="{3E20DEE0-5EED-4BC9-8371-5F3FBD864D57}" srcOrd="1" destOrd="0" presId="urn:microsoft.com/office/officeart/2005/8/layout/vList5"/>
    <dgm:cxn modelId="{0D5B85EF-604D-4BB6-9033-E4059A007888}" type="presParOf" srcId="{2151B243-307B-42A9-8192-A79896EC2365}" destId="{DE191F5E-7F94-4A37-AA81-21B036D44F3E}" srcOrd="1" destOrd="0" presId="urn:microsoft.com/office/officeart/2005/8/layout/vList5"/>
    <dgm:cxn modelId="{4AF4B871-D87F-455E-A67C-B1B359B909DA}" type="presParOf" srcId="{2151B243-307B-42A9-8192-A79896EC2365}" destId="{E92782B5-EF73-4990-A981-B747E8D07ED7}" srcOrd="2" destOrd="0" presId="urn:microsoft.com/office/officeart/2005/8/layout/vList5"/>
    <dgm:cxn modelId="{9B6AAFEE-E54F-4664-A196-FBE2B0F7EEA8}" type="presParOf" srcId="{E92782B5-EF73-4990-A981-B747E8D07ED7}" destId="{07929D05-5B0C-425D-839C-5002837B2C4C}" srcOrd="0" destOrd="0" presId="urn:microsoft.com/office/officeart/2005/8/layout/vList5"/>
    <dgm:cxn modelId="{88FE52E6-D0B9-4AAF-9CA6-AA403C49C7B0}" type="presParOf" srcId="{E92782B5-EF73-4990-A981-B747E8D07ED7}" destId="{44545C7C-D039-4F03-9FEB-F2B330B3D3CF}" srcOrd="1" destOrd="0" presId="urn:microsoft.com/office/officeart/2005/8/layout/vList5"/>
    <dgm:cxn modelId="{E589A69D-8590-426E-B18C-525049738602}" type="presParOf" srcId="{2151B243-307B-42A9-8192-A79896EC2365}" destId="{74399A88-B990-44CE-BBCE-E00C1AFF0AC6}" srcOrd="3" destOrd="0" presId="urn:microsoft.com/office/officeart/2005/8/layout/vList5"/>
    <dgm:cxn modelId="{65957F74-BFCD-4911-823F-7C723ED69093}" type="presParOf" srcId="{2151B243-307B-42A9-8192-A79896EC2365}" destId="{4FB333F9-C9D4-431B-9F46-DA7A023D2B23}" srcOrd="4" destOrd="0" presId="urn:microsoft.com/office/officeart/2005/8/layout/vList5"/>
    <dgm:cxn modelId="{E8C9C379-937D-4466-9AE2-C2C6260CDC67}" type="presParOf" srcId="{4FB333F9-C9D4-431B-9F46-DA7A023D2B23}" destId="{BB8C610A-04B8-4E47-B0DA-0393CCA632B7}" srcOrd="0" destOrd="0" presId="urn:microsoft.com/office/officeart/2005/8/layout/vList5"/>
    <dgm:cxn modelId="{DC987799-6F2B-4842-B52D-0231EF883691}" type="presParOf" srcId="{4FB333F9-C9D4-431B-9F46-DA7A023D2B23}" destId="{9714C75B-68E2-45AE-845E-E0564A03D8AF}"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749F4C-2A3F-47A3-B915-E6F5FA8304C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CA"/>
        </a:p>
      </dgm:t>
    </dgm:pt>
    <dgm:pt modelId="{F24EFEA2-FEE1-447A-AC1F-C0C9A7FD7B8A}" type="pres">
      <dgm:prSet presAssocID="{E9749F4C-2A3F-47A3-B915-E6F5FA8304C5}" presName="Name0" presStyleCnt="0">
        <dgm:presLayoutVars>
          <dgm:dir/>
          <dgm:animLvl val="lvl"/>
          <dgm:resizeHandles val="exact"/>
        </dgm:presLayoutVars>
      </dgm:prSet>
      <dgm:spPr/>
    </dgm:pt>
  </dgm:ptLst>
  <dgm:cxnLst>
    <dgm:cxn modelId="{3A752920-449D-4CCA-B619-1AC559C2574D}" type="presOf" srcId="{E9749F4C-2A3F-47A3-B915-E6F5FA8304C5}" destId="{F24EFEA2-FEE1-447A-AC1F-C0C9A7FD7B8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E0140C-4CF4-44E2-B857-88EA0ADE9546}"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CA"/>
        </a:p>
      </dgm:t>
    </dgm:pt>
    <dgm:pt modelId="{157E7A6E-500B-4605-AC96-044CF41F0339}">
      <dgm:prSet phldrT="[Text]" custT="1">
        <dgm:style>
          <a:lnRef idx="2">
            <a:schemeClr val="accent6"/>
          </a:lnRef>
          <a:fillRef idx="1">
            <a:schemeClr val="lt1"/>
          </a:fillRef>
          <a:effectRef idx="0">
            <a:schemeClr val="accent6"/>
          </a:effectRef>
          <a:fontRef idx="minor">
            <a:schemeClr val="dk1"/>
          </a:fontRef>
        </dgm:style>
      </dgm:prSet>
      <dgm:spPr>
        <a:solidFill>
          <a:schemeClr val="bg1"/>
        </a:solidFill>
        <a:ln>
          <a:solidFill>
            <a:schemeClr val="tx1"/>
          </a:solidFill>
        </a:ln>
      </dgm:spPr>
      <dgm:t>
        <a:bodyPr/>
        <a:lstStyle/>
        <a:p>
          <a:r>
            <a:rPr lang="en-US" sz="1600" b="1" dirty="0">
              <a:solidFill>
                <a:schemeClr val="tx1"/>
              </a:solidFill>
              <a:latin typeface="Calibri" panose="020F0502020204030204" pitchFamily="34" charset="0"/>
              <a:cs typeface="Calibri" panose="020F0502020204030204" pitchFamily="34" charset="0"/>
            </a:rPr>
            <a:t>Geospatial Understanding</a:t>
          </a:r>
          <a:endParaRPr lang="en-CA" sz="1600" b="1" dirty="0">
            <a:solidFill>
              <a:schemeClr val="tx1"/>
            </a:solidFill>
            <a:latin typeface="Calibri" panose="020F0502020204030204" pitchFamily="34" charset="0"/>
            <a:cs typeface="Calibri" panose="020F0502020204030204" pitchFamily="34" charset="0"/>
          </a:endParaRPr>
        </a:p>
      </dgm:t>
    </dgm:pt>
    <dgm:pt modelId="{50A42486-6A2D-43EF-A59E-36A4D7991388}" type="parTrans" cxnId="{BCD4C366-F878-44C2-844E-7A9B1DE46FC1}">
      <dgm:prSet/>
      <dgm:spPr/>
      <dgm:t>
        <a:bodyPr/>
        <a:lstStyle/>
        <a:p>
          <a:endParaRPr lang="en-CA"/>
        </a:p>
      </dgm:t>
    </dgm:pt>
    <dgm:pt modelId="{22BD6664-5B13-4E80-9F53-B93690983B69}" type="sibTrans" cxnId="{BCD4C366-F878-44C2-844E-7A9B1DE46FC1}">
      <dgm:prSet/>
      <dgm:spPr/>
      <dgm:t>
        <a:bodyPr/>
        <a:lstStyle/>
        <a:p>
          <a:endParaRPr lang="en-CA"/>
        </a:p>
      </dgm:t>
    </dgm:pt>
    <dgm:pt modelId="{70DF0AD9-9D4A-4E27-B372-828304AED8E5}">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US" sz="1400" dirty="0">
              <a:latin typeface="Calibri" panose="020F0502020204030204" pitchFamily="34" charset="0"/>
              <a:cs typeface="Calibri" panose="020F0502020204030204" pitchFamily="34" charset="0"/>
            </a:rPr>
            <a:t>Identifying countries with highest confirmed cases, lowest deaths, and top recoveries reveals pandemic’s geographical impact.</a:t>
          </a:r>
          <a:endParaRPr lang="en-CA" sz="1400" dirty="0">
            <a:latin typeface="Calibri" panose="020F0502020204030204" pitchFamily="34" charset="0"/>
            <a:cs typeface="Calibri" panose="020F0502020204030204" pitchFamily="34" charset="0"/>
          </a:endParaRPr>
        </a:p>
      </dgm:t>
    </dgm:pt>
    <dgm:pt modelId="{1CF4617F-D2BD-4538-8072-9336B01A9286}" type="parTrans" cxnId="{65A19B65-0A93-4534-834A-33FAF8A5FD40}">
      <dgm:prSet/>
      <dgm:spPr/>
      <dgm:t>
        <a:bodyPr/>
        <a:lstStyle/>
        <a:p>
          <a:endParaRPr lang="en-CA"/>
        </a:p>
      </dgm:t>
    </dgm:pt>
    <dgm:pt modelId="{4033D592-83D0-4808-A99B-A6BDAF7047E4}" type="sibTrans" cxnId="{65A19B65-0A93-4534-834A-33FAF8A5FD40}">
      <dgm:prSet/>
      <dgm:spPr/>
      <dgm:t>
        <a:bodyPr/>
        <a:lstStyle/>
        <a:p>
          <a:endParaRPr lang="en-CA"/>
        </a:p>
      </dgm:t>
    </dgm:pt>
    <dgm:pt modelId="{F06B0B5F-7804-4CEB-8D2C-028D4F4F256E}">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US" sz="1600" b="1" dirty="0">
              <a:solidFill>
                <a:schemeClr val="tx1"/>
              </a:solidFill>
              <a:latin typeface="Calibri" panose="020F0502020204030204" pitchFamily="34" charset="0"/>
              <a:cs typeface="Calibri" panose="020F0502020204030204" pitchFamily="34" charset="0"/>
            </a:rPr>
            <a:t>Trend Identification</a:t>
          </a:r>
          <a:endParaRPr lang="en-CA" sz="1600" b="1" dirty="0">
            <a:solidFill>
              <a:schemeClr val="tx1"/>
            </a:solidFill>
            <a:latin typeface="Calibri" panose="020F0502020204030204" pitchFamily="34" charset="0"/>
            <a:cs typeface="Calibri" panose="020F0502020204030204" pitchFamily="34" charset="0"/>
          </a:endParaRPr>
        </a:p>
      </dgm:t>
    </dgm:pt>
    <dgm:pt modelId="{B5605E54-5A72-42DB-8DE6-B364467DC10A}" type="parTrans" cxnId="{7528212A-B599-41F6-A72E-F3A05666D5E2}">
      <dgm:prSet/>
      <dgm:spPr/>
      <dgm:t>
        <a:bodyPr/>
        <a:lstStyle/>
        <a:p>
          <a:endParaRPr lang="en-CA"/>
        </a:p>
      </dgm:t>
    </dgm:pt>
    <dgm:pt modelId="{E31BD56A-586F-442F-8C05-00DF2F51B2DF}" type="sibTrans" cxnId="{7528212A-B599-41F6-A72E-F3A05666D5E2}">
      <dgm:prSet/>
      <dgm:spPr/>
      <dgm:t>
        <a:bodyPr/>
        <a:lstStyle/>
        <a:p>
          <a:endParaRPr lang="en-CA"/>
        </a:p>
      </dgm:t>
    </dgm:pt>
    <dgm:pt modelId="{2B6EB393-26FB-4D8F-911C-AB8E1A447853}">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US" sz="1400" dirty="0">
              <a:latin typeface="Calibri" panose="020F0502020204030204" pitchFamily="34" charset="0"/>
              <a:cs typeface="Calibri" panose="020F0502020204030204" pitchFamily="34" charset="0"/>
            </a:rPr>
            <a:t>Analyzing monthly averages and frequent values for cases, deaths, and recoveries aids in understanding pandemic trends monthly.</a:t>
          </a:r>
          <a:endParaRPr lang="en-CA" sz="1400" dirty="0">
            <a:latin typeface="Calibri" panose="020F0502020204030204" pitchFamily="34" charset="0"/>
            <a:cs typeface="Calibri" panose="020F0502020204030204" pitchFamily="34" charset="0"/>
          </a:endParaRPr>
        </a:p>
      </dgm:t>
    </dgm:pt>
    <dgm:pt modelId="{70C79F65-B4AB-4F09-8883-6B3665DF282C}" type="parTrans" cxnId="{AD066620-9781-425E-AD56-0EF4777648D1}">
      <dgm:prSet/>
      <dgm:spPr/>
      <dgm:t>
        <a:bodyPr/>
        <a:lstStyle/>
        <a:p>
          <a:endParaRPr lang="en-CA"/>
        </a:p>
      </dgm:t>
    </dgm:pt>
    <dgm:pt modelId="{75006B36-514C-487C-BDE5-1CD7D8F49CE7}" type="sibTrans" cxnId="{AD066620-9781-425E-AD56-0EF4777648D1}">
      <dgm:prSet/>
      <dgm:spPr/>
      <dgm:t>
        <a:bodyPr/>
        <a:lstStyle/>
        <a:p>
          <a:endParaRPr lang="en-CA"/>
        </a:p>
      </dgm:t>
    </dgm:pt>
    <dgm:pt modelId="{5AEFEC66-B2E6-4A66-A58B-6D0380D3B627}">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US" sz="1600" b="1" dirty="0">
              <a:latin typeface="Calibri" panose="020F0502020204030204" pitchFamily="34" charset="0"/>
              <a:cs typeface="Calibri" panose="020F0502020204030204" pitchFamily="34" charset="0"/>
            </a:rPr>
            <a:t>SQL Proficiency </a:t>
          </a:r>
          <a:endParaRPr lang="en-CA" sz="1600" b="1" dirty="0">
            <a:latin typeface="Calibri" panose="020F0502020204030204" pitchFamily="34" charset="0"/>
            <a:cs typeface="Calibri" panose="020F0502020204030204" pitchFamily="34" charset="0"/>
          </a:endParaRPr>
        </a:p>
      </dgm:t>
    </dgm:pt>
    <dgm:pt modelId="{149645FF-2257-42A4-88B6-588A35278B05}" type="parTrans" cxnId="{3A238C55-1BAC-44D0-8ACB-0803F1D91E80}">
      <dgm:prSet/>
      <dgm:spPr/>
      <dgm:t>
        <a:bodyPr/>
        <a:lstStyle/>
        <a:p>
          <a:endParaRPr lang="en-CA"/>
        </a:p>
      </dgm:t>
    </dgm:pt>
    <dgm:pt modelId="{3978EEC2-E0E1-4F97-BC71-8C027B40005B}" type="sibTrans" cxnId="{3A238C55-1BAC-44D0-8ACB-0803F1D91E80}">
      <dgm:prSet/>
      <dgm:spPr/>
      <dgm:t>
        <a:bodyPr/>
        <a:lstStyle/>
        <a:p>
          <a:endParaRPr lang="en-CA"/>
        </a:p>
      </dgm:t>
    </dgm:pt>
    <dgm:pt modelId="{3F7A215F-0F2D-44B5-B4D2-4337C1E692B3}">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US" sz="1400" dirty="0">
              <a:latin typeface="Calibri" panose="020F0502020204030204" pitchFamily="34" charset="0"/>
              <a:cs typeface="Calibri" panose="020F0502020204030204" pitchFamily="34" charset="0"/>
            </a:rPr>
            <a:t>Practicing SQL functions and constructs such as conditional statements, aggregation functions, date manipulation functions and query optimization techniques, boosts our SQL and data analysis skills.</a:t>
          </a:r>
          <a:endParaRPr lang="en-CA" sz="1400" dirty="0">
            <a:latin typeface="Calibri" panose="020F0502020204030204" pitchFamily="34" charset="0"/>
            <a:cs typeface="Calibri" panose="020F0502020204030204" pitchFamily="34" charset="0"/>
          </a:endParaRPr>
        </a:p>
      </dgm:t>
    </dgm:pt>
    <dgm:pt modelId="{4FE71CEE-E46F-433B-A792-4163CD46D9A8}" type="parTrans" cxnId="{030D9623-1C24-4DBD-B3E9-C8E52F77C4D0}">
      <dgm:prSet/>
      <dgm:spPr/>
      <dgm:t>
        <a:bodyPr/>
        <a:lstStyle/>
        <a:p>
          <a:endParaRPr lang="en-CA"/>
        </a:p>
      </dgm:t>
    </dgm:pt>
    <dgm:pt modelId="{4832BF48-502C-44EC-852C-6C90EDD81148}" type="sibTrans" cxnId="{030D9623-1C24-4DBD-B3E9-C8E52F77C4D0}">
      <dgm:prSet/>
      <dgm:spPr/>
      <dgm:t>
        <a:bodyPr/>
        <a:lstStyle/>
        <a:p>
          <a:endParaRPr lang="en-CA"/>
        </a:p>
      </dgm:t>
    </dgm:pt>
    <dgm:pt modelId="{2151B243-307B-42A9-8192-A79896EC2365}" type="pres">
      <dgm:prSet presAssocID="{3BE0140C-4CF4-44E2-B857-88EA0ADE9546}" presName="Name0" presStyleCnt="0">
        <dgm:presLayoutVars>
          <dgm:dir/>
          <dgm:animLvl val="lvl"/>
          <dgm:resizeHandles val="exact"/>
        </dgm:presLayoutVars>
      </dgm:prSet>
      <dgm:spPr/>
    </dgm:pt>
    <dgm:pt modelId="{D26862D7-C83F-46CB-B59B-679B0AED4642}" type="pres">
      <dgm:prSet presAssocID="{157E7A6E-500B-4605-AC96-044CF41F0339}" presName="linNode" presStyleCnt="0"/>
      <dgm:spPr/>
    </dgm:pt>
    <dgm:pt modelId="{A5711292-78D7-4C37-8DA7-ABDB10AB3850}" type="pres">
      <dgm:prSet presAssocID="{157E7A6E-500B-4605-AC96-044CF41F0339}" presName="parentText" presStyleLbl="node1" presStyleIdx="0" presStyleCnt="3">
        <dgm:presLayoutVars>
          <dgm:chMax val="1"/>
          <dgm:bulletEnabled val="1"/>
        </dgm:presLayoutVars>
      </dgm:prSet>
      <dgm:spPr/>
    </dgm:pt>
    <dgm:pt modelId="{3E20DEE0-5EED-4BC9-8371-5F3FBD864D57}" type="pres">
      <dgm:prSet presAssocID="{157E7A6E-500B-4605-AC96-044CF41F0339}" presName="descendantText" presStyleLbl="alignAccFollowNode1" presStyleIdx="0" presStyleCnt="3">
        <dgm:presLayoutVars>
          <dgm:bulletEnabled val="1"/>
        </dgm:presLayoutVars>
      </dgm:prSet>
      <dgm:spPr/>
    </dgm:pt>
    <dgm:pt modelId="{DE191F5E-7F94-4A37-AA81-21B036D44F3E}" type="pres">
      <dgm:prSet presAssocID="{22BD6664-5B13-4E80-9F53-B93690983B69}" presName="sp" presStyleCnt="0"/>
      <dgm:spPr/>
    </dgm:pt>
    <dgm:pt modelId="{E92782B5-EF73-4990-A981-B747E8D07ED7}" type="pres">
      <dgm:prSet presAssocID="{F06B0B5F-7804-4CEB-8D2C-028D4F4F256E}" presName="linNode" presStyleCnt="0"/>
      <dgm:spPr/>
    </dgm:pt>
    <dgm:pt modelId="{07929D05-5B0C-425D-839C-5002837B2C4C}" type="pres">
      <dgm:prSet presAssocID="{F06B0B5F-7804-4CEB-8D2C-028D4F4F256E}" presName="parentText" presStyleLbl="node1" presStyleIdx="1" presStyleCnt="3">
        <dgm:presLayoutVars>
          <dgm:chMax val="1"/>
          <dgm:bulletEnabled val="1"/>
        </dgm:presLayoutVars>
      </dgm:prSet>
      <dgm:spPr/>
    </dgm:pt>
    <dgm:pt modelId="{44545C7C-D039-4F03-9FEB-F2B330B3D3CF}" type="pres">
      <dgm:prSet presAssocID="{F06B0B5F-7804-4CEB-8D2C-028D4F4F256E}" presName="descendantText" presStyleLbl="alignAccFollowNode1" presStyleIdx="1" presStyleCnt="3">
        <dgm:presLayoutVars>
          <dgm:bulletEnabled val="1"/>
        </dgm:presLayoutVars>
      </dgm:prSet>
      <dgm:spPr/>
    </dgm:pt>
    <dgm:pt modelId="{74399A88-B990-44CE-BBCE-E00C1AFF0AC6}" type="pres">
      <dgm:prSet presAssocID="{E31BD56A-586F-442F-8C05-00DF2F51B2DF}" presName="sp" presStyleCnt="0"/>
      <dgm:spPr/>
    </dgm:pt>
    <dgm:pt modelId="{4FB333F9-C9D4-431B-9F46-DA7A023D2B23}" type="pres">
      <dgm:prSet presAssocID="{5AEFEC66-B2E6-4A66-A58B-6D0380D3B627}" presName="linNode" presStyleCnt="0"/>
      <dgm:spPr/>
    </dgm:pt>
    <dgm:pt modelId="{BB8C610A-04B8-4E47-B0DA-0393CCA632B7}" type="pres">
      <dgm:prSet presAssocID="{5AEFEC66-B2E6-4A66-A58B-6D0380D3B627}" presName="parentText" presStyleLbl="node1" presStyleIdx="2" presStyleCnt="3">
        <dgm:presLayoutVars>
          <dgm:chMax val="1"/>
          <dgm:bulletEnabled val="1"/>
        </dgm:presLayoutVars>
      </dgm:prSet>
      <dgm:spPr/>
    </dgm:pt>
    <dgm:pt modelId="{9714C75B-68E2-45AE-845E-E0564A03D8AF}" type="pres">
      <dgm:prSet presAssocID="{5AEFEC66-B2E6-4A66-A58B-6D0380D3B627}" presName="descendantText" presStyleLbl="alignAccFollowNode1" presStyleIdx="2" presStyleCnt="3">
        <dgm:presLayoutVars>
          <dgm:bulletEnabled val="1"/>
        </dgm:presLayoutVars>
      </dgm:prSet>
      <dgm:spPr/>
    </dgm:pt>
  </dgm:ptLst>
  <dgm:cxnLst>
    <dgm:cxn modelId="{AD498909-736E-4DB3-A1CC-FBECB2DBD7CB}" type="presOf" srcId="{3F7A215F-0F2D-44B5-B4D2-4337C1E692B3}" destId="{9714C75B-68E2-45AE-845E-E0564A03D8AF}" srcOrd="0" destOrd="0" presId="urn:microsoft.com/office/officeart/2005/8/layout/vList5"/>
    <dgm:cxn modelId="{82DAF809-890C-48B8-953E-2B012807E8E7}" type="presOf" srcId="{2B6EB393-26FB-4D8F-911C-AB8E1A447853}" destId="{44545C7C-D039-4F03-9FEB-F2B330B3D3CF}" srcOrd="0" destOrd="0" presId="urn:microsoft.com/office/officeart/2005/8/layout/vList5"/>
    <dgm:cxn modelId="{A139BE13-41D2-455D-BABA-6D2DC8A15C98}" type="presOf" srcId="{F06B0B5F-7804-4CEB-8D2C-028D4F4F256E}" destId="{07929D05-5B0C-425D-839C-5002837B2C4C}" srcOrd="0" destOrd="0" presId="urn:microsoft.com/office/officeart/2005/8/layout/vList5"/>
    <dgm:cxn modelId="{AD066620-9781-425E-AD56-0EF4777648D1}" srcId="{F06B0B5F-7804-4CEB-8D2C-028D4F4F256E}" destId="{2B6EB393-26FB-4D8F-911C-AB8E1A447853}" srcOrd="0" destOrd="0" parTransId="{70C79F65-B4AB-4F09-8883-6B3665DF282C}" sibTransId="{75006B36-514C-487C-BDE5-1CD7D8F49CE7}"/>
    <dgm:cxn modelId="{030D9623-1C24-4DBD-B3E9-C8E52F77C4D0}" srcId="{5AEFEC66-B2E6-4A66-A58B-6D0380D3B627}" destId="{3F7A215F-0F2D-44B5-B4D2-4337C1E692B3}" srcOrd="0" destOrd="0" parTransId="{4FE71CEE-E46F-433B-A792-4163CD46D9A8}" sibTransId="{4832BF48-502C-44EC-852C-6C90EDD81148}"/>
    <dgm:cxn modelId="{7528212A-B599-41F6-A72E-F3A05666D5E2}" srcId="{3BE0140C-4CF4-44E2-B857-88EA0ADE9546}" destId="{F06B0B5F-7804-4CEB-8D2C-028D4F4F256E}" srcOrd="1" destOrd="0" parTransId="{B5605E54-5A72-42DB-8DE6-B364467DC10A}" sibTransId="{E31BD56A-586F-442F-8C05-00DF2F51B2DF}"/>
    <dgm:cxn modelId="{65A19B65-0A93-4534-834A-33FAF8A5FD40}" srcId="{157E7A6E-500B-4605-AC96-044CF41F0339}" destId="{70DF0AD9-9D4A-4E27-B372-828304AED8E5}" srcOrd="0" destOrd="0" parTransId="{1CF4617F-D2BD-4538-8072-9336B01A9286}" sibTransId="{4033D592-83D0-4808-A99B-A6BDAF7047E4}"/>
    <dgm:cxn modelId="{BCD4C366-F878-44C2-844E-7A9B1DE46FC1}" srcId="{3BE0140C-4CF4-44E2-B857-88EA0ADE9546}" destId="{157E7A6E-500B-4605-AC96-044CF41F0339}" srcOrd="0" destOrd="0" parTransId="{50A42486-6A2D-43EF-A59E-36A4D7991388}" sibTransId="{22BD6664-5B13-4E80-9F53-B93690983B69}"/>
    <dgm:cxn modelId="{6BB8A76B-060B-4179-BC28-140380675AE8}" type="presOf" srcId="{5AEFEC66-B2E6-4A66-A58B-6D0380D3B627}" destId="{BB8C610A-04B8-4E47-B0DA-0393CCA632B7}" srcOrd="0" destOrd="0" presId="urn:microsoft.com/office/officeart/2005/8/layout/vList5"/>
    <dgm:cxn modelId="{3D955D51-9BAF-4075-90C5-C64B524BCAFE}" type="presOf" srcId="{70DF0AD9-9D4A-4E27-B372-828304AED8E5}" destId="{3E20DEE0-5EED-4BC9-8371-5F3FBD864D57}" srcOrd="0" destOrd="0" presId="urn:microsoft.com/office/officeart/2005/8/layout/vList5"/>
    <dgm:cxn modelId="{3A238C55-1BAC-44D0-8ACB-0803F1D91E80}" srcId="{3BE0140C-4CF4-44E2-B857-88EA0ADE9546}" destId="{5AEFEC66-B2E6-4A66-A58B-6D0380D3B627}" srcOrd="2" destOrd="0" parTransId="{149645FF-2257-42A4-88B6-588A35278B05}" sibTransId="{3978EEC2-E0E1-4F97-BC71-8C027B40005B}"/>
    <dgm:cxn modelId="{EF0277A6-B65D-4F89-A7A7-2B352F3E20DF}" type="presOf" srcId="{3BE0140C-4CF4-44E2-B857-88EA0ADE9546}" destId="{2151B243-307B-42A9-8192-A79896EC2365}" srcOrd="0" destOrd="0" presId="urn:microsoft.com/office/officeart/2005/8/layout/vList5"/>
    <dgm:cxn modelId="{5BD93AE2-49A8-4751-AE32-5196F57C36A6}" type="presOf" srcId="{157E7A6E-500B-4605-AC96-044CF41F0339}" destId="{A5711292-78D7-4C37-8DA7-ABDB10AB3850}" srcOrd="0" destOrd="0" presId="urn:microsoft.com/office/officeart/2005/8/layout/vList5"/>
    <dgm:cxn modelId="{6D03F757-3A28-48F2-A240-190D8B624106}" type="presParOf" srcId="{2151B243-307B-42A9-8192-A79896EC2365}" destId="{D26862D7-C83F-46CB-B59B-679B0AED4642}" srcOrd="0" destOrd="0" presId="urn:microsoft.com/office/officeart/2005/8/layout/vList5"/>
    <dgm:cxn modelId="{37C77911-05A9-4FCB-9798-AE6944C29065}" type="presParOf" srcId="{D26862D7-C83F-46CB-B59B-679B0AED4642}" destId="{A5711292-78D7-4C37-8DA7-ABDB10AB3850}" srcOrd="0" destOrd="0" presId="urn:microsoft.com/office/officeart/2005/8/layout/vList5"/>
    <dgm:cxn modelId="{74EE8CF2-E099-4739-B7F1-38B6BA258A3D}" type="presParOf" srcId="{D26862D7-C83F-46CB-B59B-679B0AED4642}" destId="{3E20DEE0-5EED-4BC9-8371-5F3FBD864D57}" srcOrd="1" destOrd="0" presId="urn:microsoft.com/office/officeart/2005/8/layout/vList5"/>
    <dgm:cxn modelId="{0D5B85EF-604D-4BB6-9033-E4059A007888}" type="presParOf" srcId="{2151B243-307B-42A9-8192-A79896EC2365}" destId="{DE191F5E-7F94-4A37-AA81-21B036D44F3E}" srcOrd="1" destOrd="0" presId="urn:microsoft.com/office/officeart/2005/8/layout/vList5"/>
    <dgm:cxn modelId="{4AF4B871-D87F-455E-A67C-B1B359B909DA}" type="presParOf" srcId="{2151B243-307B-42A9-8192-A79896EC2365}" destId="{E92782B5-EF73-4990-A981-B747E8D07ED7}" srcOrd="2" destOrd="0" presId="urn:microsoft.com/office/officeart/2005/8/layout/vList5"/>
    <dgm:cxn modelId="{9B6AAFEE-E54F-4664-A196-FBE2B0F7EEA8}" type="presParOf" srcId="{E92782B5-EF73-4990-A981-B747E8D07ED7}" destId="{07929D05-5B0C-425D-839C-5002837B2C4C}" srcOrd="0" destOrd="0" presId="urn:microsoft.com/office/officeart/2005/8/layout/vList5"/>
    <dgm:cxn modelId="{88FE52E6-D0B9-4AAF-9CA6-AA403C49C7B0}" type="presParOf" srcId="{E92782B5-EF73-4990-A981-B747E8D07ED7}" destId="{44545C7C-D039-4F03-9FEB-F2B330B3D3CF}" srcOrd="1" destOrd="0" presId="urn:microsoft.com/office/officeart/2005/8/layout/vList5"/>
    <dgm:cxn modelId="{E589A69D-8590-426E-B18C-525049738602}" type="presParOf" srcId="{2151B243-307B-42A9-8192-A79896EC2365}" destId="{74399A88-B990-44CE-BBCE-E00C1AFF0AC6}" srcOrd="3" destOrd="0" presId="urn:microsoft.com/office/officeart/2005/8/layout/vList5"/>
    <dgm:cxn modelId="{65957F74-BFCD-4911-823F-7C723ED69093}" type="presParOf" srcId="{2151B243-307B-42A9-8192-A79896EC2365}" destId="{4FB333F9-C9D4-431B-9F46-DA7A023D2B23}" srcOrd="4" destOrd="0" presId="urn:microsoft.com/office/officeart/2005/8/layout/vList5"/>
    <dgm:cxn modelId="{E8C9C379-937D-4466-9AE2-C2C6260CDC67}" type="presParOf" srcId="{4FB333F9-C9D4-431B-9F46-DA7A023D2B23}" destId="{BB8C610A-04B8-4E47-B0DA-0393CCA632B7}" srcOrd="0" destOrd="0" presId="urn:microsoft.com/office/officeart/2005/8/layout/vList5"/>
    <dgm:cxn modelId="{DC987799-6F2B-4842-B52D-0231EF883691}" type="presParOf" srcId="{4FB333F9-C9D4-431B-9F46-DA7A023D2B23}" destId="{9714C75B-68E2-45AE-845E-E0564A03D8AF}"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0DEE0-5EED-4BC9-8371-5F3FBD864D57}">
      <dsp:nvSpPr>
        <dsp:cNvPr id="0" name=""/>
        <dsp:cNvSpPr/>
      </dsp:nvSpPr>
      <dsp:spPr>
        <a:xfrm rot="5400000">
          <a:off x="4339344" y="-1731586"/>
          <a:ext cx="792794" cy="4457168"/>
        </a:xfrm>
        <a:prstGeom prst="round2SameRect">
          <a:avLst/>
        </a:prstGeom>
        <a:solidFill>
          <a:schemeClr val="lt1"/>
        </a:solidFill>
        <a:ln w="25400" cap="flat" cmpd="sng" algn="ctr">
          <a:solidFill>
            <a:schemeClr val="dk1"/>
          </a:solidFill>
          <a:prstDash val="solid"/>
        </a:ln>
        <a:effectLst/>
        <a:scene3d>
          <a:camera prst="orthographicFront"/>
          <a:lightRig rig="flat" dir="t"/>
        </a:scene3d>
        <a:sp3d extrusionH="12700"/>
      </dsp:spPr>
      <dsp:style>
        <a:lnRef idx="2">
          <a:schemeClr val="dk1"/>
        </a:lnRef>
        <a:fillRef idx="1">
          <a:schemeClr val="lt1"/>
        </a:fillRef>
        <a:effectRef idx="0">
          <a:schemeClr val="dk1"/>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Checking NULL values and replace them with zeros, we can learn the importance of data quality assurance techniques and how to handle missing or incomplete data in dataset.</a:t>
          </a:r>
          <a:endParaRPr lang="en-CA" sz="1400" kern="1200" dirty="0">
            <a:latin typeface="Calibri" panose="020F0502020204030204" pitchFamily="34" charset="0"/>
            <a:cs typeface="Calibri" panose="020F0502020204030204" pitchFamily="34" charset="0"/>
          </a:endParaRPr>
        </a:p>
      </dsp:txBody>
      <dsp:txXfrm rot="-5400000">
        <a:off x="2507158" y="139301"/>
        <a:ext cx="4418467" cy="715392"/>
      </dsp:txXfrm>
    </dsp:sp>
    <dsp:sp modelId="{A5711292-78D7-4C37-8DA7-ABDB10AB3850}">
      <dsp:nvSpPr>
        <dsp:cNvPr id="0" name=""/>
        <dsp:cNvSpPr/>
      </dsp:nvSpPr>
      <dsp:spPr>
        <a:xfrm>
          <a:off x="0" y="1501"/>
          <a:ext cx="2507157" cy="990992"/>
        </a:xfrm>
        <a:prstGeom prst="roundRect">
          <a:avLst/>
        </a:prstGeom>
        <a:solidFill>
          <a:schemeClr val="bg1"/>
        </a:solidFill>
        <a:ln w="25400" cap="flat" cmpd="sng" algn="ctr">
          <a:solidFill>
            <a:schemeClr val="tx1"/>
          </a:solidFill>
          <a:prstDash val="solid"/>
        </a:ln>
        <a:effectLst/>
        <a:scene3d>
          <a:camera prst="orthographicFront"/>
          <a:lightRig rig="flat" dir="t"/>
        </a:scene3d>
      </dsp:spPr>
      <dsp:style>
        <a:lnRef idx="2">
          <a:schemeClr val="accent6"/>
        </a:lnRef>
        <a:fillRef idx="1">
          <a:schemeClr val="lt1"/>
        </a:fillRef>
        <a:effectRef idx="0">
          <a:schemeClr val="accent6"/>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Calibri" panose="020F0502020204030204" pitchFamily="34" charset="0"/>
              <a:cs typeface="Calibri" panose="020F0502020204030204" pitchFamily="34" charset="0"/>
            </a:rPr>
            <a:t>Data Quality Assurance</a:t>
          </a:r>
          <a:endParaRPr lang="en-CA" sz="1600" b="1" kern="1200" dirty="0">
            <a:solidFill>
              <a:schemeClr val="tx1"/>
            </a:solidFill>
            <a:latin typeface="Calibri" panose="020F0502020204030204" pitchFamily="34" charset="0"/>
            <a:cs typeface="Calibri" panose="020F0502020204030204" pitchFamily="34" charset="0"/>
          </a:endParaRPr>
        </a:p>
      </dsp:txBody>
      <dsp:txXfrm>
        <a:off x="48376" y="49877"/>
        <a:ext cx="2410405" cy="894240"/>
      </dsp:txXfrm>
    </dsp:sp>
    <dsp:sp modelId="{44545C7C-D039-4F03-9FEB-F2B330B3D3CF}">
      <dsp:nvSpPr>
        <dsp:cNvPr id="0" name=""/>
        <dsp:cNvSpPr/>
      </dsp:nvSpPr>
      <dsp:spPr>
        <a:xfrm rot="5400000">
          <a:off x="4339344" y="-691043"/>
          <a:ext cx="792794" cy="4457168"/>
        </a:xfrm>
        <a:prstGeom prst="round2SameRect">
          <a:avLst/>
        </a:prstGeom>
        <a:solidFill>
          <a:schemeClr val="lt1"/>
        </a:solidFill>
        <a:ln w="25400" cap="flat" cmpd="sng" algn="ctr">
          <a:solidFill>
            <a:schemeClr val="dk1"/>
          </a:solidFill>
          <a:prstDash val="solid"/>
        </a:ln>
        <a:effectLst/>
        <a:scene3d>
          <a:camera prst="orthographicFront"/>
          <a:lightRig rig="flat" dir="t"/>
        </a:scene3d>
        <a:sp3d extrusionH="12700"/>
      </dsp:spPr>
      <dsp:style>
        <a:lnRef idx="2">
          <a:schemeClr val="dk1"/>
        </a:lnRef>
        <a:fillRef idx="1">
          <a:schemeClr val="lt1"/>
        </a:fillRef>
        <a:effectRef idx="0">
          <a:schemeClr val="dk1"/>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Examining start and end dates, along with the month count, reveals temporal trends, crucial for understanding patterns.</a:t>
          </a:r>
          <a:endParaRPr lang="en-CA" sz="1400" kern="1200" dirty="0">
            <a:latin typeface="Calibri" panose="020F0502020204030204" pitchFamily="34" charset="0"/>
            <a:cs typeface="Calibri" panose="020F0502020204030204" pitchFamily="34" charset="0"/>
          </a:endParaRPr>
        </a:p>
      </dsp:txBody>
      <dsp:txXfrm rot="-5400000">
        <a:off x="2507158" y="1179844"/>
        <a:ext cx="4418467" cy="715392"/>
      </dsp:txXfrm>
    </dsp:sp>
    <dsp:sp modelId="{07929D05-5B0C-425D-839C-5002837B2C4C}">
      <dsp:nvSpPr>
        <dsp:cNvPr id="0" name=""/>
        <dsp:cNvSpPr/>
      </dsp:nvSpPr>
      <dsp:spPr>
        <a:xfrm>
          <a:off x="0" y="1042044"/>
          <a:ext cx="2507157" cy="990992"/>
        </a:xfrm>
        <a:prstGeom prst="roundRect">
          <a:avLst/>
        </a:prstGeom>
        <a:solidFill>
          <a:schemeClr val="lt1"/>
        </a:solidFill>
        <a:ln w="25400" cap="flat" cmpd="sng" algn="ctr">
          <a:solidFill>
            <a:schemeClr val="dk1"/>
          </a:solidFill>
          <a:prstDash val="solid"/>
        </a:ln>
        <a:effectLst/>
        <a:scene3d>
          <a:camera prst="orthographicFront"/>
          <a:lightRig rig="flat" dir="t"/>
        </a:scene3d>
      </dsp:spPr>
      <dsp:style>
        <a:lnRef idx="2">
          <a:schemeClr val="dk1"/>
        </a:lnRef>
        <a:fillRef idx="1">
          <a:schemeClr val="lt1"/>
        </a:fillRef>
        <a:effectRef idx="0">
          <a:schemeClr val="dk1"/>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Calibri" panose="020F0502020204030204" pitchFamily="34" charset="0"/>
              <a:cs typeface="Calibri" panose="020F0502020204030204" pitchFamily="34" charset="0"/>
            </a:rPr>
            <a:t>Temporal Analysis</a:t>
          </a:r>
          <a:endParaRPr lang="en-CA" sz="1600" b="1" kern="1200" dirty="0">
            <a:solidFill>
              <a:schemeClr val="tx1"/>
            </a:solidFill>
            <a:latin typeface="Calibri" panose="020F0502020204030204" pitchFamily="34" charset="0"/>
            <a:cs typeface="Calibri" panose="020F0502020204030204" pitchFamily="34" charset="0"/>
          </a:endParaRPr>
        </a:p>
      </dsp:txBody>
      <dsp:txXfrm>
        <a:off x="48376" y="1090420"/>
        <a:ext cx="2410405" cy="894240"/>
      </dsp:txXfrm>
    </dsp:sp>
    <dsp:sp modelId="{9714C75B-68E2-45AE-845E-E0564A03D8AF}">
      <dsp:nvSpPr>
        <dsp:cNvPr id="0" name=""/>
        <dsp:cNvSpPr/>
      </dsp:nvSpPr>
      <dsp:spPr>
        <a:xfrm rot="5400000">
          <a:off x="4339344" y="349498"/>
          <a:ext cx="792794" cy="4457168"/>
        </a:xfrm>
        <a:prstGeom prst="round2SameRect">
          <a:avLst/>
        </a:prstGeom>
        <a:solidFill>
          <a:schemeClr val="lt1"/>
        </a:solidFill>
        <a:ln w="25400" cap="flat" cmpd="sng" algn="ctr">
          <a:solidFill>
            <a:schemeClr val="dk1"/>
          </a:solidFill>
          <a:prstDash val="solid"/>
        </a:ln>
        <a:effectLst/>
        <a:scene3d>
          <a:camera prst="orthographicFront"/>
          <a:lightRig rig="flat" dir="t"/>
        </a:scene3d>
        <a:sp3d extrusionH="12700"/>
      </dsp:spPr>
      <dsp:style>
        <a:lnRef idx="2">
          <a:schemeClr val="dk1"/>
        </a:lnRef>
        <a:fillRef idx="1">
          <a:schemeClr val="lt1"/>
        </a:fillRef>
        <a:effectRef idx="0">
          <a:schemeClr val="dk1"/>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Calculating average, minimum and maximum values, variance, and standard deviation for confirmed cases, deaths and recoveries provides a statistical perspective on spread and impact of Covid-19.</a:t>
          </a:r>
          <a:endParaRPr lang="en-CA" sz="1400" kern="1200" dirty="0">
            <a:latin typeface="Calibri" panose="020F0502020204030204" pitchFamily="34" charset="0"/>
            <a:cs typeface="Calibri" panose="020F0502020204030204" pitchFamily="34" charset="0"/>
          </a:endParaRPr>
        </a:p>
      </dsp:txBody>
      <dsp:txXfrm rot="-5400000">
        <a:off x="2507158" y="2220386"/>
        <a:ext cx="4418467" cy="715392"/>
      </dsp:txXfrm>
    </dsp:sp>
    <dsp:sp modelId="{BB8C610A-04B8-4E47-B0DA-0393CCA632B7}">
      <dsp:nvSpPr>
        <dsp:cNvPr id="0" name=""/>
        <dsp:cNvSpPr/>
      </dsp:nvSpPr>
      <dsp:spPr>
        <a:xfrm>
          <a:off x="0" y="2082586"/>
          <a:ext cx="2507157" cy="990992"/>
        </a:xfrm>
        <a:prstGeom prst="roundRect">
          <a:avLst/>
        </a:prstGeom>
        <a:solidFill>
          <a:schemeClr val="lt1"/>
        </a:solidFill>
        <a:ln w="25400" cap="flat" cmpd="sng" algn="ctr">
          <a:solidFill>
            <a:schemeClr val="dk1"/>
          </a:solidFill>
          <a:prstDash val="solid"/>
        </a:ln>
        <a:effectLst/>
        <a:scene3d>
          <a:camera prst="orthographicFront"/>
          <a:lightRig rig="flat" dir="t"/>
        </a:scene3d>
      </dsp:spPr>
      <dsp:style>
        <a:lnRef idx="2">
          <a:schemeClr val="dk1"/>
        </a:lnRef>
        <a:fillRef idx="1">
          <a:schemeClr val="lt1"/>
        </a:fillRef>
        <a:effectRef idx="0">
          <a:schemeClr val="dk1"/>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Statistical Proficiency</a:t>
          </a:r>
          <a:endParaRPr lang="en-CA" sz="1600" b="1" kern="1200" dirty="0">
            <a:latin typeface="Calibri" panose="020F0502020204030204" pitchFamily="34" charset="0"/>
            <a:cs typeface="Calibri" panose="020F0502020204030204" pitchFamily="34" charset="0"/>
          </a:endParaRPr>
        </a:p>
      </dsp:txBody>
      <dsp:txXfrm>
        <a:off x="48376" y="2130962"/>
        <a:ext cx="2410405" cy="894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0DEE0-5EED-4BC9-8371-5F3FBD864D57}">
      <dsp:nvSpPr>
        <dsp:cNvPr id="0" name=""/>
        <dsp:cNvSpPr/>
      </dsp:nvSpPr>
      <dsp:spPr>
        <a:xfrm rot="5400000">
          <a:off x="4339344" y="-1731586"/>
          <a:ext cx="792794" cy="4457168"/>
        </a:xfrm>
        <a:prstGeom prst="round2SameRect">
          <a:avLst/>
        </a:prstGeom>
        <a:solidFill>
          <a:schemeClr val="lt1"/>
        </a:solidFill>
        <a:ln w="25400" cap="flat" cmpd="sng" algn="ctr">
          <a:solidFill>
            <a:schemeClr val="dk1"/>
          </a:solidFill>
          <a:prstDash val="solid"/>
        </a:ln>
        <a:effectLst/>
        <a:scene3d>
          <a:camera prst="orthographicFront"/>
          <a:lightRig rig="flat" dir="t"/>
        </a:scene3d>
        <a:sp3d extrusionH="12700"/>
      </dsp:spPr>
      <dsp:style>
        <a:lnRef idx="2">
          <a:schemeClr val="dk1"/>
        </a:lnRef>
        <a:fillRef idx="1">
          <a:schemeClr val="lt1"/>
        </a:fillRef>
        <a:effectRef idx="0">
          <a:schemeClr val="dk1"/>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Identifying countries with highest confirmed cases, lowest deaths, and top recoveries reveals pandemic’s geographical impact.</a:t>
          </a:r>
          <a:endParaRPr lang="en-CA" sz="1400" kern="1200" dirty="0">
            <a:latin typeface="Calibri" panose="020F0502020204030204" pitchFamily="34" charset="0"/>
            <a:cs typeface="Calibri" panose="020F0502020204030204" pitchFamily="34" charset="0"/>
          </a:endParaRPr>
        </a:p>
      </dsp:txBody>
      <dsp:txXfrm rot="-5400000">
        <a:off x="2507158" y="139301"/>
        <a:ext cx="4418467" cy="715392"/>
      </dsp:txXfrm>
    </dsp:sp>
    <dsp:sp modelId="{A5711292-78D7-4C37-8DA7-ABDB10AB3850}">
      <dsp:nvSpPr>
        <dsp:cNvPr id="0" name=""/>
        <dsp:cNvSpPr/>
      </dsp:nvSpPr>
      <dsp:spPr>
        <a:xfrm>
          <a:off x="0" y="1501"/>
          <a:ext cx="2507157" cy="990992"/>
        </a:xfrm>
        <a:prstGeom prst="roundRect">
          <a:avLst/>
        </a:prstGeom>
        <a:solidFill>
          <a:schemeClr val="bg1"/>
        </a:solidFill>
        <a:ln w="25400" cap="flat" cmpd="sng" algn="ctr">
          <a:solidFill>
            <a:schemeClr val="tx1"/>
          </a:solidFill>
          <a:prstDash val="solid"/>
        </a:ln>
        <a:effectLst/>
        <a:scene3d>
          <a:camera prst="orthographicFront"/>
          <a:lightRig rig="flat" dir="t"/>
        </a:scene3d>
      </dsp:spPr>
      <dsp:style>
        <a:lnRef idx="2">
          <a:schemeClr val="accent6"/>
        </a:lnRef>
        <a:fillRef idx="1">
          <a:schemeClr val="lt1"/>
        </a:fillRef>
        <a:effectRef idx="0">
          <a:schemeClr val="accent6"/>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Calibri" panose="020F0502020204030204" pitchFamily="34" charset="0"/>
              <a:cs typeface="Calibri" panose="020F0502020204030204" pitchFamily="34" charset="0"/>
            </a:rPr>
            <a:t>Geospatial Understanding</a:t>
          </a:r>
          <a:endParaRPr lang="en-CA" sz="1600" b="1" kern="1200" dirty="0">
            <a:solidFill>
              <a:schemeClr val="tx1"/>
            </a:solidFill>
            <a:latin typeface="Calibri" panose="020F0502020204030204" pitchFamily="34" charset="0"/>
            <a:cs typeface="Calibri" panose="020F0502020204030204" pitchFamily="34" charset="0"/>
          </a:endParaRPr>
        </a:p>
      </dsp:txBody>
      <dsp:txXfrm>
        <a:off x="48376" y="49877"/>
        <a:ext cx="2410405" cy="894240"/>
      </dsp:txXfrm>
    </dsp:sp>
    <dsp:sp modelId="{44545C7C-D039-4F03-9FEB-F2B330B3D3CF}">
      <dsp:nvSpPr>
        <dsp:cNvPr id="0" name=""/>
        <dsp:cNvSpPr/>
      </dsp:nvSpPr>
      <dsp:spPr>
        <a:xfrm rot="5400000">
          <a:off x="4339344" y="-691043"/>
          <a:ext cx="792794" cy="4457168"/>
        </a:xfrm>
        <a:prstGeom prst="round2SameRect">
          <a:avLst/>
        </a:prstGeom>
        <a:solidFill>
          <a:schemeClr val="lt1"/>
        </a:solidFill>
        <a:ln w="25400" cap="flat" cmpd="sng" algn="ctr">
          <a:solidFill>
            <a:schemeClr val="dk1"/>
          </a:solidFill>
          <a:prstDash val="solid"/>
        </a:ln>
        <a:effectLst/>
        <a:scene3d>
          <a:camera prst="orthographicFront"/>
          <a:lightRig rig="flat" dir="t"/>
        </a:scene3d>
        <a:sp3d extrusionH="12700"/>
      </dsp:spPr>
      <dsp:style>
        <a:lnRef idx="2">
          <a:schemeClr val="dk1"/>
        </a:lnRef>
        <a:fillRef idx="1">
          <a:schemeClr val="lt1"/>
        </a:fillRef>
        <a:effectRef idx="0">
          <a:schemeClr val="dk1"/>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Analyzing monthly averages and frequent values for cases, deaths, and recoveries aids in understanding pandemic trends monthly.</a:t>
          </a:r>
          <a:endParaRPr lang="en-CA" sz="1400" kern="1200" dirty="0">
            <a:latin typeface="Calibri" panose="020F0502020204030204" pitchFamily="34" charset="0"/>
            <a:cs typeface="Calibri" panose="020F0502020204030204" pitchFamily="34" charset="0"/>
          </a:endParaRPr>
        </a:p>
      </dsp:txBody>
      <dsp:txXfrm rot="-5400000">
        <a:off x="2507158" y="1179844"/>
        <a:ext cx="4418467" cy="715392"/>
      </dsp:txXfrm>
    </dsp:sp>
    <dsp:sp modelId="{07929D05-5B0C-425D-839C-5002837B2C4C}">
      <dsp:nvSpPr>
        <dsp:cNvPr id="0" name=""/>
        <dsp:cNvSpPr/>
      </dsp:nvSpPr>
      <dsp:spPr>
        <a:xfrm>
          <a:off x="0" y="1042044"/>
          <a:ext cx="2507157" cy="990992"/>
        </a:xfrm>
        <a:prstGeom prst="roundRect">
          <a:avLst/>
        </a:prstGeom>
        <a:solidFill>
          <a:schemeClr val="lt1"/>
        </a:solidFill>
        <a:ln w="25400" cap="flat" cmpd="sng" algn="ctr">
          <a:solidFill>
            <a:schemeClr val="dk1"/>
          </a:solidFill>
          <a:prstDash val="solid"/>
        </a:ln>
        <a:effectLst/>
        <a:scene3d>
          <a:camera prst="orthographicFront"/>
          <a:lightRig rig="flat" dir="t"/>
        </a:scene3d>
      </dsp:spPr>
      <dsp:style>
        <a:lnRef idx="2">
          <a:schemeClr val="dk1"/>
        </a:lnRef>
        <a:fillRef idx="1">
          <a:schemeClr val="lt1"/>
        </a:fillRef>
        <a:effectRef idx="0">
          <a:schemeClr val="dk1"/>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Calibri" panose="020F0502020204030204" pitchFamily="34" charset="0"/>
              <a:cs typeface="Calibri" panose="020F0502020204030204" pitchFamily="34" charset="0"/>
            </a:rPr>
            <a:t>Trend Identification</a:t>
          </a:r>
          <a:endParaRPr lang="en-CA" sz="1600" b="1" kern="1200" dirty="0">
            <a:solidFill>
              <a:schemeClr val="tx1"/>
            </a:solidFill>
            <a:latin typeface="Calibri" panose="020F0502020204030204" pitchFamily="34" charset="0"/>
            <a:cs typeface="Calibri" panose="020F0502020204030204" pitchFamily="34" charset="0"/>
          </a:endParaRPr>
        </a:p>
      </dsp:txBody>
      <dsp:txXfrm>
        <a:off x="48376" y="1090420"/>
        <a:ext cx="2410405" cy="894240"/>
      </dsp:txXfrm>
    </dsp:sp>
    <dsp:sp modelId="{9714C75B-68E2-45AE-845E-E0564A03D8AF}">
      <dsp:nvSpPr>
        <dsp:cNvPr id="0" name=""/>
        <dsp:cNvSpPr/>
      </dsp:nvSpPr>
      <dsp:spPr>
        <a:xfrm rot="5400000">
          <a:off x="4339344" y="349498"/>
          <a:ext cx="792794" cy="4457168"/>
        </a:xfrm>
        <a:prstGeom prst="round2SameRect">
          <a:avLst/>
        </a:prstGeom>
        <a:solidFill>
          <a:schemeClr val="lt1"/>
        </a:solidFill>
        <a:ln w="25400" cap="flat" cmpd="sng" algn="ctr">
          <a:solidFill>
            <a:schemeClr val="dk1"/>
          </a:solidFill>
          <a:prstDash val="solid"/>
        </a:ln>
        <a:effectLst/>
        <a:scene3d>
          <a:camera prst="orthographicFront"/>
          <a:lightRig rig="flat" dir="t"/>
        </a:scene3d>
        <a:sp3d extrusionH="12700"/>
      </dsp:spPr>
      <dsp:style>
        <a:lnRef idx="2">
          <a:schemeClr val="dk1"/>
        </a:lnRef>
        <a:fillRef idx="1">
          <a:schemeClr val="lt1"/>
        </a:fillRef>
        <a:effectRef idx="0">
          <a:schemeClr val="dk1"/>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Practicing SQL functions and constructs such as conditional statements, aggregation functions, date manipulation functions and query optimization techniques, boosts our SQL and data analysis skills.</a:t>
          </a:r>
          <a:endParaRPr lang="en-CA" sz="1400" kern="1200" dirty="0">
            <a:latin typeface="Calibri" panose="020F0502020204030204" pitchFamily="34" charset="0"/>
            <a:cs typeface="Calibri" panose="020F0502020204030204" pitchFamily="34" charset="0"/>
          </a:endParaRPr>
        </a:p>
      </dsp:txBody>
      <dsp:txXfrm rot="-5400000">
        <a:off x="2507158" y="2220386"/>
        <a:ext cx="4418467" cy="715392"/>
      </dsp:txXfrm>
    </dsp:sp>
    <dsp:sp modelId="{BB8C610A-04B8-4E47-B0DA-0393CCA632B7}">
      <dsp:nvSpPr>
        <dsp:cNvPr id="0" name=""/>
        <dsp:cNvSpPr/>
      </dsp:nvSpPr>
      <dsp:spPr>
        <a:xfrm>
          <a:off x="0" y="2082586"/>
          <a:ext cx="2507157" cy="990992"/>
        </a:xfrm>
        <a:prstGeom prst="roundRect">
          <a:avLst/>
        </a:prstGeom>
        <a:solidFill>
          <a:schemeClr val="lt1"/>
        </a:solidFill>
        <a:ln w="25400" cap="flat" cmpd="sng" algn="ctr">
          <a:solidFill>
            <a:schemeClr val="dk1"/>
          </a:solidFill>
          <a:prstDash val="solid"/>
        </a:ln>
        <a:effectLst/>
        <a:scene3d>
          <a:camera prst="orthographicFront"/>
          <a:lightRig rig="flat" dir="t"/>
        </a:scene3d>
      </dsp:spPr>
      <dsp:style>
        <a:lnRef idx="2">
          <a:schemeClr val="dk1"/>
        </a:lnRef>
        <a:fillRef idx="1">
          <a:schemeClr val="lt1"/>
        </a:fillRef>
        <a:effectRef idx="0">
          <a:schemeClr val="dk1"/>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SQL Proficiency </a:t>
          </a:r>
          <a:endParaRPr lang="en-CA" sz="1600" b="1" kern="1200" dirty="0">
            <a:latin typeface="Calibri" panose="020F0502020204030204" pitchFamily="34" charset="0"/>
            <a:cs typeface="Calibri" panose="020F0502020204030204" pitchFamily="34" charset="0"/>
          </a:endParaRPr>
        </a:p>
      </dsp:txBody>
      <dsp:txXfrm>
        <a:off x="48376" y="2130962"/>
        <a:ext cx="2410405" cy="8942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60243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33D02CD4-1348-5D16-B3CB-3BE3FEC192CF}"/>
            </a:ext>
          </a:extLst>
        </p:cNvPr>
        <p:cNvGrpSpPr/>
        <p:nvPr/>
      </p:nvGrpSpPr>
      <p:grpSpPr>
        <a:xfrm>
          <a:off x="0" y="0"/>
          <a:ext cx="0" cy="0"/>
          <a:chOff x="0" y="0"/>
          <a:chExt cx="0" cy="0"/>
        </a:xfrm>
      </p:grpSpPr>
      <p:sp>
        <p:nvSpPr>
          <p:cNvPr id="326" name="Google Shape;326;g21258269c9b_0_0:notes">
            <a:extLst>
              <a:ext uri="{FF2B5EF4-FFF2-40B4-BE49-F238E27FC236}">
                <a16:creationId xmlns:a16="http://schemas.microsoft.com/office/drawing/2014/main" id="{D9471AD3-49D9-BBB4-CA79-B2CC9F5B6F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258269c9b_0_0:notes">
            <a:extLst>
              <a:ext uri="{FF2B5EF4-FFF2-40B4-BE49-F238E27FC236}">
                <a16:creationId xmlns:a16="http://schemas.microsoft.com/office/drawing/2014/main" id="{7016DF1F-49E9-A3C1-56B2-1C4CD92682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715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39F80703-8C87-2008-54B7-76682AF4E43B}"/>
            </a:ext>
          </a:extLst>
        </p:cNvPr>
        <p:cNvGrpSpPr/>
        <p:nvPr/>
      </p:nvGrpSpPr>
      <p:grpSpPr>
        <a:xfrm>
          <a:off x="0" y="0"/>
          <a:ext cx="0" cy="0"/>
          <a:chOff x="0" y="0"/>
          <a:chExt cx="0" cy="0"/>
        </a:xfrm>
      </p:grpSpPr>
      <p:sp>
        <p:nvSpPr>
          <p:cNvPr id="326" name="Google Shape;326;g21258269c9b_0_0:notes">
            <a:extLst>
              <a:ext uri="{FF2B5EF4-FFF2-40B4-BE49-F238E27FC236}">
                <a16:creationId xmlns:a16="http://schemas.microsoft.com/office/drawing/2014/main" id="{749EDEDA-72FD-E14E-6F8F-FADC13D318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258269c9b_0_0:notes">
            <a:extLst>
              <a:ext uri="{FF2B5EF4-FFF2-40B4-BE49-F238E27FC236}">
                <a16:creationId xmlns:a16="http://schemas.microsoft.com/office/drawing/2014/main" id="{3873822E-4F86-46D9-2429-98B906760E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11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D0BCC5F6-C95C-2DB6-708A-4463D252C16B}"/>
            </a:ext>
          </a:extLst>
        </p:cNvPr>
        <p:cNvGrpSpPr/>
        <p:nvPr/>
      </p:nvGrpSpPr>
      <p:grpSpPr>
        <a:xfrm>
          <a:off x="0" y="0"/>
          <a:ext cx="0" cy="0"/>
          <a:chOff x="0" y="0"/>
          <a:chExt cx="0" cy="0"/>
        </a:xfrm>
      </p:grpSpPr>
      <p:sp>
        <p:nvSpPr>
          <p:cNvPr id="326" name="Google Shape;326;g21258269c9b_0_0:notes">
            <a:extLst>
              <a:ext uri="{FF2B5EF4-FFF2-40B4-BE49-F238E27FC236}">
                <a16:creationId xmlns:a16="http://schemas.microsoft.com/office/drawing/2014/main" id="{84CCD454-5B3E-F3CA-BB7A-FD7D399972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258269c9b_0_0:notes">
            <a:extLst>
              <a:ext uri="{FF2B5EF4-FFF2-40B4-BE49-F238E27FC236}">
                <a16:creationId xmlns:a16="http://schemas.microsoft.com/office/drawing/2014/main" id="{95555D7E-3A2E-8EA0-3183-044E4FB459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074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9ED3DAB8-4672-8ED3-4913-7150165AC25B}"/>
            </a:ext>
          </a:extLst>
        </p:cNvPr>
        <p:cNvGrpSpPr/>
        <p:nvPr/>
      </p:nvGrpSpPr>
      <p:grpSpPr>
        <a:xfrm>
          <a:off x="0" y="0"/>
          <a:ext cx="0" cy="0"/>
          <a:chOff x="0" y="0"/>
          <a:chExt cx="0" cy="0"/>
        </a:xfrm>
      </p:grpSpPr>
      <p:sp>
        <p:nvSpPr>
          <p:cNvPr id="326" name="Google Shape;326;g21258269c9b_0_0:notes">
            <a:extLst>
              <a:ext uri="{FF2B5EF4-FFF2-40B4-BE49-F238E27FC236}">
                <a16:creationId xmlns:a16="http://schemas.microsoft.com/office/drawing/2014/main" id="{D228E3C2-97FD-78FC-9B6F-2B66CAA5A4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258269c9b_0_0:notes">
            <a:extLst>
              <a:ext uri="{FF2B5EF4-FFF2-40B4-BE49-F238E27FC236}">
                <a16:creationId xmlns:a16="http://schemas.microsoft.com/office/drawing/2014/main" id="{7B3178A9-6528-BAF9-763B-51BD99239F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27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0DA9DBE2-449E-2C2C-184C-3AD5151B0D1F}"/>
            </a:ext>
          </a:extLst>
        </p:cNvPr>
        <p:cNvGrpSpPr/>
        <p:nvPr/>
      </p:nvGrpSpPr>
      <p:grpSpPr>
        <a:xfrm>
          <a:off x="0" y="0"/>
          <a:ext cx="0" cy="0"/>
          <a:chOff x="0" y="0"/>
          <a:chExt cx="0" cy="0"/>
        </a:xfrm>
      </p:grpSpPr>
      <p:sp>
        <p:nvSpPr>
          <p:cNvPr id="341" name="Google Shape;341;g21258269c9b_0_103:notes">
            <a:extLst>
              <a:ext uri="{FF2B5EF4-FFF2-40B4-BE49-F238E27FC236}">
                <a16:creationId xmlns:a16="http://schemas.microsoft.com/office/drawing/2014/main" id="{9F011A66-661B-6FDF-4C69-61959ECE4D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1258269c9b_0_103:notes">
            <a:extLst>
              <a:ext uri="{FF2B5EF4-FFF2-40B4-BE49-F238E27FC236}">
                <a16:creationId xmlns:a16="http://schemas.microsoft.com/office/drawing/2014/main" id="{1F9A2320-244D-2C28-E0C4-FD60B1D0EA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672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dirty="0"/>
          </a:p>
        </p:txBody>
      </p:sp>
    </p:spTree>
    <p:extLst>
      <p:ext uri="{BB962C8B-B14F-4D97-AF65-F5344CB8AC3E}">
        <p14:creationId xmlns:p14="http://schemas.microsoft.com/office/powerpoint/2010/main" val="4172626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0" name="Google Shape;10;p2"/>
          <p:cNvGrpSpPr/>
          <p:nvPr/>
        </p:nvGrpSpPr>
        <p:grpSpPr>
          <a:xfrm>
            <a:off x="1558654" y="-918600"/>
            <a:ext cx="7242685" cy="7007775"/>
            <a:chOff x="1558654" y="-918600"/>
            <a:chExt cx="7242685" cy="7007775"/>
          </a:xfrm>
        </p:grpSpPr>
        <p:pic>
          <p:nvPicPr>
            <p:cNvPr id="11" name="Google Shape;11;p2"/>
            <p:cNvPicPr preferRelativeResize="0"/>
            <p:nvPr/>
          </p:nvPicPr>
          <p:blipFill>
            <a:blip r:embed="rId3">
              <a:alphaModFix/>
            </a:blip>
            <a:stretch>
              <a:fillRect/>
            </a:stretch>
          </p:blipFill>
          <p:spPr>
            <a:xfrm>
              <a:off x="1558654" y="-918600"/>
              <a:ext cx="1871216" cy="1864275"/>
            </a:xfrm>
            <a:prstGeom prst="rect">
              <a:avLst/>
            </a:prstGeom>
            <a:noFill/>
            <a:ln>
              <a:noFill/>
            </a:ln>
          </p:spPr>
        </p:pic>
        <p:pic>
          <p:nvPicPr>
            <p:cNvPr id="12" name="Google Shape;12;p2"/>
            <p:cNvPicPr preferRelativeResize="0"/>
            <p:nvPr/>
          </p:nvPicPr>
          <p:blipFill>
            <a:blip r:embed="rId3">
              <a:alphaModFix/>
            </a:blip>
            <a:stretch>
              <a:fillRect/>
            </a:stretch>
          </p:blipFill>
          <p:spPr>
            <a:xfrm>
              <a:off x="7651698" y="382975"/>
              <a:ext cx="1149641" cy="1145375"/>
            </a:xfrm>
            <a:prstGeom prst="rect">
              <a:avLst/>
            </a:prstGeom>
            <a:noFill/>
            <a:ln>
              <a:noFill/>
            </a:ln>
          </p:spPr>
        </p:pic>
        <p:pic>
          <p:nvPicPr>
            <p:cNvPr id="13" name="Google Shape;13;p2"/>
            <p:cNvPicPr preferRelativeResize="0"/>
            <p:nvPr/>
          </p:nvPicPr>
          <p:blipFill>
            <a:blip r:embed="rId3">
              <a:alphaModFix/>
            </a:blip>
            <a:stretch>
              <a:fillRect/>
            </a:stretch>
          </p:blipFill>
          <p:spPr>
            <a:xfrm>
              <a:off x="4172554" y="4224900"/>
              <a:ext cx="1871216" cy="1864275"/>
            </a:xfrm>
            <a:prstGeom prst="rect">
              <a:avLst/>
            </a:prstGeom>
            <a:noFill/>
            <a:ln>
              <a:noFill/>
            </a:ln>
          </p:spPr>
        </p:pic>
      </p:grpSp>
      <p:grpSp>
        <p:nvGrpSpPr>
          <p:cNvPr id="14" name="Google Shape;14;p2"/>
          <p:cNvGrpSpPr/>
          <p:nvPr/>
        </p:nvGrpSpPr>
        <p:grpSpPr>
          <a:xfrm>
            <a:off x="-835150" y="796776"/>
            <a:ext cx="11073024" cy="4573487"/>
            <a:chOff x="-835150" y="796776"/>
            <a:chExt cx="11073024" cy="4573487"/>
          </a:xfrm>
        </p:grpSpPr>
        <p:pic>
          <p:nvPicPr>
            <p:cNvPr id="15" name="Google Shape;15;p2"/>
            <p:cNvPicPr preferRelativeResize="0"/>
            <p:nvPr/>
          </p:nvPicPr>
          <p:blipFill>
            <a:blip r:embed="rId4">
              <a:alphaModFix/>
            </a:blip>
            <a:stretch>
              <a:fillRect/>
            </a:stretch>
          </p:blipFill>
          <p:spPr>
            <a:xfrm>
              <a:off x="-835150" y="796776"/>
              <a:ext cx="1910274" cy="1864276"/>
            </a:xfrm>
            <a:prstGeom prst="rect">
              <a:avLst/>
            </a:prstGeom>
            <a:noFill/>
            <a:ln>
              <a:noFill/>
            </a:ln>
          </p:spPr>
        </p:pic>
        <p:pic>
          <p:nvPicPr>
            <p:cNvPr id="16" name="Google Shape;16;p2"/>
            <p:cNvPicPr preferRelativeResize="0"/>
            <p:nvPr/>
          </p:nvPicPr>
          <p:blipFill>
            <a:blip r:embed="rId4">
              <a:alphaModFix/>
            </a:blip>
            <a:stretch>
              <a:fillRect/>
            </a:stretch>
          </p:blipFill>
          <p:spPr>
            <a:xfrm>
              <a:off x="715100" y="4224888"/>
              <a:ext cx="1173636" cy="1145374"/>
            </a:xfrm>
            <a:prstGeom prst="rect">
              <a:avLst/>
            </a:prstGeom>
            <a:noFill/>
            <a:ln>
              <a:noFill/>
            </a:ln>
          </p:spPr>
        </p:pic>
        <p:pic>
          <p:nvPicPr>
            <p:cNvPr id="17" name="Google Shape;17;p2"/>
            <p:cNvPicPr preferRelativeResize="0"/>
            <p:nvPr/>
          </p:nvPicPr>
          <p:blipFill>
            <a:blip r:embed="rId4">
              <a:alphaModFix/>
            </a:blip>
            <a:stretch>
              <a:fillRect/>
            </a:stretch>
          </p:blipFill>
          <p:spPr>
            <a:xfrm>
              <a:off x="8327600" y="2997401"/>
              <a:ext cx="1910274" cy="1864276"/>
            </a:xfrm>
            <a:prstGeom prst="rect">
              <a:avLst/>
            </a:prstGeom>
            <a:noFill/>
            <a:ln>
              <a:noFill/>
            </a:ln>
          </p:spPr>
        </p:pic>
      </p:grpSp>
      <p:sp>
        <p:nvSpPr>
          <p:cNvPr id="18" name="Google Shape;18;p2"/>
          <p:cNvSpPr txBox="1">
            <a:spLocks noGrp="1"/>
          </p:cNvSpPr>
          <p:nvPr>
            <p:ph type="ctrTitle"/>
          </p:nvPr>
        </p:nvSpPr>
        <p:spPr>
          <a:xfrm>
            <a:off x="1446450" y="1322886"/>
            <a:ext cx="6251100" cy="1795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5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1446450" y="3356994"/>
            <a:ext cx="62511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5"/>
        <p:cNvGrpSpPr/>
        <p:nvPr/>
      </p:nvGrpSpPr>
      <p:grpSpPr>
        <a:xfrm>
          <a:off x="0" y="0"/>
          <a:ext cx="0" cy="0"/>
          <a:chOff x="0" y="0"/>
          <a:chExt cx="0" cy="0"/>
        </a:xfrm>
      </p:grpSpPr>
      <p:pic>
        <p:nvPicPr>
          <p:cNvPr id="266" name="Google Shape;266;p2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67" name="Google Shape;267;p23"/>
          <p:cNvGrpSpPr/>
          <p:nvPr/>
        </p:nvGrpSpPr>
        <p:grpSpPr>
          <a:xfrm>
            <a:off x="1679516" y="-669938"/>
            <a:ext cx="7802291" cy="5527249"/>
            <a:chOff x="1679516" y="-669938"/>
            <a:chExt cx="7802291" cy="5527249"/>
          </a:xfrm>
        </p:grpSpPr>
        <p:pic>
          <p:nvPicPr>
            <p:cNvPr id="268" name="Google Shape;268;p23"/>
            <p:cNvPicPr preferRelativeResize="0"/>
            <p:nvPr/>
          </p:nvPicPr>
          <p:blipFill>
            <a:blip r:embed="rId3">
              <a:alphaModFix/>
            </a:blip>
            <a:stretch>
              <a:fillRect/>
            </a:stretch>
          </p:blipFill>
          <p:spPr>
            <a:xfrm>
              <a:off x="1987342" y="-669938"/>
              <a:ext cx="1119118" cy="1114965"/>
            </a:xfrm>
            <a:prstGeom prst="rect">
              <a:avLst/>
            </a:prstGeom>
            <a:noFill/>
            <a:ln>
              <a:noFill/>
            </a:ln>
          </p:spPr>
        </p:pic>
        <p:pic>
          <p:nvPicPr>
            <p:cNvPr id="269" name="Google Shape;269;p23"/>
            <p:cNvPicPr preferRelativeResize="0"/>
            <p:nvPr/>
          </p:nvPicPr>
          <p:blipFill>
            <a:blip r:embed="rId3">
              <a:alphaModFix/>
            </a:blip>
            <a:stretch>
              <a:fillRect/>
            </a:stretch>
          </p:blipFill>
          <p:spPr>
            <a:xfrm>
              <a:off x="1679516" y="4172298"/>
              <a:ext cx="687566" cy="685014"/>
            </a:xfrm>
            <a:prstGeom prst="rect">
              <a:avLst/>
            </a:prstGeom>
            <a:noFill/>
            <a:ln>
              <a:noFill/>
            </a:ln>
          </p:spPr>
        </p:pic>
        <p:pic>
          <p:nvPicPr>
            <p:cNvPr id="270" name="Google Shape;270;p23"/>
            <p:cNvPicPr preferRelativeResize="0"/>
            <p:nvPr/>
          </p:nvPicPr>
          <p:blipFill>
            <a:blip r:embed="rId3">
              <a:alphaModFix/>
            </a:blip>
            <a:stretch>
              <a:fillRect/>
            </a:stretch>
          </p:blipFill>
          <p:spPr>
            <a:xfrm>
              <a:off x="8794241" y="1296010"/>
              <a:ext cx="687566" cy="685014"/>
            </a:xfrm>
            <a:prstGeom prst="rect">
              <a:avLst/>
            </a:prstGeom>
            <a:noFill/>
            <a:ln>
              <a:noFill/>
            </a:ln>
          </p:spPr>
        </p:pic>
      </p:grpSp>
      <p:grpSp>
        <p:nvGrpSpPr>
          <p:cNvPr id="271" name="Google Shape;271;p23"/>
          <p:cNvGrpSpPr/>
          <p:nvPr/>
        </p:nvGrpSpPr>
        <p:grpSpPr>
          <a:xfrm>
            <a:off x="-467162" y="-782656"/>
            <a:ext cx="9522512" cy="6506113"/>
            <a:chOff x="-467162" y="-782656"/>
            <a:chExt cx="9522512" cy="6506113"/>
          </a:xfrm>
        </p:grpSpPr>
        <p:pic>
          <p:nvPicPr>
            <p:cNvPr id="272" name="Google Shape;272;p23"/>
            <p:cNvPicPr preferRelativeResize="0"/>
            <p:nvPr/>
          </p:nvPicPr>
          <p:blipFill>
            <a:blip r:embed="rId4">
              <a:alphaModFix/>
            </a:blip>
            <a:stretch>
              <a:fillRect/>
            </a:stretch>
          </p:blipFill>
          <p:spPr>
            <a:xfrm>
              <a:off x="5783825" y="4608494"/>
              <a:ext cx="1142475" cy="1114963"/>
            </a:xfrm>
            <a:prstGeom prst="rect">
              <a:avLst/>
            </a:prstGeom>
            <a:noFill/>
            <a:ln>
              <a:noFill/>
            </a:ln>
          </p:spPr>
        </p:pic>
        <p:pic>
          <p:nvPicPr>
            <p:cNvPr id="273" name="Google Shape;273;p23"/>
            <p:cNvPicPr preferRelativeResize="0"/>
            <p:nvPr/>
          </p:nvPicPr>
          <p:blipFill>
            <a:blip r:embed="rId4">
              <a:alphaModFix/>
            </a:blip>
            <a:stretch>
              <a:fillRect/>
            </a:stretch>
          </p:blipFill>
          <p:spPr>
            <a:xfrm>
              <a:off x="8367800" y="3610947"/>
              <a:ext cx="687550" cy="670984"/>
            </a:xfrm>
            <a:prstGeom prst="rect">
              <a:avLst/>
            </a:prstGeom>
            <a:noFill/>
            <a:ln>
              <a:noFill/>
            </a:ln>
          </p:spPr>
        </p:pic>
        <p:pic>
          <p:nvPicPr>
            <p:cNvPr id="274" name="Google Shape;274;p23"/>
            <p:cNvPicPr preferRelativeResize="0"/>
            <p:nvPr/>
          </p:nvPicPr>
          <p:blipFill>
            <a:blip r:embed="rId4">
              <a:alphaModFix/>
            </a:blip>
            <a:stretch>
              <a:fillRect/>
            </a:stretch>
          </p:blipFill>
          <p:spPr>
            <a:xfrm>
              <a:off x="-467162" y="2389694"/>
              <a:ext cx="1142475" cy="1114963"/>
            </a:xfrm>
            <a:prstGeom prst="rect">
              <a:avLst/>
            </a:prstGeom>
            <a:noFill/>
            <a:ln>
              <a:noFill/>
            </a:ln>
          </p:spPr>
        </p:pic>
        <p:pic>
          <p:nvPicPr>
            <p:cNvPr id="275" name="Google Shape;275;p23"/>
            <p:cNvPicPr preferRelativeResize="0"/>
            <p:nvPr/>
          </p:nvPicPr>
          <p:blipFill>
            <a:blip r:embed="rId4">
              <a:alphaModFix/>
            </a:blip>
            <a:stretch>
              <a:fillRect/>
            </a:stretch>
          </p:blipFill>
          <p:spPr>
            <a:xfrm>
              <a:off x="6450575" y="-782656"/>
              <a:ext cx="1142475" cy="1114963"/>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76"/>
        <p:cNvGrpSpPr/>
        <p:nvPr/>
      </p:nvGrpSpPr>
      <p:grpSpPr>
        <a:xfrm>
          <a:off x="0" y="0"/>
          <a:ext cx="0" cy="0"/>
          <a:chOff x="0" y="0"/>
          <a:chExt cx="0" cy="0"/>
        </a:xfrm>
      </p:grpSpPr>
      <p:pic>
        <p:nvPicPr>
          <p:cNvPr id="277" name="Google Shape;277;p2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78" name="Google Shape;278;p24"/>
          <p:cNvGrpSpPr/>
          <p:nvPr/>
        </p:nvGrpSpPr>
        <p:grpSpPr>
          <a:xfrm>
            <a:off x="198000" y="-918974"/>
            <a:ext cx="7643174" cy="6573749"/>
            <a:chOff x="198000" y="-918974"/>
            <a:chExt cx="7643174" cy="6573749"/>
          </a:xfrm>
        </p:grpSpPr>
        <p:pic>
          <p:nvPicPr>
            <p:cNvPr id="279" name="Google Shape;279;p24"/>
            <p:cNvPicPr preferRelativeResize="0"/>
            <p:nvPr/>
          </p:nvPicPr>
          <p:blipFill>
            <a:blip r:embed="rId3">
              <a:alphaModFix/>
            </a:blip>
            <a:stretch>
              <a:fillRect/>
            </a:stretch>
          </p:blipFill>
          <p:spPr>
            <a:xfrm>
              <a:off x="198000" y="-918974"/>
              <a:ext cx="1910274" cy="1864276"/>
            </a:xfrm>
            <a:prstGeom prst="rect">
              <a:avLst/>
            </a:prstGeom>
            <a:noFill/>
            <a:ln>
              <a:noFill/>
            </a:ln>
          </p:spPr>
        </p:pic>
        <p:pic>
          <p:nvPicPr>
            <p:cNvPr id="280" name="Google Shape;280;p24"/>
            <p:cNvPicPr preferRelativeResize="0"/>
            <p:nvPr/>
          </p:nvPicPr>
          <p:blipFill>
            <a:blip r:embed="rId3">
              <a:alphaModFix/>
            </a:blip>
            <a:stretch>
              <a:fillRect/>
            </a:stretch>
          </p:blipFill>
          <p:spPr>
            <a:xfrm>
              <a:off x="6175938" y="4509401"/>
              <a:ext cx="1173636" cy="1145374"/>
            </a:xfrm>
            <a:prstGeom prst="rect">
              <a:avLst/>
            </a:prstGeom>
            <a:noFill/>
            <a:ln>
              <a:noFill/>
            </a:ln>
          </p:spPr>
        </p:pic>
        <p:pic>
          <p:nvPicPr>
            <p:cNvPr id="281" name="Google Shape;281;p24"/>
            <p:cNvPicPr preferRelativeResize="0"/>
            <p:nvPr/>
          </p:nvPicPr>
          <p:blipFill>
            <a:blip r:embed="rId3">
              <a:alphaModFix/>
            </a:blip>
            <a:stretch>
              <a:fillRect/>
            </a:stretch>
          </p:blipFill>
          <p:spPr>
            <a:xfrm>
              <a:off x="5930900" y="-918974"/>
              <a:ext cx="1910274" cy="1864276"/>
            </a:xfrm>
            <a:prstGeom prst="rect">
              <a:avLst/>
            </a:prstGeom>
            <a:noFill/>
            <a:ln>
              <a:noFill/>
            </a:ln>
          </p:spPr>
        </p:pic>
      </p:grpSp>
      <p:grpSp>
        <p:nvGrpSpPr>
          <p:cNvPr id="282" name="Google Shape;282;p24"/>
          <p:cNvGrpSpPr/>
          <p:nvPr/>
        </p:nvGrpSpPr>
        <p:grpSpPr>
          <a:xfrm>
            <a:off x="-711502" y="1639613"/>
            <a:ext cx="10512197" cy="4527012"/>
            <a:chOff x="-711502" y="1639613"/>
            <a:chExt cx="10512197" cy="4527012"/>
          </a:xfrm>
        </p:grpSpPr>
        <p:pic>
          <p:nvPicPr>
            <p:cNvPr id="283" name="Google Shape;283;p24"/>
            <p:cNvPicPr preferRelativeResize="0"/>
            <p:nvPr/>
          </p:nvPicPr>
          <p:blipFill>
            <a:blip r:embed="rId4">
              <a:alphaModFix/>
            </a:blip>
            <a:stretch>
              <a:fillRect/>
            </a:stretch>
          </p:blipFill>
          <p:spPr>
            <a:xfrm>
              <a:off x="7929479" y="1639613"/>
              <a:ext cx="1871216" cy="1864275"/>
            </a:xfrm>
            <a:prstGeom prst="rect">
              <a:avLst/>
            </a:prstGeom>
            <a:noFill/>
            <a:ln>
              <a:noFill/>
            </a:ln>
          </p:spPr>
        </p:pic>
        <p:pic>
          <p:nvPicPr>
            <p:cNvPr id="284" name="Google Shape;284;p24"/>
            <p:cNvPicPr preferRelativeResize="0"/>
            <p:nvPr/>
          </p:nvPicPr>
          <p:blipFill>
            <a:blip r:embed="rId4">
              <a:alphaModFix/>
            </a:blip>
            <a:stretch>
              <a:fillRect/>
            </a:stretch>
          </p:blipFill>
          <p:spPr>
            <a:xfrm>
              <a:off x="-711502" y="3061125"/>
              <a:ext cx="1149641" cy="1145375"/>
            </a:xfrm>
            <a:prstGeom prst="rect">
              <a:avLst/>
            </a:prstGeom>
            <a:noFill/>
            <a:ln>
              <a:noFill/>
            </a:ln>
          </p:spPr>
        </p:pic>
        <p:pic>
          <p:nvPicPr>
            <p:cNvPr id="285" name="Google Shape;285;p24"/>
            <p:cNvPicPr preferRelativeResize="0"/>
            <p:nvPr/>
          </p:nvPicPr>
          <p:blipFill>
            <a:blip r:embed="rId4">
              <a:alphaModFix/>
            </a:blip>
            <a:stretch>
              <a:fillRect/>
            </a:stretch>
          </p:blipFill>
          <p:spPr>
            <a:xfrm>
              <a:off x="2486454" y="4302350"/>
              <a:ext cx="1871216" cy="18642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pic>
        <p:nvPicPr>
          <p:cNvPr id="21" name="Google Shape;21;p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2" name="Google Shape;22;p3"/>
          <p:cNvGrpSpPr/>
          <p:nvPr/>
        </p:nvGrpSpPr>
        <p:grpSpPr>
          <a:xfrm>
            <a:off x="1321950" y="-1147574"/>
            <a:ext cx="7822049" cy="6802349"/>
            <a:chOff x="1321950" y="-1147574"/>
            <a:chExt cx="7822049" cy="6802349"/>
          </a:xfrm>
        </p:grpSpPr>
        <p:pic>
          <p:nvPicPr>
            <p:cNvPr id="23" name="Google Shape;23;p3"/>
            <p:cNvPicPr preferRelativeResize="0"/>
            <p:nvPr/>
          </p:nvPicPr>
          <p:blipFill>
            <a:blip r:embed="rId3">
              <a:alphaModFix/>
            </a:blip>
            <a:stretch>
              <a:fillRect/>
            </a:stretch>
          </p:blipFill>
          <p:spPr>
            <a:xfrm>
              <a:off x="1321950" y="-1147574"/>
              <a:ext cx="1910274" cy="1864276"/>
            </a:xfrm>
            <a:prstGeom prst="rect">
              <a:avLst/>
            </a:prstGeom>
            <a:noFill/>
            <a:ln>
              <a:noFill/>
            </a:ln>
          </p:spPr>
        </p:pic>
        <p:pic>
          <p:nvPicPr>
            <p:cNvPr id="24" name="Google Shape;24;p3"/>
            <p:cNvPicPr preferRelativeResize="0"/>
            <p:nvPr/>
          </p:nvPicPr>
          <p:blipFill>
            <a:blip r:embed="rId3">
              <a:alphaModFix/>
            </a:blip>
            <a:stretch>
              <a:fillRect/>
            </a:stretch>
          </p:blipFill>
          <p:spPr>
            <a:xfrm>
              <a:off x="3985188" y="4509401"/>
              <a:ext cx="1173636" cy="1145374"/>
            </a:xfrm>
            <a:prstGeom prst="rect">
              <a:avLst/>
            </a:prstGeom>
            <a:noFill/>
            <a:ln>
              <a:noFill/>
            </a:ln>
          </p:spPr>
        </p:pic>
        <p:pic>
          <p:nvPicPr>
            <p:cNvPr id="25" name="Google Shape;25;p3"/>
            <p:cNvPicPr preferRelativeResize="0"/>
            <p:nvPr/>
          </p:nvPicPr>
          <p:blipFill>
            <a:blip r:embed="rId3">
              <a:alphaModFix/>
            </a:blip>
            <a:stretch>
              <a:fillRect/>
            </a:stretch>
          </p:blipFill>
          <p:spPr>
            <a:xfrm>
              <a:off x="7233725" y="-559499"/>
              <a:ext cx="1910274" cy="1864276"/>
            </a:xfrm>
            <a:prstGeom prst="rect">
              <a:avLst/>
            </a:prstGeom>
            <a:noFill/>
            <a:ln>
              <a:noFill/>
            </a:ln>
          </p:spPr>
        </p:pic>
      </p:grpSp>
      <p:grpSp>
        <p:nvGrpSpPr>
          <p:cNvPr id="26" name="Google Shape;26;p3"/>
          <p:cNvGrpSpPr/>
          <p:nvPr/>
        </p:nvGrpSpPr>
        <p:grpSpPr>
          <a:xfrm>
            <a:off x="-483552" y="1624525"/>
            <a:ext cx="10284247" cy="4389700"/>
            <a:chOff x="-483552" y="1624525"/>
            <a:chExt cx="10284247" cy="4389700"/>
          </a:xfrm>
        </p:grpSpPr>
        <p:pic>
          <p:nvPicPr>
            <p:cNvPr id="27" name="Google Shape;27;p3"/>
            <p:cNvPicPr preferRelativeResize="0"/>
            <p:nvPr/>
          </p:nvPicPr>
          <p:blipFill>
            <a:blip r:embed="rId4">
              <a:alphaModFix/>
            </a:blip>
            <a:stretch>
              <a:fillRect/>
            </a:stretch>
          </p:blipFill>
          <p:spPr>
            <a:xfrm>
              <a:off x="7929479" y="2701675"/>
              <a:ext cx="1871216" cy="1864275"/>
            </a:xfrm>
            <a:prstGeom prst="rect">
              <a:avLst/>
            </a:prstGeom>
            <a:noFill/>
            <a:ln>
              <a:noFill/>
            </a:ln>
          </p:spPr>
        </p:pic>
        <p:pic>
          <p:nvPicPr>
            <p:cNvPr id="28" name="Google Shape;28;p3"/>
            <p:cNvPicPr preferRelativeResize="0"/>
            <p:nvPr/>
          </p:nvPicPr>
          <p:blipFill>
            <a:blip r:embed="rId4">
              <a:alphaModFix/>
            </a:blip>
            <a:stretch>
              <a:fillRect/>
            </a:stretch>
          </p:blipFill>
          <p:spPr>
            <a:xfrm>
              <a:off x="-483552" y="1624525"/>
              <a:ext cx="1149641" cy="1145375"/>
            </a:xfrm>
            <a:prstGeom prst="rect">
              <a:avLst/>
            </a:prstGeom>
            <a:noFill/>
            <a:ln>
              <a:noFill/>
            </a:ln>
          </p:spPr>
        </p:pic>
        <p:pic>
          <p:nvPicPr>
            <p:cNvPr id="29" name="Google Shape;29;p3"/>
            <p:cNvPicPr preferRelativeResize="0"/>
            <p:nvPr/>
          </p:nvPicPr>
          <p:blipFill>
            <a:blip r:embed="rId4">
              <a:alphaModFix/>
            </a:blip>
            <a:stretch>
              <a:fillRect/>
            </a:stretch>
          </p:blipFill>
          <p:spPr>
            <a:xfrm>
              <a:off x="467154" y="4149950"/>
              <a:ext cx="1871216" cy="1864275"/>
            </a:xfrm>
            <a:prstGeom prst="rect">
              <a:avLst/>
            </a:prstGeom>
            <a:noFill/>
            <a:ln>
              <a:noFill/>
            </a:ln>
          </p:spPr>
        </p:pic>
      </p:grpSp>
      <p:sp>
        <p:nvSpPr>
          <p:cNvPr id="30" name="Google Shape;30;p3"/>
          <p:cNvSpPr txBox="1">
            <a:spLocks noGrp="1"/>
          </p:cNvSpPr>
          <p:nvPr>
            <p:ph type="title"/>
          </p:nvPr>
        </p:nvSpPr>
        <p:spPr>
          <a:xfrm>
            <a:off x="1717350" y="2686050"/>
            <a:ext cx="57093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4013250" y="1768050"/>
            <a:ext cx="11175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pic>
        <p:nvPicPr>
          <p:cNvPr id="43" name="Google Shape;43;p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4" name="Google Shape;44;p5"/>
          <p:cNvGrpSpPr/>
          <p:nvPr/>
        </p:nvGrpSpPr>
        <p:grpSpPr>
          <a:xfrm>
            <a:off x="-893112" y="347594"/>
            <a:ext cx="9718575" cy="5034950"/>
            <a:chOff x="-893112" y="347594"/>
            <a:chExt cx="9718575" cy="5034950"/>
          </a:xfrm>
        </p:grpSpPr>
        <p:pic>
          <p:nvPicPr>
            <p:cNvPr id="45" name="Google Shape;45;p5"/>
            <p:cNvPicPr preferRelativeResize="0"/>
            <p:nvPr/>
          </p:nvPicPr>
          <p:blipFill>
            <a:blip r:embed="rId3">
              <a:alphaModFix/>
            </a:blip>
            <a:stretch>
              <a:fillRect/>
            </a:stretch>
          </p:blipFill>
          <p:spPr>
            <a:xfrm>
              <a:off x="1864450" y="4711560"/>
              <a:ext cx="687550" cy="670984"/>
            </a:xfrm>
            <a:prstGeom prst="rect">
              <a:avLst/>
            </a:prstGeom>
            <a:noFill/>
            <a:ln>
              <a:noFill/>
            </a:ln>
          </p:spPr>
        </p:pic>
        <p:pic>
          <p:nvPicPr>
            <p:cNvPr id="46" name="Google Shape;46;p5"/>
            <p:cNvPicPr preferRelativeResize="0"/>
            <p:nvPr/>
          </p:nvPicPr>
          <p:blipFill>
            <a:blip r:embed="rId3">
              <a:alphaModFix/>
            </a:blip>
            <a:stretch>
              <a:fillRect/>
            </a:stretch>
          </p:blipFill>
          <p:spPr>
            <a:xfrm>
              <a:off x="7682988" y="3812094"/>
              <a:ext cx="1142475" cy="1114963"/>
            </a:xfrm>
            <a:prstGeom prst="rect">
              <a:avLst/>
            </a:prstGeom>
            <a:noFill/>
            <a:ln>
              <a:noFill/>
            </a:ln>
          </p:spPr>
        </p:pic>
        <p:pic>
          <p:nvPicPr>
            <p:cNvPr id="47" name="Google Shape;47;p5"/>
            <p:cNvPicPr preferRelativeResize="0"/>
            <p:nvPr/>
          </p:nvPicPr>
          <p:blipFill>
            <a:blip r:embed="rId3">
              <a:alphaModFix/>
            </a:blip>
            <a:stretch>
              <a:fillRect/>
            </a:stretch>
          </p:blipFill>
          <p:spPr>
            <a:xfrm>
              <a:off x="-893112" y="347594"/>
              <a:ext cx="1142475" cy="1114963"/>
            </a:xfrm>
            <a:prstGeom prst="rect">
              <a:avLst/>
            </a:prstGeom>
            <a:noFill/>
            <a:ln>
              <a:noFill/>
            </a:ln>
          </p:spPr>
        </p:pic>
      </p:grpSp>
      <p:grpSp>
        <p:nvGrpSpPr>
          <p:cNvPr id="48" name="Google Shape;48;p5"/>
          <p:cNvGrpSpPr/>
          <p:nvPr/>
        </p:nvGrpSpPr>
        <p:grpSpPr>
          <a:xfrm>
            <a:off x="-445958" y="-716825"/>
            <a:ext cx="9693165" cy="4750090"/>
            <a:chOff x="-445958" y="-716825"/>
            <a:chExt cx="9693165" cy="4750090"/>
          </a:xfrm>
        </p:grpSpPr>
        <p:pic>
          <p:nvPicPr>
            <p:cNvPr id="49" name="Google Shape;49;p5"/>
            <p:cNvPicPr preferRelativeResize="0"/>
            <p:nvPr/>
          </p:nvPicPr>
          <p:blipFill>
            <a:blip r:embed="rId4">
              <a:alphaModFix/>
            </a:blip>
            <a:stretch>
              <a:fillRect/>
            </a:stretch>
          </p:blipFill>
          <p:spPr>
            <a:xfrm>
              <a:off x="-445958" y="2918300"/>
              <a:ext cx="1119118" cy="1114965"/>
            </a:xfrm>
            <a:prstGeom prst="rect">
              <a:avLst/>
            </a:prstGeom>
            <a:noFill/>
            <a:ln>
              <a:noFill/>
            </a:ln>
          </p:spPr>
        </p:pic>
        <p:pic>
          <p:nvPicPr>
            <p:cNvPr id="50" name="Google Shape;50;p5"/>
            <p:cNvPicPr preferRelativeResize="0"/>
            <p:nvPr/>
          </p:nvPicPr>
          <p:blipFill>
            <a:blip r:embed="rId4">
              <a:alphaModFix/>
            </a:blip>
            <a:stretch>
              <a:fillRect/>
            </a:stretch>
          </p:blipFill>
          <p:spPr>
            <a:xfrm>
              <a:off x="8559641" y="1383473"/>
              <a:ext cx="687566" cy="685014"/>
            </a:xfrm>
            <a:prstGeom prst="rect">
              <a:avLst/>
            </a:prstGeom>
            <a:noFill/>
            <a:ln>
              <a:noFill/>
            </a:ln>
          </p:spPr>
        </p:pic>
        <p:pic>
          <p:nvPicPr>
            <p:cNvPr id="51" name="Google Shape;51;p5"/>
            <p:cNvPicPr preferRelativeResize="0"/>
            <p:nvPr/>
          </p:nvPicPr>
          <p:blipFill>
            <a:blip r:embed="rId4">
              <a:alphaModFix/>
            </a:blip>
            <a:stretch>
              <a:fillRect/>
            </a:stretch>
          </p:blipFill>
          <p:spPr>
            <a:xfrm>
              <a:off x="6563892" y="-716825"/>
              <a:ext cx="1119118" cy="1114965"/>
            </a:xfrm>
            <a:prstGeom prst="rect">
              <a:avLst/>
            </a:prstGeom>
            <a:noFill/>
            <a:ln>
              <a:noFill/>
            </a:ln>
          </p:spPr>
        </p:pic>
      </p:grpSp>
      <p:sp>
        <p:nvSpPr>
          <p:cNvPr id="52" name="Google Shape;5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subTitle" idx="1"/>
          </p:nvPr>
        </p:nvSpPr>
        <p:spPr>
          <a:xfrm>
            <a:off x="4961161" y="2345551"/>
            <a:ext cx="2777100" cy="148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5"/>
          <p:cNvSpPr txBox="1">
            <a:spLocks noGrp="1"/>
          </p:cNvSpPr>
          <p:nvPr>
            <p:ph type="subTitle" idx="2"/>
          </p:nvPr>
        </p:nvSpPr>
        <p:spPr>
          <a:xfrm>
            <a:off x="1405739" y="2345551"/>
            <a:ext cx="2777100" cy="148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 name="Google Shape;55;p5"/>
          <p:cNvSpPr txBox="1">
            <a:spLocks noGrp="1"/>
          </p:cNvSpPr>
          <p:nvPr>
            <p:ph type="subTitle" idx="3"/>
          </p:nvPr>
        </p:nvSpPr>
        <p:spPr>
          <a:xfrm>
            <a:off x="1405739" y="1771900"/>
            <a:ext cx="2777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18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56" name="Google Shape;56;p5"/>
          <p:cNvSpPr txBox="1">
            <a:spLocks noGrp="1"/>
          </p:cNvSpPr>
          <p:nvPr>
            <p:ph type="subTitle" idx="4"/>
          </p:nvPr>
        </p:nvSpPr>
        <p:spPr>
          <a:xfrm>
            <a:off x="4961157" y="1771900"/>
            <a:ext cx="2777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18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pic>
        <p:nvPicPr>
          <p:cNvPr id="65" name="Google Shape;65;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6" name="Google Shape;66;p7"/>
          <p:cNvGrpSpPr/>
          <p:nvPr/>
        </p:nvGrpSpPr>
        <p:grpSpPr>
          <a:xfrm>
            <a:off x="867841" y="257562"/>
            <a:ext cx="8499518" cy="5031449"/>
            <a:chOff x="867841" y="257562"/>
            <a:chExt cx="8499518" cy="5031449"/>
          </a:xfrm>
        </p:grpSpPr>
        <p:pic>
          <p:nvPicPr>
            <p:cNvPr id="67" name="Google Shape;67;p7"/>
            <p:cNvPicPr preferRelativeResize="0"/>
            <p:nvPr/>
          </p:nvPicPr>
          <p:blipFill>
            <a:blip r:embed="rId3">
              <a:alphaModFix/>
            </a:blip>
            <a:stretch>
              <a:fillRect/>
            </a:stretch>
          </p:blipFill>
          <p:spPr>
            <a:xfrm>
              <a:off x="8248242" y="257562"/>
              <a:ext cx="1119118" cy="1114965"/>
            </a:xfrm>
            <a:prstGeom prst="rect">
              <a:avLst/>
            </a:prstGeom>
            <a:noFill/>
            <a:ln>
              <a:noFill/>
            </a:ln>
          </p:spPr>
        </p:pic>
        <p:pic>
          <p:nvPicPr>
            <p:cNvPr id="68" name="Google Shape;68;p7"/>
            <p:cNvPicPr preferRelativeResize="0"/>
            <p:nvPr/>
          </p:nvPicPr>
          <p:blipFill>
            <a:blip r:embed="rId3">
              <a:alphaModFix/>
            </a:blip>
            <a:stretch>
              <a:fillRect/>
            </a:stretch>
          </p:blipFill>
          <p:spPr>
            <a:xfrm>
              <a:off x="867841" y="4603998"/>
              <a:ext cx="687566" cy="685014"/>
            </a:xfrm>
            <a:prstGeom prst="rect">
              <a:avLst/>
            </a:prstGeom>
            <a:noFill/>
            <a:ln>
              <a:noFill/>
            </a:ln>
          </p:spPr>
        </p:pic>
      </p:grpSp>
      <p:pic>
        <p:nvPicPr>
          <p:cNvPr id="69" name="Google Shape;69;p7"/>
          <p:cNvPicPr preferRelativeResize="0"/>
          <p:nvPr/>
        </p:nvPicPr>
        <p:blipFill>
          <a:blip r:embed="rId4">
            <a:alphaModFix/>
          </a:blip>
          <a:stretch>
            <a:fillRect/>
          </a:stretch>
        </p:blipFill>
        <p:spPr>
          <a:xfrm>
            <a:off x="-649125" y="2014269"/>
            <a:ext cx="1142475" cy="1114963"/>
          </a:xfrm>
          <a:prstGeom prst="rect">
            <a:avLst/>
          </a:prstGeom>
          <a:noFill/>
          <a:ln>
            <a:noFill/>
          </a:ln>
        </p:spPr>
      </p:pic>
      <p:sp>
        <p:nvSpPr>
          <p:cNvPr id="70" name="Google Shape;70;p7"/>
          <p:cNvSpPr txBox="1">
            <a:spLocks noGrp="1"/>
          </p:cNvSpPr>
          <p:nvPr>
            <p:ph type="title"/>
          </p:nvPr>
        </p:nvSpPr>
        <p:spPr>
          <a:xfrm>
            <a:off x="720000" y="445025"/>
            <a:ext cx="4009200" cy="108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7"/>
          <p:cNvSpPr txBox="1">
            <a:spLocks noGrp="1"/>
          </p:cNvSpPr>
          <p:nvPr>
            <p:ph type="body" idx="1"/>
          </p:nvPr>
        </p:nvSpPr>
        <p:spPr>
          <a:xfrm>
            <a:off x="720000" y="1940100"/>
            <a:ext cx="4009200" cy="21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72" name="Google Shape;72;p7"/>
          <p:cNvSpPr>
            <a:spLocks noGrp="1"/>
          </p:cNvSpPr>
          <p:nvPr>
            <p:ph type="pic" idx="2"/>
          </p:nvPr>
        </p:nvSpPr>
        <p:spPr>
          <a:xfrm>
            <a:off x="5040450" y="535000"/>
            <a:ext cx="3388500" cy="4068900"/>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pic>
        <p:nvPicPr>
          <p:cNvPr id="74" name="Google Shape;74;p8"/>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75" name="Google Shape;75;p8"/>
          <p:cNvGrpSpPr/>
          <p:nvPr/>
        </p:nvGrpSpPr>
        <p:grpSpPr>
          <a:xfrm>
            <a:off x="-643375" y="-1067499"/>
            <a:ext cx="9232349" cy="7212726"/>
            <a:chOff x="-643375" y="-1067499"/>
            <a:chExt cx="9232349" cy="7212726"/>
          </a:xfrm>
        </p:grpSpPr>
        <p:pic>
          <p:nvPicPr>
            <p:cNvPr id="76" name="Google Shape;76;p8"/>
            <p:cNvPicPr preferRelativeResize="0"/>
            <p:nvPr/>
          </p:nvPicPr>
          <p:blipFill>
            <a:blip r:embed="rId3">
              <a:alphaModFix/>
            </a:blip>
            <a:stretch>
              <a:fillRect/>
            </a:stretch>
          </p:blipFill>
          <p:spPr>
            <a:xfrm>
              <a:off x="167325" y="-1067499"/>
              <a:ext cx="1910274" cy="1864276"/>
            </a:xfrm>
            <a:prstGeom prst="rect">
              <a:avLst/>
            </a:prstGeom>
            <a:noFill/>
            <a:ln>
              <a:noFill/>
            </a:ln>
          </p:spPr>
        </p:pic>
        <p:pic>
          <p:nvPicPr>
            <p:cNvPr id="77" name="Google Shape;77;p8"/>
            <p:cNvPicPr preferRelativeResize="0"/>
            <p:nvPr/>
          </p:nvPicPr>
          <p:blipFill>
            <a:blip r:embed="rId3">
              <a:alphaModFix/>
            </a:blip>
            <a:stretch>
              <a:fillRect/>
            </a:stretch>
          </p:blipFill>
          <p:spPr>
            <a:xfrm>
              <a:off x="-643375" y="2997388"/>
              <a:ext cx="1173636" cy="1145374"/>
            </a:xfrm>
            <a:prstGeom prst="rect">
              <a:avLst/>
            </a:prstGeom>
            <a:noFill/>
            <a:ln>
              <a:noFill/>
            </a:ln>
          </p:spPr>
        </p:pic>
        <p:pic>
          <p:nvPicPr>
            <p:cNvPr id="78" name="Google Shape;78;p8"/>
            <p:cNvPicPr preferRelativeResize="0"/>
            <p:nvPr/>
          </p:nvPicPr>
          <p:blipFill>
            <a:blip r:embed="rId3">
              <a:alphaModFix/>
            </a:blip>
            <a:stretch>
              <a:fillRect/>
            </a:stretch>
          </p:blipFill>
          <p:spPr>
            <a:xfrm>
              <a:off x="6678700" y="4280951"/>
              <a:ext cx="1910274" cy="1864276"/>
            </a:xfrm>
            <a:prstGeom prst="rect">
              <a:avLst/>
            </a:prstGeom>
            <a:noFill/>
            <a:ln>
              <a:noFill/>
            </a:ln>
          </p:spPr>
        </p:pic>
      </p:grpSp>
      <p:grpSp>
        <p:nvGrpSpPr>
          <p:cNvPr id="79" name="Google Shape;79;p8"/>
          <p:cNvGrpSpPr/>
          <p:nvPr/>
        </p:nvGrpSpPr>
        <p:grpSpPr>
          <a:xfrm>
            <a:off x="1221354" y="-1067500"/>
            <a:ext cx="8357185" cy="7156675"/>
            <a:chOff x="1221354" y="-1067500"/>
            <a:chExt cx="8357185" cy="7156675"/>
          </a:xfrm>
        </p:grpSpPr>
        <p:pic>
          <p:nvPicPr>
            <p:cNvPr id="80" name="Google Shape;80;p8"/>
            <p:cNvPicPr preferRelativeResize="0"/>
            <p:nvPr/>
          </p:nvPicPr>
          <p:blipFill>
            <a:blip r:embed="rId4">
              <a:alphaModFix/>
            </a:blip>
            <a:stretch>
              <a:fillRect/>
            </a:stretch>
          </p:blipFill>
          <p:spPr>
            <a:xfrm>
              <a:off x="4631629" y="-1067500"/>
              <a:ext cx="1871216" cy="1864275"/>
            </a:xfrm>
            <a:prstGeom prst="rect">
              <a:avLst/>
            </a:prstGeom>
            <a:noFill/>
            <a:ln>
              <a:noFill/>
            </a:ln>
          </p:spPr>
        </p:pic>
        <p:pic>
          <p:nvPicPr>
            <p:cNvPr id="81" name="Google Shape;81;p8"/>
            <p:cNvPicPr preferRelativeResize="0"/>
            <p:nvPr/>
          </p:nvPicPr>
          <p:blipFill>
            <a:blip r:embed="rId4">
              <a:alphaModFix/>
            </a:blip>
            <a:stretch>
              <a:fillRect/>
            </a:stretch>
          </p:blipFill>
          <p:spPr>
            <a:xfrm>
              <a:off x="8428898" y="1048175"/>
              <a:ext cx="1149641" cy="1145375"/>
            </a:xfrm>
            <a:prstGeom prst="rect">
              <a:avLst/>
            </a:prstGeom>
            <a:noFill/>
            <a:ln>
              <a:noFill/>
            </a:ln>
          </p:spPr>
        </p:pic>
        <p:pic>
          <p:nvPicPr>
            <p:cNvPr id="82" name="Google Shape;82;p8"/>
            <p:cNvPicPr preferRelativeResize="0"/>
            <p:nvPr/>
          </p:nvPicPr>
          <p:blipFill>
            <a:blip r:embed="rId4">
              <a:alphaModFix/>
            </a:blip>
            <a:stretch>
              <a:fillRect/>
            </a:stretch>
          </p:blipFill>
          <p:spPr>
            <a:xfrm>
              <a:off x="1221354" y="4224900"/>
              <a:ext cx="1871216" cy="1864275"/>
            </a:xfrm>
            <a:prstGeom prst="rect">
              <a:avLst/>
            </a:prstGeom>
            <a:noFill/>
            <a:ln>
              <a:noFill/>
            </a:ln>
          </p:spPr>
        </p:pic>
      </p:grpSp>
      <p:sp>
        <p:nvSpPr>
          <p:cNvPr id="83" name="Google Shape;83;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pic>
        <p:nvPicPr>
          <p:cNvPr id="85" name="Google Shape;8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86" name="Google Shape;86;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88" name="Google Shape;88;p9"/>
          <p:cNvGrpSpPr/>
          <p:nvPr/>
        </p:nvGrpSpPr>
        <p:grpSpPr>
          <a:xfrm>
            <a:off x="459625" y="-1283099"/>
            <a:ext cx="8054374" cy="6185687"/>
            <a:chOff x="459625" y="-1283099"/>
            <a:chExt cx="8054374" cy="6185687"/>
          </a:xfrm>
        </p:grpSpPr>
        <p:pic>
          <p:nvPicPr>
            <p:cNvPr id="89" name="Google Shape;89;p9"/>
            <p:cNvPicPr preferRelativeResize="0"/>
            <p:nvPr/>
          </p:nvPicPr>
          <p:blipFill>
            <a:blip r:embed="rId3">
              <a:alphaModFix/>
            </a:blip>
            <a:stretch>
              <a:fillRect/>
            </a:stretch>
          </p:blipFill>
          <p:spPr>
            <a:xfrm>
              <a:off x="6603725" y="-1283099"/>
              <a:ext cx="1910274" cy="1864276"/>
            </a:xfrm>
            <a:prstGeom prst="rect">
              <a:avLst/>
            </a:prstGeom>
            <a:noFill/>
            <a:ln>
              <a:noFill/>
            </a:ln>
          </p:spPr>
        </p:pic>
        <p:pic>
          <p:nvPicPr>
            <p:cNvPr id="90" name="Google Shape;90;p9"/>
            <p:cNvPicPr preferRelativeResize="0"/>
            <p:nvPr/>
          </p:nvPicPr>
          <p:blipFill>
            <a:blip r:embed="rId3">
              <a:alphaModFix/>
            </a:blip>
            <a:stretch>
              <a:fillRect/>
            </a:stretch>
          </p:blipFill>
          <p:spPr>
            <a:xfrm>
              <a:off x="459625" y="3757213"/>
              <a:ext cx="1173636" cy="1145374"/>
            </a:xfrm>
            <a:prstGeom prst="rect">
              <a:avLst/>
            </a:prstGeom>
            <a:noFill/>
            <a:ln>
              <a:noFill/>
            </a:ln>
          </p:spPr>
        </p:pic>
      </p:grpSp>
      <p:grpSp>
        <p:nvGrpSpPr>
          <p:cNvPr id="91" name="Google Shape;91;p9"/>
          <p:cNvGrpSpPr/>
          <p:nvPr/>
        </p:nvGrpSpPr>
        <p:grpSpPr>
          <a:xfrm>
            <a:off x="-434552" y="343613"/>
            <a:ext cx="10013091" cy="5764312"/>
            <a:chOff x="-434552" y="343613"/>
            <a:chExt cx="10013091" cy="5764312"/>
          </a:xfrm>
        </p:grpSpPr>
        <p:pic>
          <p:nvPicPr>
            <p:cNvPr id="92" name="Google Shape;92;p9"/>
            <p:cNvPicPr preferRelativeResize="0"/>
            <p:nvPr/>
          </p:nvPicPr>
          <p:blipFill>
            <a:blip r:embed="rId4">
              <a:alphaModFix/>
            </a:blip>
            <a:stretch>
              <a:fillRect/>
            </a:stretch>
          </p:blipFill>
          <p:spPr>
            <a:xfrm>
              <a:off x="-434552" y="343613"/>
              <a:ext cx="1149641" cy="1145375"/>
            </a:xfrm>
            <a:prstGeom prst="rect">
              <a:avLst/>
            </a:prstGeom>
            <a:noFill/>
            <a:ln>
              <a:noFill/>
            </a:ln>
          </p:spPr>
        </p:pic>
        <p:pic>
          <p:nvPicPr>
            <p:cNvPr id="93" name="Google Shape;93;p9"/>
            <p:cNvPicPr preferRelativeResize="0"/>
            <p:nvPr/>
          </p:nvPicPr>
          <p:blipFill>
            <a:blip r:embed="rId4">
              <a:alphaModFix/>
            </a:blip>
            <a:stretch>
              <a:fillRect/>
            </a:stretch>
          </p:blipFill>
          <p:spPr>
            <a:xfrm>
              <a:off x="5866129" y="4243650"/>
              <a:ext cx="1871216" cy="1864275"/>
            </a:xfrm>
            <a:prstGeom prst="rect">
              <a:avLst/>
            </a:prstGeom>
            <a:noFill/>
            <a:ln>
              <a:noFill/>
            </a:ln>
          </p:spPr>
        </p:pic>
        <p:pic>
          <p:nvPicPr>
            <p:cNvPr id="94" name="Google Shape;94;p9"/>
            <p:cNvPicPr preferRelativeResize="0"/>
            <p:nvPr/>
          </p:nvPicPr>
          <p:blipFill>
            <a:blip r:embed="rId4">
              <a:alphaModFix/>
            </a:blip>
            <a:stretch>
              <a:fillRect/>
            </a:stretch>
          </p:blipFill>
          <p:spPr>
            <a:xfrm>
              <a:off x="8428898" y="2063813"/>
              <a:ext cx="1149641" cy="1145375"/>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10"/>
          <p:cNvSpPr>
            <a:spLocks noGrp="1"/>
          </p:cNvSpPr>
          <p:nvPr>
            <p:ph type="pic" idx="2"/>
          </p:nvPr>
        </p:nvSpPr>
        <p:spPr>
          <a:xfrm>
            <a:off x="-6875" y="0"/>
            <a:ext cx="9144000" cy="5157300"/>
          </a:xfrm>
          <a:prstGeom prst="rect">
            <a:avLst/>
          </a:prstGeom>
          <a:noFill/>
          <a:ln>
            <a:noFill/>
          </a:ln>
        </p:spPr>
      </p:sp>
      <p:sp>
        <p:nvSpPr>
          <p:cNvPr id="97" name="Google Shape;97;p10"/>
          <p:cNvSpPr txBox="1">
            <a:spLocks noGrp="1"/>
          </p:cNvSpPr>
          <p:nvPr>
            <p:ph type="title"/>
          </p:nvPr>
        </p:nvSpPr>
        <p:spPr>
          <a:xfrm>
            <a:off x="720000" y="403800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0"/>
        <p:cNvGrpSpPr/>
        <p:nvPr/>
      </p:nvGrpSpPr>
      <p:grpSpPr>
        <a:xfrm>
          <a:off x="0" y="0"/>
          <a:ext cx="0" cy="0"/>
          <a:chOff x="0" y="0"/>
          <a:chExt cx="0" cy="0"/>
        </a:xfrm>
      </p:grpSpPr>
      <p:pic>
        <p:nvPicPr>
          <p:cNvPr id="111" name="Google Shape;111;p1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12" name="Google Shape;112;p13"/>
          <p:cNvGrpSpPr/>
          <p:nvPr/>
        </p:nvGrpSpPr>
        <p:grpSpPr>
          <a:xfrm>
            <a:off x="-467162" y="694244"/>
            <a:ext cx="9522512" cy="5029213"/>
            <a:chOff x="-467162" y="694244"/>
            <a:chExt cx="9522512" cy="5029213"/>
          </a:xfrm>
        </p:grpSpPr>
        <p:pic>
          <p:nvPicPr>
            <p:cNvPr id="113" name="Google Shape;113;p13"/>
            <p:cNvPicPr preferRelativeResize="0"/>
            <p:nvPr/>
          </p:nvPicPr>
          <p:blipFill>
            <a:blip r:embed="rId3">
              <a:alphaModFix/>
            </a:blip>
            <a:stretch>
              <a:fillRect/>
            </a:stretch>
          </p:blipFill>
          <p:spPr>
            <a:xfrm>
              <a:off x="3688325" y="4608494"/>
              <a:ext cx="1142475" cy="1114963"/>
            </a:xfrm>
            <a:prstGeom prst="rect">
              <a:avLst/>
            </a:prstGeom>
            <a:noFill/>
            <a:ln>
              <a:noFill/>
            </a:ln>
          </p:spPr>
        </p:pic>
        <p:pic>
          <p:nvPicPr>
            <p:cNvPr id="114" name="Google Shape;114;p13"/>
            <p:cNvPicPr preferRelativeResize="0"/>
            <p:nvPr/>
          </p:nvPicPr>
          <p:blipFill>
            <a:blip r:embed="rId3">
              <a:alphaModFix/>
            </a:blip>
            <a:stretch>
              <a:fillRect/>
            </a:stretch>
          </p:blipFill>
          <p:spPr>
            <a:xfrm>
              <a:off x="8367800" y="3610947"/>
              <a:ext cx="687550" cy="670984"/>
            </a:xfrm>
            <a:prstGeom prst="rect">
              <a:avLst/>
            </a:prstGeom>
            <a:noFill/>
            <a:ln>
              <a:noFill/>
            </a:ln>
          </p:spPr>
        </p:pic>
        <p:pic>
          <p:nvPicPr>
            <p:cNvPr id="115" name="Google Shape;115;p13"/>
            <p:cNvPicPr preferRelativeResize="0"/>
            <p:nvPr/>
          </p:nvPicPr>
          <p:blipFill>
            <a:blip r:embed="rId3">
              <a:alphaModFix/>
            </a:blip>
            <a:stretch>
              <a:fillRect/>
            </a:stretch>
          </p:blipFill>
          <p:spPr>
            <a:xfrm>
              <a:off x="-467162" y="694244"/>
              <a:ext cx="1142475" cy="1114963"/>
            </a:xfrm>
            <a:prstGeom prst="rect">
              <a:avLst/>
            </a:prstGeom>
            <a:noFill/>
            <a:ln>
              <a:noFill/>
            </a:ln>
          </p:spPr>
        </p:pic>
      </p:grpSp>
      <p:grpSp>
        <p:nvGrpSpPr>
          <p:cNvPr id="116" name="Google Shape;116;p13"/>
          <p:cNvGrpSpPr/>
          <p:nvPr/>
        </p:nvGrpSpPr>
        <p:grpSpPr>
          <a:xfrm>
            <a:off x="174566" y="-669938"/>
            <a:ext cx="9307241" cy="5527249"/>
            <a:chOff x="174566" y="-669938"/>
            <a:chExt cx="9307241" cy="5527249"/>
          </a:xfrm>
        </p:grpSpPr>
        <p:pic>
          <p:nvPicPr>
            <p:cNvPr id="117" name="Google Shape;117;p13"/>
            <p:cNvPicPr preferRelativeResize="0"/>
            <p:nvPr/>
          </p:nvPicPr>
          <p:blipFill>
            <a:blip r:embed="rId4">
              <a:alphaModFix/>
            </a:blip>
            <a:stretch>
              <a:fillRect/>
            </a:stretch>
          </p:blipFill>
          <p:spPr>
            <a:xfrm>
              <a:off x="6711742" y="-669938"/>
              <a:ext cx="1119118" cy="1114965"/>
            </a:xfrm>
            <a:prstGeom prst="rect">
              <a:avLst/>
            </a:prstGeom>
            <a:noFill/>
            <a:ln>
              <a:noFill/>
            </a:ln>
          </p:spPr>
        </p:pic>
        <p:pic>
          <p:nvPicPr>
            <p:cNvPr id="118" name="Google Shape;118;p13"/>
            <p:cNvPicPr preferRelativeResize="0"/>
            <p:nvPr/>
          </p:nvPicPr>
          <p:blipFill>
            <a:blip r:embed="rId4">
              <a:alphaModFix/>
            </a:blip>
            <a:stretch>
              <a:fillRect/>
            </a:stretch>
          </p:blipFill>
          <p:spPr>
            <a:xfrm>
              <a:off x="174566" y="4172298"/>
              <a:ext cx="687566" cy="685014"/>
            </a:xfrm>
            <a:prstGeom prst="rect">
              <a:avLst/>
            </a:prstGeom>
            <a:noFill/>
            <a:ln>
              <a:noFill/>
            </a:ln>
          </p:spPr>
        </p:pic>
        <p:pic>
          <p:nvPicPr>
            <p:cNvPr id="119" name="Google Shape;119;p13"/>
            <p:cNvPicPr preferRelativeResize="0"/>
            <p:nvPr/>
          </p:nvPicPr>
          <p:blipFill>
            <a:blip r:embed="rId4">
              <a:alphaModFix/>
            </a:blip>
            <a:stretch>
              <a:fillRect/>
            </a:stretch>
          </p:blipFill>
          <p:spPr>
            <a:xfrm>
              <a:off x="8794241" y="1296010"/>
              <a:ext cx="687566" cy="685014"/>
            </a:xfrm>
            <a:prstGeom prst="rect">
              <a:avLst/>
            </a:prstGeom>
            <a:noFill/>
            <a:ln>
              <a:noFill/>
            </a:ln>
          </p:spPr>
        </p:pic>
      </p:grpSp>
      <p:sp>
        <p:nvSpPr>
          <p:cNvPr id="120" name="Google Shape;1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3"/>
          <p:cNvSpPr txBox="1">
            <a:spLocks noGrp="1"/>
          </p:cNvSpPr>
          <p:nvPr>
            <p:ph type="title" idx="2" hasCustomPrompt="1"/>
          </p:nvPr>
        </p:nvSpPr>
        <p:spPr>
          <a:xfrm>
            <a:off x="1505400"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3" hasCustomPrompt="1"/>
          </p:nvPr>
        </p:nvSpPr>
        <p:spPr>
          <a:xfrm>
            <a:off x="1505400"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title" idx="4" hasCustomPrompt="1"/>
          </p:nvPr>
        </p:nvSpPr>
        <p:spPr>
          <a:xfrm>
            <a:off x="4204675"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5" hasCustomPrompt="1"/>
          </p:nvPr>
        </p:nvSpPr>
        <p:spPr>
          <a:xfrm>
            <a:off x="4204675"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6" hasCustomPrompt="1"/>
          </p:nvPr>
        </p:nvSpPr>
        <p:spPr>
          <a:xfrm>
            <a:off x="6903950"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7" hasCustomPrompt="1"/>
          </p:nvPr>
        </p:nvSpPr>
        <p:spPr>
          <a:xfrm>
            <a:off x="6903950"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subTitle" idx="1"/>
          </p:nvPr>
        </p:nvSpPr>
        <p:spPr>
          <a:xfrm>
            <a:off x="720000" y="21327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28" name="Google Shape;128;p13"/>
          <p:cNvSpPr txBox="1">
            <a:spLocks noGrp="1"/>
          </p:cNvSpPr>
          <p:nvPr>
            <p:ph type="subTitle" idx="8"/>
          </p:nvPr>
        </p:nvSpPr>
        <p:spPr>
          <a:xfrm>
            <a:off x="3419275" y="21327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29" name="Google Shape;129;p13"/>
          <p:cNvSpPr txBox="1">
            <a:spLocks noGrp="1"/>
          </p:cNvSpPr>
          <p:nvPr>
            <p:ph type="subTitle" idx="9"/>
          </p:nvPr>
        </p:nvSpPr>
        <p:spPr>
          <a:xfrm>
            <a:off x="6118550" y="21327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30" name="Google Shape;130;p13"/>
          <p:cNvSpPr txBox="1">
            <a:spLocks noGrp="1"/>
          </p:cNvSpPr>
          <p:nvPr>
            <p:ph type="subTitle" idx="13"/>
          </p:nvPr>
        </p:nvSpPr>
        <p:spPr>
          <a:xfrm>
            <a:off x="720000" y="35662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31" name="Google Shape;131;p13"/>
          <p:cNvSpPr txBox="1">
            <a:spLocks noGrp="1"/>
          </p:cNvSpPr>
          <p:nvPr>
            <p:ph type="subTitle" idx="14"/>
          </p:nvPr>
        </p:nvSpPr>
        <p:spPr>
          <a:xfrm>
            <a:off x="3419275" y="35662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32" name="Google Shape;132;p13"/>
          <p:cNvSpPr txBox="1">
            <a:spLocks noGrp="1"/>
          </p:cNvSpPr>
          <p:nvPr>
            <p:ph type="subTitle" idx="15"/>
          </p:nvPr>
        </p:nvSpPr>
        <p:spPr>
          <a:xfrm>
            <a:off x="6118550" y="35662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Open Sans"/>
              <a:buNone/>
              <a:defRPr sz="3000">
                <a:solidFill>
                  <a:schemeClr val="dk1"/>
                </a:solidFill>
                <a:latin typeface="Open Sans"/>
                <a:ea typeface="Open Sans"/>
                <a:cs typeface="Open Sans"/>
                <a:sym typeface="Open Sans"/>
              </a:defRPr>
            </a:lvl1pPr>
            <a:lvl2pPr lvl="1"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2pPr>
            <a:lvl3pPr lvl="2"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3pPr>
            <a:lvl4pPr lvl="3"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4pPr>
            <a:lvl5pPr lvl="4"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5pPr>
            <a:lvl6pPr lvl="5"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6pPr>
            <a:lvl7pPr lvl="6"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7pPr>
            <a:lvl8pPr lvl="7"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8pPr>
            <a:lvl9pPr lvl="8"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3" Type="http://schemas.openxmlformats.org/officeDocument/2006/relationships/hyperlink" Target="http://www.linkedin.com/in/jigar-patel-a4157821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hyperlink" Target="https://github.com/jigarpatel191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ctrTitle"/>
          </p:nvPr>
        </p:nvSpPr>
        <p:spPr>
          <a:xfrm>
            <a:off x="1446450" y="2236950"/>
            <a:ext cx="6251100" cy="14008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CORONA VIRUS ANALYSIS</a:t>
            </a:r>
            <a:endParaRPr sz="4000" dirty="0"/>
          </a:p>
        </p:txBody>
      </p:sp>
      <p:sp>
        <p:nvSpPr>
          <p:cNvPr id="297" name="Google Shape;297;p28"/>
          <p:cNvSpPr txBox="1">
            <a:spLocks noGrp="1"/>
          </p:cNvSpPr>
          <p:nvPr>
            <p:ph type="subTitle" idx="1"/>
          </p:nvPr>
        </p:nvSpPr>
        <p:spPr>
          <a:xfrm>
            <a:off x="4269000" y="4558473"/>
            <a:ext cx="62511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i="1" dirty="0"/>
              <a:t>By Jigar Pankajbhai Patel</a:t>
            </a:r>
            <a:endParaRPr i="1" dirty="0"/>
          </a:p>
        </p:txBody>
      </p:sp>
      <p:cxnSp>
        <p:nvCxnSpPr>
          <p:cNvPr id="298" name="Google Shape;298;p28"/>
          <p:cNvCxnSpPr/>
          <p:nvPr/>
        </p:nvCxnSpPr>
        <p:spPr>
          <a:xfrm>
            <a:off x="4269000" y="3747921"/>
            <a:ext cx="606000" cy="0"/>
          </a:xfrm>
          <a:prstGeom prst="straightConnector1">
            <a:avLst/>
          </a:prstGeom>
          <a:noFill/>
          <a:ln w="38100" cap="flat" cmpd="sng">
            <a:solidFill>
              <a:schemeClr val="dk1"/>
            </a:solidFill>
            <a:prstDash val="solid"/>
            <a:round/>
            <a:headEnd type="none" w="med" len="med"/>
            <a:tailEnd type="none" w="med" len="med"/>
          </a:ln>
        </p:spPr>
      </p:cxnSp>
      <p:pic>
        <p:nvPicPr>
          <p:cNvPr id="2" name="Picture 1" descr="A logo with two people on it&#10;&#10;Description automatically generated">
            <a:extLst>
              <a:ext uri="{FF2B5EF4-FFF2-40B4-BE49-F238E27FC236}">
                <a16:creationId xmlns:a16="http://schemas.microsoft.com/office/drawing/2014/main" id="{48CEFF3A-2B5F-2790-7185-3FD183B69DD1}"/>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l="3475" t="24933" r="5360" b="22267"/>
          <a:stretch/>
        </p:blipFill>
        <p:spPr bwMode="auto">
          <a:xfrm>
            <a:off x="3542642" y="209309"/>
            <a:ext cx="1756599" cy="1017378"/>
          </a:xfrm>
          <a:prstGeom prst="rect">
            <a:avLst/>
          </a:prstGeom>
          <a:noFill/>
          <a:ln>
            <a:noFill/>
          </a:ln>
          <a:extLst>
            <a:ext uri="{53640926-AAD7-44D8-BBD7-CCE9431645EC}">
              <a14:shadowObscured xmlns:a14="http://schemas.microsoft.com/office/drawing/2010/main"/>
            </a:ext>
          </a:extLst>
        </p:spPr>
      </p:pic>
      <p:sp>
        <p:nvSpPr>
          <p:cNvPr id="3" name="Google Shape;296;p28">
            <a:extLst>
              <a:ext uri="{FF2B5EF4-FFF2-40B4-BE49-F238E27FC236}">
                <a16:creationId xmlns:a16="http://schemas.microsoft.com/office/drawing/2014/main" id="{FC9BD2BD-1075-16E5-94D7-CA23C5DBD597}"/>
              </a:ext>
            </a:extLst>
          </p:cNvPr>
          <p:cNvSpPr txBox="1">
            <a:spLocks/>
          </p:cNvSpPr>
          <p:nvPr/>
        </p:nvSpPr>
        <p:spPr>
          <a:xfrm>
            <a:off x="1446450" y="1565553"/>
            <a:ext cx="6251100" cy="6713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191919"/>
              </a:buClr>
              <a:buSzPts val="5200"/>
              <a:buFont typeface="Open Sans"/>
              <a:buNone/>
              <a:defRPr sz="5600" b="0" i="0" u="none" strike="noStrike" cap="none">
                <a:solidFill>
                  <a:schemeClr val="dk1"/>
                </a:solidFill>
                <a:latin typeface="Open Sans"/>
                <a:ea typeface="Open Sans"/>
                <a:cs typeface="Open Sans"/>
                <a:sym typeface="Open Sans"/>
              </a:defRPr>
            </a:lvl1pPr>
            <a:lvl2pPr marR="0" lvl="1" algn="ctr" rtl="0">
              <a:lnSpc>
                <a:spcPct val="100000"/>
              </a:lnSpc>
              <a:spcBef>
                <a:spcPts val="0"/>
              </a:spcBef>
              <a:spcAft>
                <a:spcPts val="0"/>
              </a:spcAft>
              <a:buClr>
                <a:srgbClr val="191919"/>
              </a:buClr>
              <a:buSzPts val="5200"/>
              <a:buFont typeface="Open Sans"/>
              <a:buNone/>
              <a:defRPr sz="5200" b="0" i="0" u="none" strike="noStrike" cap="none">
                <a:solidFill>
                  <a:srgbClr val="191919"/>
                </a:solidFill>
                <a:latin typeface="Open Sans"/>
                <a:ea typeface="Open Sans"/>
                <a:cs typeface="Open Sans"/>
                <a:sym typeface="Open Sans"/>
              </a:defRPr>
            </a:lvl2pPr>
            <a:lvl3pPr marR="0" lvl="2" algn="ctr" rtl="0">
              <a:lnSpc>
                <a:spcPct val="100000"/>
              </a:lnSpc>
              <a:spcBef>
                <a:spcPts val="0"/>
              </a:spcBef>
              <a:spcAft>
                <a:spcPts val="0"/>
              </a:spcAft>
              <a:buClr>
                <a:srgbClr val="191919"/>
              </a:buClr>
              <a:buSzPts val="5200"/>
              <a:buFont typeface="Open Sans"/>
              <a:buNone/>
              <a:defRPr sz="5200" b="0" i="0" u="none" strike="noStrike" cap="none">
                <a:solidFill>
                  <a:srgbClr val="191919"/>
                </a:solidFill>
                <a:latin typeface="Open Sans"/>
                <a:ea typeface="Open Sans"/>
                <a:cs typeface="Open Sans"/>
                <a:sym typeface="Open Sans"/>
              </a:defRPr>
            </a:lvl3pPr>
            <a:lvl4pPr marR="0" lvl="3" algn="ctr" rtl="0">
              <a:lnSpc>
                <a:spcPct val="100000"/>
              </a:lnSpc>
              <a:spcBef>
                <a:spcPts val="0"/>
              </a:spcBef>
              <a:spcAft>
                <a:spcPts val="0"/>
              </a:spcAft>
              <a:buClr>
                <a:srgbClr val="191919"/>
              </a:buClr>
              <a:buSzPts val="5200"/>
              <a:buFont typeface="Open Sans"/>
              <a:buNone/>
              <a:defRPr sz="5200" b="0" i="0" u="none" strike="noStrike" cap="none">
                <a:solidFill>
                  <a:srgbClr val="191919"/>
                </a:solidFill>
                <a:latin typeface="Open Sans"/>
                <a:ea typeface="Open Sans"/>
                <a:cs typeface="Open Sans"/>
                <a:sym typeface="Open Sans"/>
              </a:defRPr>
            </a:lvl4pPr>
            <a:lvl5pPr marR="0" lvl="4" algn="ctr" rtl="0">
              <a:lnSpc>
                <a:spcPct val="100000"/>
              </a:lnSpc>
              <a:spcBef>
                <a:spcPts val="0"/>
              </a:spcBef>
              <a:spcAft>
                <a:spcPts val="0"/>
              </a:spcAft>
              <a:buClr>
                <a:srgbClr val="191919"/>
              </a:buClr>
              <a:buSzPts val="5200"/>
              <a:buFont typeface="Open Sans"/>
              <a:buNone/>
              <a:defRPr sz="5200" b="0" i="0" u="none" strike="noStrike" cap="none">
                <a:solidFill>
                  <a:srgbClr val="191919"/>
                </a:solidFill>
                <a:latin typeface="Open Sans"/>
                <a:ea typeface="Open Sans"/>
                <a:cs typeface="Open Sans"/>
                <a:sym typeface="Open Sans"/>
              </a:defRPr>
            </a:lvl5pPr>
            <a:lvl6pPr marR="0" lvl="5" algn="ctr" rtl="0">
              <a:lnSpc>
                <a:spcPct val="100000"/>
              </a:lnSpc>
              <a:spcBef>
                <a:spcPts val="0"/>
              </a:spcBef>
              <a:spcAft>
                <a:spcPts val="0"/>
              </a:spcAft>
              <a:buClr>
                <a:srgbClr val="191919"/>
              </a:buClr>
              <a:buSzPts val="5200"/>
              <a:buFont typeface="Open Sans"/>
              <a:buNone/>
              <a:defRPr sz="5200" b="0" i="0" u="none" strike="noStrike" cap="none">
                <a:solidFill>
                  <a:srgbClr val="191919"/>
                </a:solidFill>
                <a:latin typeface="Open Sans"/>
                <a:ea typeface="Open Sans"/>
                <a:cs typeface="Open Sans"/>
                <a:sym typeface="Open Sans"/>
              </a:defRPr>
            </a:lvl6pPr>
            <a:lvl7pPr marR="0" lvl="6" algn="ctr" rtl="0">
              <a:lnSpc>
                <a:spcPct val="100000"/>
              </a:lnSpc>
              <a:spcBef>
                <a:spcPts val="0"/>
              </a:spcBef>
              <a:spcAft>
                <a:spcPts val="0"/>
              </a:spcAft>
              <a:buClr>
                <a:srgbClr val="191919"/>
              </a:buClr>
              <a:buSzPts val="5200"/>
              <a:buFont typeface="Open Sans"/>
              <a:buNone/>
              <a:defRPr sz="5200" b="0" i="0" u="none" strike="noStrike" cap="none">
                <a:solidFill>
                  <a:srgbClr val="191919"/>
                </a:solidFill>
                <a:latin typeface="Open Sans"/>
                <a:ea typeface="Open Sans"/>
                <a:cs typeface="Open Sans"/>
                <a:sym typeface="Open Sans"/>
              </a:defRPr>
            </a:lvl7pPr>
            <a:lvl8pPr marR="0" lvl="7" algn="ctr" rtl="0">
              <a:lnSpc>
                <a:spcPct val="100000"/>
              </a:lnSpc>
              <a:spcBef>
                <a:spcPts val="0"/>
              </a:spcBef>
              <a:spcAft>
                <a:spcPts val="0"/>
              </a:spcAft>
              <a:buClr>
                <a:srgbClr val="191919"/>
              </a:buClr>
              <a:buSzPts val="5200"/>
              <a:buFont typeface="Open Sans"/>
              <a:buNone/>
              <a:defRPr sz="5200" b="0" i="0" u="none" strike="noStrike" cap="none">
                <a:solidFill>
                  <a:srgbClr val="191919"/>
                </a:solidFill>
                <a:latin typeface="Open Sans"/>
                <a:ea typeface="Open Sans"/>
                <a:cs typeface="Open Sans"/>
                <a:sym typeface="Open Sans"/>
              </a:defRPr>
            </a:lvl8pPr>
            <a:lvl9pPr marR="0" lvl="8" algn="ctr" rtl="0">
              <a:lnSpc>
                <a:spcPct val="100000"/>
              </a:lnSpc>
              <a:spcBef>
                <a:spcPts val="0"/>
              </a:spcBef>
              <a:spcAft>
                <a:spcPts val="0"/>
              </a:spcAft>
              <a:buClr>
                <a:srgbClr val="191919"/>
              </a:buClr>
              <a:buSzPts val="5200"/>
              <a:buFont typeface="Open Sans"/>
              <a:buNone/>
              <a:defRPr sz="5200" b="0" i="0" u="none" strike="noStrike" cap="none">
                <a:solidFill>
                  <a:srgbClr val="191919"/>
                </a:solidFill>
                <a:latin typeface="Open Sans"/>
                <a:ea typeface="Open Sans"/>
                <a:cs typeface="Open Sans"/>
                <a:sym typeface="Open Sans"/>
              </a:defRPr>
            </a:lvl9pPr>
          </a:lstStyle>
          <a:p>
            <a:r>
              <a:rPr lang="en-CA" sz="4000" dirty="0"/>
              <a:t>PROJECT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8FF6-2251-D895-DA61-1AE2E736C7A9}"/>
              </a:ext>
            </a:extLst>
          </p:cNvPr>
          <p:cNvSpPr>
            <a:spLocks noGrp="1"/>
          </p:cNvSpPr>
          <p:nvPr>
            <p:ph type="title"/>
          </p:nvPr>
        </p:nvSpPr>
        <p:spPr>
          <a:xfrm>
            <a:off x="-1495287" y="252485"/>
            <a:ext cx="7704000" cy="572700"/>
          </a:xfrm>
        </p:spPr>
        <p:txBody>
          <a:bodyPr/>
          <a:lstStyle/>
          <a:p>
            <a:r>
              <a:rPr lang="en-US" sz="1800" dirty="0">
                <a:solidFill>
                  <a:srgbClr val="008000"/>
                </a:solidFill>
                <a:latin typeface="Consolas" panose="020B0609020204030204" pitchFamily="49" charset="0"/>
              </a:rPr>
              <a:t>Q3. Check total number of rows</a:t>
            </a:r>
            <a:endParaRPr lang="en-CA" dirty="0"/>
          </a:p>
        </p:txBody>
      </p:sp>
      <p:pic>
        <p:nvPicPr>
          <p:cNvPr id="8" name="Picture 7" descr="A black screen with white text&#10;&#10;Description automatically generated">
            <a:extLst>
              <a:ext uri="{FF2B5EF4-FFF2-40B4-BE49-F238E27FC236}">
                <a16:creationId xmlns:a16="http://schemas.microsoft.com/office/drawing/2014/main" id="{8B1B5AFD-9D5B-253D-28BE-6B757FB62CF6}"/>
              </a:ext>
            </a:extLst>
          </p:cNvPr>
          <p:cNvPicPr>
            <a:picLocks noChangeAspect="1"/>
          </p:cNvPicPr>
          <p:nvPr/>
        </p:nvPicPr>
        <p:blipFill>
          <a:blip r:embed="rId2"/>
          <a:stretch>
            <a:fillRect/>
          </a:stretch>
        </p:blipFill>
        <p:spPr>
          <a:xfrm>
            <a:off x="1068635" y="1479702"/>
            <a:ext cx="3018259" cy="1092047"/>
          </a:xfrm>
          <a:prstGeom prst="rect">
            <a:avLst/>
          </a:prstGeom>
        </p:spPr>
      </p:pic>
      <p:pic>
        <p:nvPicPr>
          <p:cNvPr id="10" name="Picture 9">
            <a:extLst>
              <a:ext uri="{FF2B5EF4-FFF2-40B4-BE49-F238E27FC236}">
                <a16:creationId xmlns:a16="http://schemas.microsoft.com/office/drawing/2014/main" id="{94D20BCB-7C88-8F8A-F8AE-5B45ED68D74D}"/>
              </a:ext>
            </a:extLst>
          </p:cNvPr>
          <p:cNvPicPr>
            <a:picLocks noChangeAspect="1"/>
          </p:cNvPicPr>
          <p:nvPr/>
        </p:nvPicPr>
        <p:blipFill>
          <a:blip r:embed="rId3"/>
          <a:stretch>
            <a:fillRect/>
          </a:stretch>
        </p:blipFill>
        <p:spPr>
          <a:xfrm>
            <a:off x="4700185" y="1583419"/>
            <a:ext cx="2240442" cy="911389"/>
          </a:xfrm>
          <a:prstGeom prst="rect">
            <a:avLst/>
          </a:prstGeom>
        </p:spPr>
      </p:pic>
      <p:sp>
        <p:nvSpPr>
          <p:cNvPr id="11" name="TextBox 10">
            <a:extLst>
              <a:ext uri="{FF2B5EF4-FFF2-40B4-BE49-F238E27FC236}">
                <a16:creationId xmlns:a16="http://schemas.microsoft.com/office/drawing/2014/main" id="{2412E53A-9608-1FF2-C176-8D7D48A7A172}"/>
              </a:ext>
            </a:extLst>
          </p:cNvPr>
          <p:cNvSpPr txBox="1"/>
          <p:nvPr/>
        </p:nvSpPr>
        <p:spPr>
          <a:xfrm>
            <a:off x="1795749" y="3016605"/>
            <a:ext cx="6632154" cy="307777"/>
          </a:xfrm>
          <a:prstGeom prst="rect">
            <a:avLst/>
          </a:prstGeom>
          <a:noFill/>
        </p:spPr>
        <p:txBody>
          <a:bodyPr wrap="square" rtlCol="0">
            <a:spAutoFit/>
          </a:bodyPr>
          <a:lstStyle/>
          <a:p>
            <a:r>
              <a:rPr lang="en-US" dirty="0">
                <a:latin typeface="Calibri (Body)"/>
              </a:rPr>
              <a:t>Here we can see that there is total </a:t>
            </a:r>
            <a:r>
              <a:rPr lang="en-US" b="1" dirty="0">
                <a:latin typeface="Calibri (Body)"/>
              </a:rPr>
              <a:t>78,386</a:t>
            </a:r>
            <a:r>
              <a:rPr lang="en-US" dirty="0">
                <a:latin typeface="Calibri (Body)"/>
              </a:rPr>
              <a:t> rows in the table.</a:t>
            </a:r>
            <a:endParaRPr lang="en-CA" dirty="0">
              <a:latin typeface="Calibri (Body)"/>
            </a:endParaRPr>
          </a:p>
        </p:txBody>
      </p:sp>
    </p:spTree>
    <p:extLst>
      <p:ext uri="{BB962C8B-B14F-4D97-AF65-F5344CB8AC3E}">
        <p14:creationId xmlns:p14="http://schemas.microsoft.com/office/powerpoint/2010/main" val="278803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3A9B-C034-4131-AEDF-6522A86A4F30}"/>
              </a:ext>
            </a:extLst>
          </p:cNvPr>
          <p:cNvSpPr>
            <a:spLocks noGrp="1"/>
          </p:cNvSpPr>
          <p:nvPr>
            <p:ph type="title"/>
          </p:nvPr>
        </p:nvSpPr>
        <p:spPr>
          <a:xfrm>
            <a:off x="-821329" y="186086"/>
            <a:ext cx="7704000" cy="572700"/>
          </a:xfrm>
        </p:spPr>
        <p:txBody>
          <a:bodyPr/>
          <a:lstStyle/>
          <a:p>
            <a:r>
              <a:rPr lang="en-US" sz="1800" dirty="0">
                <a:solidFill>
                  <a:srgbClr val="008000"/>
                </a:solidFill>
                <a:latin typeface="Consolas" panose="020B0609020204030204" pitchFamily="49" charset="0"/>
              </a:rPr>
              <a:t>Q4. Check what is </a:t>
            </a:r>
            <a:r>
              <a:rPr lang="en-US" sz="1800" dirty="0" err="1">
                <a:solidFill>
                  <a:srgbClr val="008000"/>
                </a:solidFill>
                <a:latin typeface="Consolas" panose="020B0609020204030204" pitchFamily="49" charset="0"/>
              </a:rPr>
              <a:t>start_date</a:t>
            </a:r>
            <a:r>
              <a:rPr lang="en-US" sz="1800" dirty="0">
                <a:solidFill>
                  <a:srgbClr val="008000"/>
                </a:solidFill>
                <a:latin typeface="Consolas" panose="020B0609020204030204" pitchFamily="49" charset="0"/>
              </a:rPr>
              <a:t> and </a:t>
            </a:r>
            <a:r>
              <a:rPr lang="en-US" sz="1800" dirty="0" err="1">
                <a:solidFill>
                  <a:srgbClr val="008000"/>
                </a:solidFill>
                <a:latin typeface="Consolas" panose="020B0609020204030204" pitchFamily="49" charset="0"/>
              </a:rPr>
              <a:t>end_date</a:t>
            </a:r>
            <a:endParaRPr lang="en-CA" dirty="0"/>
          </a:p>
        </p:txBody>
      </p:sp>
      <p:pic>
        <p:nvPicPr>
          <p:cNvPr id="8" name="Picture 7">
            <a:extLst>
              <a:ext uri="{FF2B5EF4-FFF2-40B4-BE49-F238E27FC236}">
                <a16:creationId xmlns:a16="http://schemas.microsoft.com/office/drawing/2014/main" id="{D9C61E6B-BD41-267C-EF60-295DC242B006}"/>
              </a:ext>
            </a:extLst>
          </p:cNvPr>
          <p:cNvPicPr>
            <a:picLocks noChangeAspect="1"/>
          </p:cNvPicPr>
          <p:nvPr/>
        </p:nvPicPr>
        <p:blipFill>
          <a:blip r:embed="rId2"/>
          <a:stretch>
            <a:fillRect/>
          </a:stretch>
        </p:blipFill>
        <p:spPr>
          <a:xfrm>
            <a:off x="1547812" y="1182247"/>
            <a:ext cx="6343703" cy="966042"/>
          </a:xfrm>
          <a:prstGeom prst="rect">
            <a:avLst/>
          </a:prstGeom>
        </p:spPr>
      </p:pic>
      <p:pic>
        <p:nvPicPr>
          <p:cNvPr id="10" name="Picture 9">
            <a:extLst>
              <a:ext uri="{FF2B5EF4-FFF2-40B4-BE49-F238E27FC236}">
                <a16:creationId xmlns:a16="http://schemas.microsoft.com/office/drawing/2014/main" id="{919D6E35-7BAE-DC5B-628A-8618E375BAC1}"/>
              </a:ext>
            </a:extLst>
          </p:cNvPr>
          <p:cNvPicPr>
            <a:picLocks noChangeAspect="1"/>
          </p:cNvPicPr>
          <p:nvPr/>
        </p:nvPicPr>
        <p:blipFill>
          <a:blip r:embed="rId3"/>
          <a:stretch>
            <a:fillRect/>
          </a:stretch>
        </p:blipFill>
        <p:spPr>
          <a:xfrm>
            <a:off x="3030671" y="2571750"/>
            <a:ext cx="3082657" cy="719287"/>
          </a:xfrm>
          <a:prstGeom prst="rect">
            <a:avLst/>
          </a:prstGeom>
        </p:spPr>
      </p:pic>
    </p:spTree>
    <p:extLst>
      <p:ext uri="{BB962C8B-B14F-4D97-AF65-F5344CB8AC3E}">
        <p14:creationId xmlns:p14="http://schemas.microsoft.com/office/powerpoint/2010/main" val="250264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FDD-8564-A71A-310A-0482C889809C}"/>
              </a:ext>
            </a:extLst>
          </p:cNvPr>
          <p:cNvSpPr>
            <a:spLocks noGrp="1"/>
          </p:cNvSpPr>
          <p:nvPr>
            <p:ph type="title"/>
          </p:nvPr>
        </p:nvSpPr>
        <p:spPr>
          <a:xfrm>
            <a:off x="-903451" y="255176"/>
            <a:ext cx="7704000" cy="572700"/>
          </a:xfrm>
        </p:spPr>
        <p:txBody>
          <a:bodyPr/>
          <a:lstStyle/>
          <a:p>
            <a:r>
              <a:rPr lang="en-US" sz="1800" dirty="0">
                <a:solidFill>
                  <a:srgbClr val="008000"/>
                </a:solidFill>
                <a:latin typeface="Consolas" panose="020B0609020204030204" pitchFamily="49" charset="0"/>
              </a:rPr>
              <a:t>Q5. Number of month present in dataset</a:t>
            </a:r>
            <a:endParaRPr lang="en-CA" dirty="0"/>
          </a:p>
        </p:txBody>
      </p:sp>
      <p:pic>
        <p:nvPicPr>
          <p:cNvPr id="8" name="Picture 7" descr="A computer screen with text&#10;&#10;Description automatically generated">
            <a:extLst>
              <a:ext uri="{FF2B5EF4-FFF2-40B4-BE49-F238E27FC236}">
                <a16:creationId xmlns:a16="http://schemas.microsoft.com/office/drawing/2014/main" id="{06C92C83-D4BB-C6CD-7ECF-A45550BF34A4}"/>
              </a:ext>
            </a:extLst>
          </p:cNvPr>
          <p:cNvPicPr>
            <a:picLocks noChangeAspect="1"/>
          </p:cNvPicPr>
          <p:nvPr/>
        </p:nvPicPr>
        <p:blipFill>
          <a:blip r:embed="rId2"/>
          <a:stretch>
            <a:fillRect/>
          </a:stretch>
        </p:blipFill>
        <p:spPr>
          <a:xfrm>
            <a:off x="1465989" y="1061793"/>
            <a:ext cx="6410325" cy="183832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497E73A2-7727-2AB2-A415-AD0CB9A6185E}"/>
              </a:ext>
            </a:extLst>
          </p:cNvPr>
          <p:cNvPicPr>
            <a:picLocks noChangeAspect="1"/>
          </p:cNvPicPr>
          <p:nvPr/>
        </p:nvPicPr>
        <p:blipFill>
          <a:blip r:embed="rId3"/>
          <a:stretch>
            <a:fillRect/>
          </a:stretch>
        </p:blipFill>
        <p:spPr>
          <a:xfrm>
            <a:off x="3061055" y="3023893"/>
            <a:ext cx="3218562" cy="897849"/>
          </a:xfrm>
          <a:prstGeom prst="rect">
            <a:avLst/>
          </a:prstGeom>
        </p:spPr>
      </p:pic>
    </p:spTree>
    <p:extLst>
      <p:ext uri="{BB962C8B-B14F-4D97-AF65-F5344CB8AC3E}">
        <p14:creationId xmlns:p14="http://schemas.microsoft.com/office/powerpoint/2010/main" val="332361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2E07-0BEC-A002-8290-C1FCE9D8B711}"/>
              </a:ext>
            </a:extLst>
          </p:cNvPr>
          <p:cNvSpPr>
            <a:spLocks noGrp="1"/>
          </p:cNvSpPr>
          <p:nvPr>
            <p:ph type="title"/>
          </p:nvPr>
        </p:nvSpPr>
        <p:spPr>
          <a:xfrm>
            <a:off x="177740" y="242288"/>
            <a:ext cx="7704000" cy="572700"/>
          </a:xfrm>
        </p:spPr>
        <p:txBody>
          <a:bodyPr/>
          <a:lstStyle/>
          <a:p>
            <a:r>
              <a:rPr lang="en-US" sz="1800" dirty="0">
                <a:solidFill>
                  <a:srgbClr val="008000"/>
                </a:solidFill>
                <a:latin typeface="Consolas" panose="020B0609020204030204" pitchFamily="49" charset="0"/>
              </a:rPr>
              <a:t>Q6. Find monthly average for confirmed, deaths, recovered</a:t>
            </a:r>
            <a:endParaRPr lang="en-CA" dirty="0"/>
          </a:p>
        </p:txBody>
      </p:sp>
      <p:pic>
        <p:nvPicPr>
          <p:cNvPr id="8" name="Picture 7" descr="A computer screen shot of a black background&#10;&#10;Description automatically generated">
            <a:extLst>
              <a:ext uri="{FF2B5EF4-FFF2-40B4-BE49-F238E27FC236}">
                <a16:creationId xmlns:a16="http://schemas.microsoft.com/office/drawing/2014/main" id="{BD00A21F-15E0-0CC4-4EE5-26E830C94BC0}"/>
              </a:ext>
            </a:extLst>
          </p:cNvPr>
          <p:cNvPicPr>
            <a:picLocks noChangeAspect="1"/>
          </p:cNvPicPr>
          <p:nvPr/>
        </p:nvPicPr>
        <p:blipFill>
          <a:blip r:embed="rId2"/>
          <a:stretch>
            <a:fillRect/>
          </a:stretch>
        </p:blipFill>
        <p:spPr>
          <a:xfrm>
            <a:off x="982337" y="1185862"/>
            <a:ext cx="4217624" cy="3429000"/>
          </a:xfrm>
          <a:prstGeom prst="rect">
            <a:avLst/>
          </a:prstGeom>
        </p:spPr>
      </p:pic>
      <p:pic>
        <p:nvPicPr>
          <p:cNvPr id="12" name="Picture 11" descr="A screenshot of a black screen&#10;&#10;Description automatically generated">
            <a:extLst>
              <a:ext uri="{FF2B5EF4-FFF2-40B4-BE49-F238E27FC236}">
                <a16:creationId xmlns:a16="http://schemas.microsoft.com/office/drawing/2014/main" id="{0551F106-F0F8-4300-646B-38B5189AD29F}"/>
              </a:ext>
            </a:extLst>
          </p:cNvPr>
          <p:cNvPicPr>
            <a:picLocks noChangeAspect="1"/>
          </p:cNvPicPr>
          <p:nvPr/>
        </p:nvPicPr>
        <p:blipFill>
          <a:blip r:embed="rId3"/>
          <a:stretch>
            <a:fillRect/>
          </a:stretch>
        </p:blipFill>
        <p:spPr>
          <a:xfrm>
            <a:off x="5419954" y="1185862"/>
            <a:ext cx="3371850" cy="3429000"/>
          </a:xfrm>
          <a:prstGeom prst="rect">
            <a:avLst/>
          </a:prstGeom>
        </p:spPr>
      </p:pic>
    </p:spTree>
    <p:extLst>
      <p:ext uri="{BB962C8B-B14F-4D97-AF65-F5344CB8AC3E}">
        <p14:creationId xmlns:p14="http://schemas.microsoft.com/office/powerpoint/2010/main" val="14440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48FE-BC16-D7F8-C031-CB5D1613EBAE}"/>
              </a:ext>
            </a:extLst>
          </p:cNvPr>
          <p:cNvSpPr>
            <a:spLocks noGrp="1"/>
          </p:cNvSpPr>
          <p:nvPr>
            <p:ph type="title"/>
          </p:nvPr>
        </p:nvSpPr>
        <p:spPr>
          <a:xfrm>
            <a:off x="265814" y="232372"/>
            <a:ext cx="8700059" cy="722763"/>
          </a:xfrm>
        </p:spPr>
        <p:txBody>
          <a:bodyPr/>
          <a:lstStyle/>
          <a:p>
            <a:r>
              <a:rPr lang="en-US" sz="1800" dirty="0">
                <a:solidFill>
                  <a:srgbClr val="008000"/>
                </a:solidFill>
                <a:latin typeface="Consolas" panose="020B0609020204030204" pitchFamily="49" charset="0"/>
              </a:rPr>
              <a:t>Q7. Find most frequent value for confirmed, deaths, recovered each month </a:t>
            </a:r>
            <a:endParaRPr lang="en-CA" dirty="0"/>
          </a:p>
        </p:txBody>
      </p:sp>
      <p:pic>
        <p:nvPicPr>
          <p:cNvPr id="4" name="Picture 3" descr="A computer screen shot of a program&#10;&#10;Description automatically generated">
            <a:extLst>
              <a:ext uri="{FF2B5EF4-FFF2-40B4-BE49-F238E27FC236}">
                <a16:creationId xmlns:a16="http://schemas.microsoft.com/office/drawing/2014/main" id="{639822AF-4FF7-B411-9E62-B7ADC0DFC601}"/>
              </a:ext>
            </a:extLst>
          </p:cNvPr>
          <p:cNvPicPr>
            <a:picLocks noChangeAspect="1"/>
          </p:cNvPicPr>
          <p:nvPr/>
        </p:nvPicPr>
        <p:blipFill>
          <a:blip r:embed="rId3"/>
          <a:stretch>
            <a:fillRect/>
          </a:stretch>
        </p:blipFill>
        <p:spPr>
          <a:xfrm>
            <a:off x="1307805" y="955135"/>
            <a:ext cx="3264195" cy="4113937"/>
          </a:xfrm>
          <a:prstGeom prst="rect">
            <a:avLst/>
          </a:prstGeom>
        </p:spPr>
      </p:pic>
      <p:pic>
        <p:nvPicPr>
          <p:cNvPr id="6" name="Picture 5" descr="A screenshot of a black screen&#10;&#10;Description automatically generated">
            <a:extLst>
              <a:ext uri="{FF2B5EF4-FFF2-40B4-BE49-F238E27FC236}">
                <a16:creationId xmlns:a16="http://schemas.microsoft.com/office/drawing/2014/main" id="{0F30B8D0-B22F-63F0-0373-74813EDCF69C}"/>
              </a:ext>
            </a:extLst>
          </p:cNvPr>
          <p:cNvPicPr>
            <a:picLocks noChangeAspect="1"/>
          </p:cNvPicPr>
          <p:nvPr/>
        </p:nvPicPr>
        <p:blipFill>
          <a:blip r:embed="rId4"/>
          <a:stretch>
            <a:fillRect/>
          </a:stretch>
        </p:blipFill>
        <p:spPr>
          <a:xfrm>
            <a:off x="5039833" y="955135"/>
            <a:ext cx="3732026" cy="4113937"/>
          </a:xfrm>
          <a:prstGeom prst="rect">
            <a:avLst/>
          </a:prstGeom>
        </p:spPr>
      </p:pic>
    </p:spTree>
    <p:extLst>
      <p:ext uri="{BB962C8B-B14F-4D97-AF65-F5344CB8AC3E}">
        <p14:creationId xmlns:p14="http://schemas.microsoft.com/office/powerpoint/2010/main" val="33438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686A-B7E8-7594-FB77-487BCE0BF31E}"/>
              </a:ext>
            </a:extLst>
          </p:cNvPr>
          <p:cNvSpPr>
            <a:spLocks noGrp="1"/>
          </p:cNvSpPr>
          <p:nvPr>
            <p:ph type="title"/>
          </p:nvPr>
        </p:nvSpPr>
        <p:spPr>
          <a:xfrm>
            <a:off x="312376" y="367907"/>
            <a:ext cx="8556202" cy="572700"/>
          </a:xfrm>
        </p:spPr>
        <p:txBody>
          <a:bodyPr/>
          <a:lstStyle/>
          <a:p>
            <a:r>
              <a:rPr lang="en-CA" sz="1800" dirty="0">
                <a:solidFill>
                  <a:srgbClr val="008000"/>
                </a:solidFill>
                <a:latin typeface="Consolas" panose="020B0609020204030204" pitchFamily="49" charset="0"/>
              </a:rPr>
              <a:t>Q8. </a:t>
            </a:r>
            <a:r>
              <a:rPr lang="en-US" sz="1800" dirty="0">
                <a:solidFill>
                  <a:srgbClr val="008000"/>
                </a:solidFill>
                <a:latin typeface="Consolas" panose="020B0609020204030204" pitchFamily="49" charset="0"/>
              </a:rPr>
              <a:t>Find minimum values for confirmed, deaths, recovered per year</a:t>
            </a:r>
            <a:endParaRPr lang="en-CA" dirty="0"/>
          </a:p>
        </p:txBody>
      </p:sp>
      <p:pic>
        <p:nvPicPr>
          <p:cNvPr id="8" name="Picture 7" descr="A computer screen with text&#10;&#10;Description automatically generated">
            <a:extLst>
              <a:ext uri="{FF2B5EF4-FFF2-40B4-BE49-F238E27FC236}">
                <a16:creationId xmlns:a16="http://schemas.microsoft.com/office/drawing/2014/main" id="{9D6BEBC9-0E48-9804-CBCA-E5864F52C85A}"/>
              </a:ext>
            </a:extLst>
          </p:cNvPr>
          <p:cNvPicPr>
            <a:picLocks noChangeAspect="1"/>
          </p:cNvPicPr>
          <p:nvPr/>
        </p:nvPicPr>
        <p:blipFill>
          <a:blip r:embed="rId2"/>
          <a:stretch>
            <a:fillRect/>
          </a:stretch>
        </p:blipFill>
        <p:spPr>
          <a:xfrm>
            <a:off x="659520" y="1271587"/>
            <a:ext cx="3791294" cy="2892789"/>
          </a:xfrm>
          <a:prstGeom prst="rect">
            <a:avLst/>
          </a:prstGeom>
        </p:spPr>
      </p:pic>
      <p:pic>
        <p:nvPicPr>
          <p:cNvPr id="10" name="Picture 9" descr="A black screen with white text&#10;&#10;Description automatically generated">
            <a:extLst>
              <a:ext uri="{FF2B5EF4-FFF2-40B4-BE49-F238E27FC236}">
                <a16:creationId xmlns:a16="http://schemas.microsoft.com/office/drawing/2014/main" id="{8DDF7EB5-FD48-3942-27CD-E1E11787EFBF}"/>
              </a:ext>
            </a:extLst>
          </p:cNvPr>
          <p:cNvPicPr>
            <a:picLocks noChangeAspect="1"/>
          </p:cNvPicPr>
          <p:nvPr/>
        </p:nvPicPr>
        <p:blipFill>
          <a:blip r:embed="rId3"/>
          <a:stretch>
            <a:fillRect/>
          </a:stretch>
        </p:blipFill>
        <p:spPr>
          <a:xfrm>
            <a:off x="4693188" y="2368626"/>
            <a:ext cx="3626730" cy="908203"/>
          </a:xfrm>
          <a:prstGeom prst="rect">
            <a:avLst/>
          </a:prstGeom>
        </p:spPr>
      </p:pic>
    </p:spTree>
    <p:extLst>
      <p:ext uri="{BB962C8B-B14F-4D97-AF65-F5344CB8AC3E}">
        <p14:creationId xmlns:p14="http://schemas.microsoft.com/office/powerpoint/2010/main" val="323415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6823-BC67-7D57-804E-1E1CAC2482F2}"/>
              </a:ext>
            </a:extLst>
          </p:cNvPr>
          <p:cNvSpPr>
            <a:spLocks noGrp="1"/>
          </p:cNvSpPr>
          <p:nvPr>
            <p:ph type="title"/>
          </p:nvPr>
        </p:nvSpPr>
        <p:spPr>
          <a:xfrm>
            <a:off x="409576" y="434008"/>
            <a:ext cx="8324848" cy="572700"/>
          </a:xfrm>
        </p:spPr>
        <p:txBody>
          <a:bodyPr/>
          <a:lstStyle/>
          <a:p>
            <a:r>
              <a:rPr lang="en-US" sz="1800" dirty="0">
                <a:solidFill>
                  <a:srgbClr val="008000"/>
                </a:solidFill>
                <a:latin typeface="Consolas" panose="020B0609020204030204" pitchFamily="49" charset="0"/>
              </a:rPr>
              <a:t>Q9. Find maximum values of confirmed, deaths, recovered per year</a:t>
            </a:r>
            <a:endParaRPr lang="en-CA" dirty="0"/>
          </a:p>
        </p:txBody>
      </p:sp>
      <p:pic>
        <p:nvPicPr>
          <p:cNvPr id="8" name="Picture 7" descr="A computer screen with text and numbers&#10;&#10;Description automatically generated">
            <a:extLst>
              <a:ext uri="{FF2B5EF4-FFF2-40B4-BE49-F238E27FC236}">
                <a16:creationId xmlns:a16="http://schemas.microsoft.com/office/drawing/2014/main" id="{D53A103F-0EB6-793C-D8D7-8891CFB82438}"/>
              </a:ext>
            </a:extLst>
          </p:cNvPr>
          <p:cNvPicPr>
            <a:picLocks noChangeAspect="1"/>
          </p:cNvPicPr>
          <p:nvPr/>
        </p:nvPicPr>
        <p:blipFill>
          <a:blip r:embed="rId2"/>
          <a:stretch>
            <a:fillRect/>
          </a:stretch>
        </p:blipFill>
        <p:spPr>
          <a:xfrm>
            <a:off x="654756" y="1193781"/>
            <a:ext cx="4270738" cy="3010703"/>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5DA5BEB7-547B-58A2-5EB5-B44C95FCB8F3}"/>
              </a:ext>
            </a:extLst>
          </p:cNvPr>
          <p:cNvPicPr>
            <a:picLocks noChangeAspect="1"/>
          </p:cNvPicPr>
          <p:nvPr/>
        </p:nvPicPr>
        <p:blipFill>
          <a:blip r:embed="rId3"/>
          <a:stretch>
            <a:fillRect/>
          </a:stretch>
        </p:blipFill>
        <p:spPr>
          <a:xfrm>
            <a:off x="5101765" y="2131075"/>
            <a:ext cx="3845457" cy="881349"/>
          </a:xfrm>
          <a:prstGeom prst="rect">
            <a:avLst/>
          </a:prstGeom>
        </p:spPr>
      </p:pic>
    </p:spTree>
    <p:extLst>
      <p:ext uri="{BB962C8B-B14F-4D97-AF65-F5344CB8AC3E}">
        <p14:creationId xmlns:p14="http://schemas.microsoft.com/office/powerpoint/2010/main" val="249647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41F0-5D6D-73EC-559A-FFCF95BB517C}"/>
              </a:ext>
            </a:extLst>
          </p:cNvPr>
          <p:cNvSpPr>
            <a:spLocks noGrp="1"/>
          </p:cNvSpPr>
          <p:nvPr>
            <p:ph type="title"/>
          </p:nvPr>
        </p:nvSpPr>
        <p:spPr>
          <a:xfrm>
            <a:off x="176270" y="445025"/>
            <a:ext cx="8890612" cy="572700"/>
          </a:xfrm>
        </p:spPr>
        <p:txBody>
          <a:bodyPr/>
          <a:lstStyle/>
          <a:p>
            <a:r>
              <a:rPr lang="en-US" sz="1800" dirty="0">
                <a:solidFill>
                  <a:srgbClr val="008000"/>
                </a:solidFill>
                <a:latin typeface="Consolas" panose="020B0609020204030204" pitchFamily="49" charset="0"/>
              </a:rPr>
              <a:t>Q10. The total number of case of confirmed, deaths, recovered each month</a:t>
            </a:r>
            <a:endParaRPr lang="en-CA" dirty="0"/>
          </a:p>
        </p:txBody>
      </p:sp>
      <p:pic>
        <p:nvPicPr>
          <p:cNvPr id="8" name="Picture 7" descr="A screenshot of a computer program&#10;&#10;Description automatically generated">
            <a:extLst>
              <a:ext uri="{FF2B5EF4-FFF2-40B4-BE49-F238E27FC236}">
                <a16:creationId xmlns:a16="http://schemas.microsoft.com/office/drawing/2014/main" id="{AE147B20-08E2-58E4-2255-50B4529E5130}"/>
              </a:ext>
            </a:extLst>
          </p:cNvPr>
          <p:cNvPicPr>
            <a:picLocks noChangeAspect="1"/>
          </p:cNvPicPr>
          <p:nvPr/>
        </p:nvPicPr>
        <p:blipFill>
          <a:blip r:embed="rId2"/>
          <a:stretch>
            <a:fillRect/>
          </a:stretch>
        </p:blipFill>
        <p:spPr>
          <a:xfrm>
            <a:off x="513374" y="1187124"/>
            <a:ext cx="4005518" cy="3252674"/>
          </a:xfrm>
          <a:prstGeom prst="rect">
            <a:avLst/>
          </a:prstGeom>
        </p:spPr>
      </p:pic>
      <p:pic>
        <p:nvPicPr>
          <p:cNvPr id="10" name="Picture 9" descr="A screenshot of a black screen&#10;&#10;Description automatically generated">
            <a:extLst>
              <a:ext uri="{FF2B5EF4-FFF2-40B4-BE49-F238E27FC236}">
                <a16:creationId xmlns:a16="http://schemas.microsoft.com/office/drawing/2014/main" id="{7015F080-CA63-28CA-1B11-8FDC216C5A52}"/>
              </a:ext>
            </a:extLst>
          </p:cNvPr>
          <p:cNvPicPr>
            <a:picLocks noChangeAspect="1"/>
          </p:cNvPicPr>
          <p:nvPr/>
        </p:nvPicPr>
        <p:blipFill>
          <a:blip r:embed="rId3"/>
          <a:stretch>
            <a:fillRect/>
          </a:stretch>
        </p:blipFill>
        <p:spPr>
          <a:xfrm>
            <a:off x="4621576" y="1187124"/>
            <a:ext cx="3676650" cy="3252674"/>
          </a:xfrm>
          <a:prstGeom prst="rect">
            <a:avLst/>
          </a:prstGeom>
        </p:spPr>
      </p:pic>
    </p:spTree>
    <p:extLst>
      <p:ext uri="{BB962C8B-B14F-4D97-AF65-F5344CB8AC3E}">
        <p14:creationId xmlns:p14="http://schemas.microsoft.com/office/powerpoint/2010/main" val="321672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84E-C43B-2B69-C144-9744317ACA76}"/>
              </a:ext>
            </a:extLst>
          </p:cNvPr>
          <p:cNvSpPr>
            <a:spLocks noGrp="1"/>
          </p:cNvSpPr>
          <p:nvPr>
            <p:ph type="title"/>
          </p:nvPr>
        </p:nvSpPr>
        <p:spPr>
          <a:xfrm>
            <a:off x="308473" y="389939"/>
            <a:ext cx="8725359" cy="998185"/>
          </a:xfrm>
        </p:spPr>
        <p:txBody>
          <a:bodyPr/>
          <a:lstStyle/>
          <a:p>
            <a:r>
              <a:rPr lang="en-US" sz="1800" dirty="0">
                <a:solidFill>
                  <a:srgbClr val="008000"/>
                </a:solidFill>
                <a:latin typeface="Consolas" panose="020B0609020204030204" pitchFamily="49" charset="0"/>
              </a:rPr>
              <a:t>Q11. Check how corona virus spread out with respect to confirmed case (E.g.: total confirmed cases, their average, variance &amp; STDEV )</a:t>
            </a:r>
            <a:endParaRPr lang="en-CA" dirty="0"/>
          </a:p>
        </p:txBody>
      </p:sp>
      <p:pic>
        <p:nvPicPr>
          <p:cNvPr id="4" name="Picture 3" descr="A screenshot of a computer program&#10;&#10;Description automatically generated">
            <a:extLst>
              <a:ext uri="{FF2B5EF4-FFF2-40B4-BE49-F238E27FC236}">
                <a16:creationId xmlns:a16="http://schemas.microsoft.com/office/drawing/2014/main" id="{556C9049-21A5-4147-3FAE-06139975C6A4}"/>
              </a:ext>
            </a:extLst>
          </p:cNvPr>
          <p:cNvPicPr>
            <a:picLocks noChangeAspect="1"/>
          </p:cNvPicPr>
          <p:nvPr/>
        </p:nvPicPr>
        <p:blipFill>
          <a:blip r:embed="rId3"/>
          <a:stretch>
            <a:fillRect/>
          </a:stretch>
        </p:blipFill>
        <p:spPr>
          <a:xfrm>
            <a:off x="308473" y="1388124"/>
            <a:ext cx="3923285" cy="834081"/>
          </a:xfrm>
          <a:prstGeom prst="rect">
            <a:avLst/>
          </a:prstGeom>
        </p:spPr>
      </p:pic>
      <p:pic>
        <p:nvPicPr>
          <p:cNvPr id="6" name="Picture 5">
            <a:extLst>
              <a:ext uri="{FF2B5EF4-FFF2-40B4-BE49-F238E27FC236}">
                <a16:creationId xmlns:a16="http://schemas.microsoft.com/office/drawing/2014/main" id="{48F82944-70F2-95B9-96A1-26B28F1B5BA7}"/>
              </a:ext>
            </a:extLst>
          </p:cNvPr>
          <p:cNvPicPr>
            <a:picLocks noChangeAspect="1"/>
          </p:cNvPicPr>
          <p:nvPr/>
        </p:nvPicPr>
        <p:blipFill>
          <a:blip r:embed="rId4"/>
          <a:stretch>
            <a:fillRect/>
          </a:stretch>
        </p:blipFill>
        <p:spPr>
          <a:xfrm>
            <a:off x="4465674" y="1459605"/>
            <a:ext cx="4369853" cy="691117"/>
          </a:xfrm>
          <a:prstGeom prst="rect">
            <a:avLst/>
          </a:prstGeom>
        </p:spPr>
      </p:pic>
      <p:pic>
        <p:nvPicPr>
          <p:cNvPr id="10" name="Picture 9" descr="A computer screen shot of a data&#10;&#10;Description automatically generated">
            <a:extLst>
              <a:ext uri="{FF2B5EF4-FFF2-40B4-BE49-F238E27FC236}">
                <a16:creationId xmlns:a16="http://schemas.microsoft.com/office/drawing/2014/main" id="{F5EAA697-DB25-84DB-1410-9774BF380380}"/>
              </a:ext>
            </a:extLst>
          </p:cNvPr>
          <p:cNvPicPr>
            <a:picLocks noChangeAspect="1"/>
          </p:cNvPicPr>
          <p:nvPr/>
        </p:nvPicPr>
        <p:blipFill>
          <a:blip r:embed="rId5"/>
          <a:stretch>
            <a:fillRect/>
          </a:stretch>
        </p:blipFill>
        <p:spPr>
          <a:xfrm>
            <a:off x="308473" y="2386309"/>
            <a:ext cx="3889645" cy="2642891"/>
          </a:xfrm>
          <a:prstGeom prst="rect">
            <a:avLst/>
          </a:prstGeom>
        </p:spPr>
      </p:pic>
      <p:pic>
        <p:nvPicPr>
          <p:cNvPr id="12" name="Picture 11" descr="A black screen with numbers and numbers&#10;&#10;Description automatically generated">
            <a:extLst>
              <a:ext uri="{FF2B5EF4-FFF2-40B4-BE49-F238E27FC236}">
                <a16:creationId xmlns:a16="http://schemas.microsoft.com/office/drawing/2014/main" id="{F0FDBF0B-65D8-99A8-6A56-96D9759C7506}"/>
              </a:ext>
            </a:extLst>
          </p:cNvPr>
          <p:cNvPicPr>
            <a:picLocks noChangeAspect="1"/>
          </p:cNvPicPr>
          <p:nvPr/>
        </p:nvPicPr>
        <p:blipFill>
          <a:blip r:embed="rId6"/>
          <a:stretch>
            <a:fillRect/>
          </a:stretch>
        </p:blipFill>
        <p:spPr>
          <a:xfrm>
            <a:off x="4465674" y="2386309"/>
            <a:ext cx="4369853" cy="2642892"/>
          </a:xfrm>
          <a:prstGeom prst="rect">
            <a:avLst/>
          </a:prstGeom>
        </p:spPr>
      </p:pic>
    </p:spTree>
    <p:extLst>
      <p:ext uri="{BB962C8B-B14F-4D97-AF65-F5344CB8AC3E}">
        <p14:creationId xmlns:p14="http://schemas.microsoft.com/office/powerpoint/2010/main" val="324849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4BBE-3E76-AD96-D9B7-46E7086F913F}"/>
              </a:ext>
            </a:extLst>
          </p:cNvPr>
          <p:cNvSpPr>
            <a:spLocks noGrp="1"/>
          </p:cNvSpPr>
          <p:nvPr>
            <p:ph type="title"/>
          </p:nvPr>
        </p:nvSpPr>
        <p:spPr>
          <a:xfrm>
            <a:off x="191385" y="85060"/>
            <a:ext cx="9048308" cy="932665"/>
          </a:xfrm>
        </p:spPr>
        <p:txBody>
          <a:bodyPr/>
          <a:lstStyle/>
          <a:p>
            <a:r>
              <a:rPr lang="en-US" sz="1800" dirty="0">
                <a:solidFill>
                  <a:srgbClr val="008000"/>
                </a:solidFill>
                <a:latin typeface="Consolas" panose="020B0609020204030204" pitchFamily="49" charset="0"/>
              </a:rPr>
              <a:t>Q12. Check how corona virus spread out with respect to death case per month (E.g.: total death cases, their average, variance &amp; STDEV )</a:t>
            </a:r>
            <a:endParaRPr lang="en-CA" dirty="0"/>
          </a:p>
        </p:txBody>
      </p:sp>
      <p:pic>
        <p:nvPicPr>
          <p:cNvPr id="5" name="Picture 4" descr="A computer screen shot of a program&#10;&#10;Description automatically generated">
            <a:extLst>
              <a:ext uri="{FF2B5EF4-FFF2-40B4-BE49-F238E27FC236}">
                <a16:creationId xmlns:a16="http://schemas.microsoft.com/office/drawing/2014/main" id="{DE8F4BB4-0ED0-4E54-9668-A911599983E6}"/>
              </a:ext>
            </a:extLst>
          </p:cNvPr>
          <p:cNvPicPr>
            <a:picLocks noChangeAspect="1"/>
          </p:cNvPicPr>
          <p:nvPr/>
        </p:nvPicPr>
        <p:blipFill>
          <a:blip r:embed="rId2"/>
          <a:stretch>
            <a:fillRect/>
          </a:stretch>
        </p:blipFill>
        <p:spPr>
          <a:xfrm>
            <a:off x="191385" y="1198932"/>
            <a:ext cx="4157331" cy="2785332"/>
          </a:xfrm>
          <a:prstGeom prst="rect">
            <a:avLst/>
          </a:prstGeom>
        </p:spPr>
      </p:pic>
      <p:pic>
        <p:nvPicPr>
          <p:cNvPr id="8" name="Picture 7" descr="A black screen with numbers and text&#10;&#10;Description automatically generated">
            <a:extLst>
              <a:ext uri="{FF2B5EF4-FFF2-40B4-BE49-F238E27FC236}">
                <a16:creationId xmlns:a16="http://schemas.microsoft.com/office/drawing/2014/main" id="{A19508BF-2149-8A66-A799-424557DF1E6D}"/>
              </a:ext>
            </a:extLst>
          </p:cNvPr>
          <p:cNvPicPr>
            <a:picLocks noChangeAspect="1"/>
          </p:cNvPicPr>
          <p:nvPr/>
        </p:nvPicPr>
        <p:blipFill>
          <a:blip r:embed="rId3"/>
          <a:stretch>
            <a:fillRect/>
          </a:stretch>
        </p:blipFill>
        <p:spPr>
          <a:xfrm>
            <a:off x="4428012" y="1198932"/>
            <a:ext cx="4524603" cy="2785332"/>
          </a:xfrm>
          <a:prstGeom prst="rect">
            <a:avLst/>
          </a:prstGeom>
        </p:spPr>
      </p:pic>
    </p:spTree>
    <p:extLst>
      <p:ext uri="{BB962C8B-B14F-4D97-AF65-F5344CB8AC3E}">
        <p14:creationId xmlns:p14="http://schemas.microsoft.com/office/powerpoint/2010/main" val="351622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13" name="Google Shape;313;p30"/>
          <p:cNvSpPr txBox="1">
            <a:spLocks noGrp="1"/>
          </p:cNvSpPr>
          <p:nvPr>
            <p:ph type="title" idx="2"/>
          </p:nvPr>
        </p:nvSpPr>
        <p:spPr>
          <a:xfrm>
            <a:off x="1991694" y="1613725"/>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14" name="Google Shape;314;p30"/>
          <p:cNvSpPr txBox="1">
            <a:spLocks noGrp="1"/>
          </p:cNvSpPr>
          <p:nvPr>
            <p:ph type="title" idx="3"/>
          </p:nvPr>
        </p:nvSpPr>
        <p:spPr>
          <a:xfrm>
            <a:off x="5960451" y="3066691"/>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15" name="Google Shape;315;p30"/>
          <p:cNvSpPr txBox="1">
            <a:spLocks noGrp="1"/>
          </p:cNvSpPr>
          <p:nvPr>
            <p:ph type="title" idx="4"/>
          </p:nvPr>
        </p:nvSpPr>
        <p:spPr>
          <a:xfrm>
            <a:off x="5960451" y="1611301"/>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17" name="Google Shape;317;p30"/>
          <p:cNvSpPr txBox="1">
            <a:spLocks noGrp="1"/>
          </p:cNvSpPr>
          <p:nvPr>
            <p:ph type="title" idx="6"/>
          </p:nvPr>
        </p:nvSpPr>
        <p:spPr>
          <a:xfrm>
            <a:off x="1991694" y="3026152"/>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19" name="Google Shape;319;p30"/>
          <p:cNvSpPr txBox="1">
            <a:spLocks noGrp="1"/>
          </p:cNvSpPr>
          <p:nvPr>
            <p:ph type="subTitle" idx="1"/>
          </p:nvPr>
        </p:nvSpPr>
        <p:spPr>
          <a:xfrm>
            <a:off x="1206294" y="2113217"/>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320" name="Google Shape;320;p30"/>
          <p:cNvSpPr txBox="1">
            <a:spLocks noGrp="1"/>
          </p:cNvSpPr>
          <p:nvPr>
            <p:ph type="subTitle" idx="8"/>
          </p:nvPr>
        </p:nvSpPr>
        <p:spPr>
          <a:xfrm>
            <a:off x="4858303" y="2113217"/>
            <a:ext cx="2938996"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&amp; DESCRIPTION </a:t>
            </a:r>
            <a:endParaRPr dirty="0"/>
          </a:p>
        </p:txBody>
      </p:sp>
      <p:sp>
        <p:nvSpPr>
          <p:cNvPr id="321" name="Google Shape;321;p30"/>
          <p:cNvSpPr txBox="1">
            <a:spLocks noGrp="1"/>
          </p:cNvSpPr>
          <p:nvPr>
            <p:ph type="subTitle" idx="9"/>
          </p:nvPr>
        </p:nvSpPr>
        <p:spPr>
          <a:xfrm>
            <a:off x="1206294" y="3525644"/>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Q&amp;A</a:t>
            </a:r>
            <a:endParaRPr dirty="0"/>
          </a:p>
        </p:txBody>
      </p:sp>
      <p:sp>
        <p:nvSpPr>
          <p:cNvPr id="322" name="Google Shape;322;p30"/>
          <p:cNvSpPr txBox="1">
            <a:spLocks noGrp="1"/>
          </p:cNvSpPr>
          <p:nvPr>
            <p:ph type="subTitle" idx="13"/>
          </p:nvPr>
        </p:nvSpPr>
        <p:spPr>
          <a:xfrm>
            <a:off x="5058094" y="3566250"/>
            <a:ext cx="2699275"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LEARNING OUTCOMES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6835-9CD7-8695-4C57-A1D342BBF915}"/>
              </a:ext>
            </a:extLst>
          </p:cNvPr>
          <p:cNvSpPr>
            <a:spLocks noGrp="1"/>
          </p:cNvSpPr>
          <p:nvPr>
            <p:ph type="title"/>
          </p:nvPr>
        </p:nvSpPr>
        <p:spPr>
          <a:xfrm>
            <a:off x="212651" y="159488"/>
            <a:ext cx="8835656" cy="858237"/>
          </a:xfrm>
        </p:spPr>
        <p:txBody>
          <a:bodyPr/>
          <a:lstStyle/>
          <a:p>
            <a:r>
              <a:rPr lang="en-US" sz="1800" dirty="0">
                <a:solidFill>
                  <a:srgbClr val="008000"/>
                </a:solidFill>
                <a:latin typeface="Consolas" panose="020B0609020204030204" pitchFamily="49" charset="0"/>
              </a:rPr>
              <a:t>Q13. Check how corona virus spread out with respect to recovered case (E.g.: total recovered cases, their average, variance &amp; STDEV )</a:t>
            </a:r>
            <a:endParaRPr lang="en-CA" dirty="0"/>
          </a:p>
        </p:txBody>
      </p:sp>
      <p:pic>
        <p:nvPicPr>
          <p:cNvPr id="8" name="Picture 7" descr="A screen shot of a computer program&#10;&#10;Description automatically generated">
            <a:extLst>
              <a:ext uri="{FF2B5EF4-FFF2-40B4-BE49-F238E27FC236}">
                <a16:creationId xmlns:a16="http://schemas.microsoft.com/office/drawing/2014/main" id="{E361A534-4185-7539-F731-18496F46C40B}"/>
              </a:ext>
            </a:extLst>
          </p:cNvPr>
          <p:cNvPicPr>
            <a:picLocks noChangeAspect="1"/>
          </p:cNvPicPr>
          <p:nvPr/>
        </p:nvPicPr>
        <p:blipFill>
          <a:blip r:embed="rId2"/>
          <a:stretch>
            <a:fillRect/>
          </a:stretch>
        </p:blipFill>
        <p:spPr>
          <a:xfrm>
            <a:off x="365604" y="1017725"/>
            <a:ext cx="4158551" cy="906767"/>
          </a:xfrm>
          <a:prstGeom prst="rect">
            <a:avLst/>
          </a:prstGeom>
        </p:spPr>
      </p:pic>
      <p:pic>
        <p:nvPicPr>
          <p:cNvPr id="10" name="Picture 9" descr="A black screen with white text&#10;&#10;Description automatically generated">
            <a:extLst>
              <a:ext uri="{FF2B5EF4-FFF2-40B4-BE49-F238E27FC236}">
                <a16:creationId xmlns:a16="http://schemas.microsoft.com/office/drawing/2014/main" id="{E4A9D7B9-67DF-EE0E-AE38-A6F9D662ABF9}"/>
              </a:ext>
            </a:extLst>
          </p:cNvPr>
          <p:cNvPicPr>
            <a:picLocks noChangeAspect="1"/>
          </p:cNvPicPr>
          <p:nvPr/>
        </p:nvPicPr>
        <p:blipFill>
          <a:blip r:embed="rId3"/>
          <a:stretch>
            <a:fillRect/>
          </a:stretch>
        </p:blipFill>
        <p:spPr>
          <a:xfrm>
            <a:off x="4619845" y="1125550"/>
            <a:ext cx="4428461" cy="691115"/>
          </a:xfrm>
          <a:prstGeom prst="rect">
            <a:avLst/>
          </a:prstGeom>
        </p:spPr>
      </p:pic>
      <p:pic>
        <p:nvPicPr>
          <p:cNvPr id="14" name="Picture 13" descr="A computer screen with text and numbers&#10;&#10;Description automatically generated">
            <a:extLst>
              <a:ext uri="{FF2B5EF4-FFF2-40B4-BE49-F238E27FC236}">
                <a16:creationId xmlns:a16="http://schemas.microsoft.com/office/drawing/2014/main" id="{E63D3BD0-8C76-855F-FD23-1F0D159B7D5C}"/>
              </a:ext>
            </a:extLst>
          </p:cNvPr>
          <p:cNvPicPr>
            <a:picLocks noChangeAspect="1"/>
          </p:cNvPicPr>
          <p:nvPr/>
        </p:nvPicPr>
        <p:blipFill>
          <a:blip r:embed="rId4"/>
          <a:stretch>
            <a:fillRect/>
          </a:stretch>
        </p:blipFill>
        <p:spPr>
          <a:xfrm>
            <a:off x="362025" y="2073350"/>
            <a:ext cx="4158551" cy="2898270"/>
          </a:xfrm>
          <a:prstGeom prst="rect">
            <a:avLst/>
          </a:prstGeom>
        </p:spPr>
      </p:pic>
      <p:pic>
        <p:nvPicPr>
          <p:cNvPr id="16" name="Picture 15" descr="A screenshot of a black screen&#10;&#10;Description automatically generated">
            <a:extLst>
              <a:ext uri="{FF2B5EF4-FFF2-40B4-BE49-F238E27FC236}">
                <a16:creationId xmlns:a16="http://schemas.microsoft.com/office/drawing/2014/main" id="{B10E5A05-0D77-BE8F-702C-095908D203AD}"/>
              </a:ext>
            </a:extLst>
          </p:cNvPr>
          <p:cNvPicPr>
            <a:picLocks noChangeAspect="1"/>
          </p:cNvPicPr>
          <p:nvPr/>
        </p:nvPicPr>
        <p:blipFill>
          <a:blip r:embed="rId5"/>
          <a:stretch>
            <a:fillRect/>
          </a:stretch>
        </p:blipFill>
        <p:spPr>
          <a:xfrm>
            <a:off x="4619846" y="2073349"/>
            <a:ext cx="4428461" cy="2898270"/>
          </a:xfrm>
          <a:prstGeom prst="rect">
            <a:avLst/>
          </a:prstGeom>
        </p:spPr>
      </p:pic>
    </p:spTree>
    <p:extLst>
      <p:ext uri="{BB962C8B-B14F-4D97-AF65-F5344CB8AC3E}">
        <p14:creationId xmlns:p14="http://schemas.microsoft.com/office/powerpoint/2010/main" val="2587671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0295-1C2C-51A3-7E94-470ED44FD0A8}"/>
              </a:ext>
            </a:extLst>
          </p:cNvPr>
          <p:cNvSpPr>
            <a:spLocks noGrp="1"/>
          </p:cNvSpPr>
          <p:nvPr>
            <p:ph type="title"/>
          </p:nvPr>
        </p:nvSpPr>
        <p:spPr>
          <a:xfrm>
            <a:off x="374573" y="445025"/>
            <a:ext cx="8049427" cy="572700"/>
          </a:xfrm>
        </p:spPr>
        <p:txBody>
          <a:bodyPr/>
          <a:lstStyle/>
          <a:p>
            <a:r>
              <a:rPr lang="en-US" sz="1800" dirty="0">
                <a:solidFill>
                  <a:srgbClr val="008000"/>
                </a:solidFill>
                <a:latin typeface="Consolas" panose="020B0609020204030204" pitchFamily="49" charset="0"/>
              </a:rPr>
              <a:t>Q14. Find Country having highest number of the Confirmed case</a:t>
            </a:r>
            <a:endParaRPr lang="en-CA" dirty="0"/>
          </a:p>
        </p:txBody>
      </p:sp>
      <p:pic>
        <p:nvPicPr>
          <p:cNvPr id="8" name="Picture 7" descr="A black screen with white text&#10;&#10;Description automatically generated">
            <a:extLst>
              <a:ext uri="{FF2B5EF4-FFF2-40B4-BE49-F238E27FC236}">
                <a16:creationId xmlns:a16="http://schemas.microsoft.com/office/drawing/2014/main" id="{25A5D945-D6CB-23DE-28CE-24B5A4B99D56}"/>
              </a:ext>
            </a:extLst>
          </p:cNvPr>
          <p:cNvPicPr>
            <a:picLocks noChangeAspect="1"/>
          </p:cNvPicPr>
          <p:nvPr/>
        </p:nvPicPr>
        <p:blipFill>
          <a:blip r:embed="rId2"/>
          <a:stretch>
            <a:fillRect/>
          </a:stretch>
        </p:blipFill>
        <p:spPr>
          <a:xfrm>
            <a:off x="2346765" y="1368276"/>
            <a:ext cx="4450470" cy="1474252"/>
          </a:xfrm>
          <a:prstGeom prst="rect">
            <a:avLst/>
          </a:prstGeom>
        </p:spPr>
      </p:pic>
      <p:pic>
        <p:nvPicPr>
          <p:cNvPr id="10" name="Picture 9">
            <a:extLst>
              <a:ext uri="{FF2B5EF4-FFF2-40B4-BE49-F238E27FC236}">
                <a16:creationId xmlns:a16="http://schemas.microsoft.com/office/drawing/2014/main" id="{90A0499E-427B-919A-37BC-D48A91DDB2A5}"/>
              </a:ext>
            </a:extLst>
          </p:cNvPr>
          <p:cNvPicPr>
            <a:picLocks noChangeAspect="1"/>
          </p:cNvPicPr>
          <p:nvPr/>
        </p:nvPicPr>
        <p:blipFill>
          <a:blip r:embed="rId3"/>
          <a:stretch>
            <a:fillRect/>
          </a:stretch>
        </p:blipFill>
        <p:spPr>
          <a:xfrm>
            <a:off x="2346765" y="2958190"/>
            <a:ext cx="4450470" cy="675620"/>
          </a:xfrm>
          <a:prstGeom prst="rect">
            <a:avLst/>
          </a:prstGeom>
        </p:spPr>
      </p:pic>
    </p:spTree>
    <p:extLst>
      <p:ext uri="{BB962C8B-B14F-4D97-AF65-F5344CB8AC3E}">
        <p14:creationId xmlns:p14="http://schemas.microsoft.com/office/powerpoint/2010/main" val="1220291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5483-2A97-AF9D-4717-E98D069803F2}"/>
              </a:ext>
            </a:extLst>
          </p:cNvPr>
          <p:cNvSpPr>
            <a:spLocks noGrp="1"/>
          </p:cNvSpPr>
          <p:nvPr>
            <p:ph type="title"/>
          </p:nvPr>
        </p:nvSpPr>
        <p:spPr>
          <a:xfrm>
            <a:off x="273432" y="389852"/>
            <a:ext cx="7704000" cy="572700"/>
          </a:xfrm>
        </p:spPr>
        <p:txBody>
          <a:bodyPr/>
          <a:lstStyle/>
          <a:p>
            <a:r>
              <a:rPr lang="en-US" sz="1800" dirty="0">
                <a:solidFill>
                  <a:srgbClr val="008000"/>
                </a:solidFill>
                <a:latin typeface="Consolas" panose="020B0609020204030204" pitchFamily="49" charset="0"/>
              </a:rPr>
              <a:t>Q15. Find Country having lowest number of the death case</a:t>
            </a:r>
            <a:endParaRPr lang="en-CA" dirty="0"/>
          </a:p>
        </p:txBody>
      </p:sp>
      <p:pic>
        <p:nvPicPr>
          <p:cNvPr id="8" name="Picture 7" descr="A black background with white text&#10;&#10;Description automatically generated">
            <a:extLst>
              <a:ext uri="{FF2B5EF4-FFF2-40B4-BE49-F238E27FC236}">
                <a16:creationId xmlns:a16="http://schemas.microsoft.com/office/drawing/2014/main" id="{CD46EE26-2386-53D9-7E85-6903084A8553}"/>
              </a:ext>
            </a:extLst>
          </p:cNvPr>
          <p:cNvPicPr>
            <a:picLocks noChangeAspect="1"/>
          </p:cNvPicPr>
          <p:nvPr/>
        </p:nvPicPr>
        <p:blipFill>
          <a:blip r:embed="rId2"/>
          <a:stretch>
            <a:fillRect/>
          </a:stretch>
        </p:blipFill>
        <p:spPr>
          <a:xfrm>
            <a:off x="2357610" y="1176237"/>
            <a:ext cx="4659905" cy="1480205"/>
          </a:xfrm>
          <a:prstGeom prst="rect">
            <a:avLst/>
          </a:prstGeom>
        </p:spPr>
      </p:pic>
      <p:pic>
        <p:nvPicPr>
          <p:cNvPr id="10" name="Picture 9">
            <a:extLst>
              <a:ext uri="{FF2B5EF4-FFF2-40B4-BE49-F238E27FC236}">
                <a16:creationId xmlns:a16="http://schemas.microsoft.com/office/drawing/2014/main" id="{718CC15F-EE58-C9B4-11F8-CB1A1FF8142A}"/>
              </a:ext>
            </a:extLst>
          </p:cNvPr>
          <p:cNvPicPr>
            <a:picLocks noChangeAspect="1"/>
          </p:cNvPicPr>
          <p:nvPr/>
        </p:nvPicPr>
        <p:blipFill>
          <a:blip r:embed="rId3"/>
          <a:stretch>
            <a:fillRect/>
          </a:stretch>
        </p:blipFill>
        <p:spPr>
          <a:xfrm>
            <a:off x="2357610" y="2870127"/>
            <a:ext cx="4659904" cy="649881"/>
          </a:xfrm>
          <a:prstGeom prst="rect">
            <a:avLst/>
          </a:prstGeom>
        </p:spPr>
      </p:pic>
    </p:spTree>
    <p:extLst>
      <p:ext uri="{BB962C8B-B14F-4D97-AF65-F5344CB8AC3E}">
        <p14:creationId xmlns:p14="http://schemas.microsoft.com/office/powerpoint/2010/main" val="248457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A6A5-B938-3F72-2ED8-C8D7E7C32C18}"/>
              </a:ext>
            </a:extLst>
          </p:cNvPr>
          <p:cNvSpPr>
            <a:spLocks noGrp="1"/>
          </p:cNvSpPr>
          <p:nvPr>
            <p:ph type="title"/>
          </p:nvPr>
        </p:nvSpPr>
        <p:spPr>
          <a:xfrm>
            <a:off x="252168" y="333718"/>
            <a:ext cx="7704000" cy="572700"/>
          </a:xfrm>
        </p:spPr>
        <p:txBody>
          <a:bodyPr/>
          <a:lstStyle/>
          <a:p>
            <a:r>
              <a:rPr lang="en-US" sz="1800" dirty="0">
                <a:solidFill>
                  <a:srgbClr val="008000"/>
                </a:solidFill>
                <a:latin typeface="Consolas" panose="020B0609020204030204" pitchFamily="49" charset="0"/>
              </a:rPr>
              <a:t>Q16. Find top 5 countries having highest recovered case</a:t>
            </a:r>
            <a:endParaRPr lang="en-CA" dirty="0"/>
          </a:p>
        </p:txBody>
      </p:sp>
      <p:pic>
        <p:nvPicPr>
          <p:cNvPr id="8" name="Picture 7" descr="A black screen with green text&#10;&#10;Description automatically generated">
            <a:extLst>
              <a:ext uri="{FF2B5EF4-FFF2-40B4-BE49-F238E27FC236}">
                <a16:creationId xmlns:a16="http://schemas.microsoft.com/office/drawing/2014/main" id="{B838B74D-B916-B7C8-B106-F145BAE03F7D}"/>
              </a:ext>
            </a:extLst>
          </p:cNvPr>
          <p:cNvPicPr>
            <a:picLocks noChangeAspect="1"/>
          </p:cNvPicPr>
          <p:nvPr/>
        </p:nvPicPr>
        <p:blipFill>
          <a:blip r:embed="rId2"/>
          <a:stretch>
            <a:fillRect/>
          </a:stretch>
        </p:blipFill>
        <p:spPr>
          <a:xfrm>
            <a:off x="1231249" y="1257012"/>
            <a:ext cx="6843589" cy="131473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3240E95-0386-251C-6F0C-233C7DC5A7CF}"/>
              </a:ext>
            </a:extLst>
          </p:cNvPr>
          <p:cNvPicPr>
            <a:picLocks noChangeAspect="1"/>
          </p:cNvPicPr>
          <p:nvPr/>
        </p:nvPicPr>
        <p:blipFill>
          <a:blip r:embed="rId3"/>
          <a:stretch>
            <a:fillRect/>
          </a:stretch>
        </p:blipFill>
        <p:spPr>
          <a:xfrm>
            <a:off x="2671246" y="2700238"/>
            <a:ext cx="4222410" cy="1832984"/>
          </a:xfrm>
          <a:prstGeom prst="rect">
            <a:avLst/>
          </a:prstGeom>
        </p:spPr>
      </p:pic>
    </p:spTree>
    <p:extLst>
      <p:ext uri="{BB962C8B-B14F-4D97-AF65-F5344CB8AC3E}">
        <p14:creationId xmlns:p14="http://schemas.microsoft.com/office/powerpoint/2010/main" val="2465407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6F6C8EFB-1594-A787-2162-210DBA6AA603}"/>
            </a:ext>
          </a:extLst>
        </p:cNvPr>
        <p:cNvGrpSpPr/>
        <p:nvPr/>
      </p:nvGrpSpPr>
      <p:grpSpPr>
        <a:xfrm>
          <a:off x="0" y="0"/>
          <a:ext cx="0" cy="0"/>
          <a:chOff x="0" y="0"/>
          <a:chExt cx="0" cy="0"/>
        </a:xfrm>
      </p:grpSpPr>
      <p:sp>
        <p:nvSpPr>
          <p:cNvPr id="329" name="Google Shape;329;p31">
            <a:extLst>
              <a:ext uri="{FF2B5EF4-FFF2-40B4-BE49-F238E27FC236}">
                <a16:creationId xmlns:a16="http://schemas.microsoft.com/office/drawing/2014/main" id="{341FA0D8-D26D-205B-E558-F07F3B899F27}"/>
              </a:ext>
            </a:extLst>
          </p:cNvPr>
          <p:cNvSpPr txBox="1">
            <a:spLocks noGrp="1"/>
          </p:cNvSpPr>
          <p:nvPr>
            <p:ph type="title"/>
          </p:nvPr>
        </p:nvSpPr>
        <p:spPr>
          <a:xfrm>
            <a:off x="10634" y="2728580"/>
            <a:ext cx="9292854"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LEARNING OUTCOMES</a:t>
            </a:r>
            <a:endParaRPr dirty="0"/>
          </a:p>
        </p:txBody>
      </p:sp>
      <p:sp>
        <p:nvSpPr>
          <p:cNvPr id="330" name="Google Shape;330;p31">
            <a:extLst>
              <a:ext uri="{FF2B5EF4-FFF2-40B4-BE49-F238E27FC236}">
                <a16:creationId xmlns:a16="http://schemas.microsoft.com/office/drawing/2014/main" id="{A3EF3ACB-6064-82D3-99F9-845495ACEB4B}"/>
              </a:ext>
            </a:extLst>
          </p:cNvPr>
          <p:cNvSpPr txBox="1">
            <a:spLocks noGrp="1"/>
          </p:cNvSpPr>
          <p:nvPr>
            <p:ph type="title" idx="2"/>
          </p:nvPr>
        </p:nvSpPr>
        <p:spPr>
          <a:xfrm>
            <a:off x="4013250" y="1768050"/>
            <a:ext cx="1117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cxnSp>
        <p:nvCxnSpPr>
          <p:cNvPr id="331" name="Google Shape;331;p31">
            <a:extLst>
              <a:ext uri="{FF2B5EF4-FFF2-40B4-BE49-F238E27FC236}">
                <a16:creationId xmlns:a16="http://schemas.microsoft.com/office/drawing/2014/main" id="{8788D601-6460-A2BA-D22A-0D200890DDCE}"/>
              </a:ext>
            </a:extLst>
          </p:cNvPr>
          <p:cNvCxnSpPr/>
          <p:nvPr/>
        </p:nvCxnSpPr>
        <p:spPr>
          <a:xfrm>
            <a:off x="4269013" y="2591725"/>
            <a:ext cx="606000" cy="0"/>
          </a:xfrm>
          <a:prstGeom prst="straightConnector1">
            <a:avLst/>
          </a:prstGeom>
          <a:noFill/>
          <a:ln w="381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058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FD14BE3F-FC44-E913-1DFF-4DE8C6BC201F}"/>
              </a:ext>
            </a:extLst>
          </p:cNvPr>
          <p:cNvGraphicFramePr/>
          <p:nvPr>
            <p:extLst>
              <p:ext uri="{D42A27DB-BD31-4B8C-83A1-F6EECF244321}">
                <p14:modId xmlns:p14="http://schemas.microsoft.com/office/powerpoint/2010/main" val="924148534"/>
              </p:ext>
            </p:extLst>
          </p:nvPr>
        </p:nvGraphicFramePr>
        <p:xfrm>
          <a:off x="720000" y="445025"/>
          <a:ext cx="770400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CE043C95-3CD6-ACAD-7612-AED1DADDCAD5}"/>
              </a:ext>
            </a:extLst>
          </p:cNvPr>
          <p:cNvGraphicFramePr/>
          <p:nvPr>
            <p:extLst>
              <p:ext uri="{D42A27DB-BD31-4B8C-83A1-F6EECF244321}">
                <p14:modId xmlns:p14="http://schemas.microsoft.com/office/powerpoint/2010/main" val="4287059746"/>
              </p:ext>
            </p:extLst>
          </p:nvPr>
        </p:nvGraphicFramePr>
        <p:xfrm>
          <a:off x="1084521" y="731374"/>
          <a:ext cx="6964326" cy="30750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60591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2549F-A586-4E0B-0E23-E8C6186FBB04}"/>
            </a:ext>
          </a:extLst>
        </p:cNvPr>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0A0C4A81-37AD-F728-699F-B62E126510C7}"/>
              </a:ext>
            </a:extLst>
          </p:cNvPr>
          <p:cNvGraphicFramePr/>
          <p:nvPr/>
        </p:nvGraphicFramePr>
        <p:xfrm>
          <a:off x="720000" y="445025"/>
          <a:ext cx="770400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98CE5C95-AD6C-C991-B304-7083FCD84DAF}"/>
              </a:ext>
            </a:extLst>
          </p:cNvPr>
          <p:cNvGraphicFramePr/>
          <p:nvPr>
            <p:extLst>
              <p:ext uri="{D42A27DB-BD31-4B8C-83A1-F6EECF244321}">
                <p14:modId xmlns:p14="http://schemas.microsoft.com/office/powerpoint/2010/main" val="4261489206"/>
              </p:ext>
            </p:extLst>
          </p:nvPr>
        </p:nvGraphicFramePr>
        <p:xfrm>
          <a:off x="1084521" y="731374"/>
          <a:ext cx="6964326" cy="30750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0340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DD7B8D46-CF01-5A58-A90A-6700AD7B09DB}"/>
            </a:ext>
          </a:extLst>
        </p:cNvPr>
        <p:cNvGrpSpPr/>
        <p:nvPr/>
      </p:nvGrpSpPr>
      <p:grpSpPr>
        <a:xfrm>
          <a:off x="0" y="0"/>
          <a:ext cx="0" cy="0"/>
          <a:chOff x="0" y="0"/>
          <a:chExt cx="0" cy="0"/>
        </a:xfrm>
      </p:grpSpPr>
      <p:cxnSp>
        <p:nvCxnSpPr>
          <p:cNvPr id="331" name="Google Shape;331;p31">
            <a:extLst>
              <a:ext uri="{FF2B5EF4-FFF2-40B4-BE49-F238E27FC236}">
                <a16:creationId xmlns:a16="http://schemas.microsoft.com/office/drawing/2014/main" id="{2E963117-FD71-F627-E09C-0A70ED533A8B}"/>
              </a:ext>
            </a:extLst>
          </p:cNvPr>
          <p:cNvCxnSpPr/>
          <p:nvPr/>
        </p:nvCxnSpPr>
        <p:spPr>
          <a:xfrm>
            <a:off x="4205215" y="2825646"/>
            <a:ext cx="606000" cy="0"/>
          </a:xfrm>
          <a:prstGeom prst="straightConnector1">
            <a:avLst/>
          </a:prstGeom>
          <a:noFill/>
          <a:ln w="38100" cap="flat" cmpd="sng">
            <a:solidFill>
              <a:schemeClr val="dk1"/>
            </a:solidFill>
            <a:prstDash val="solid"/>
            <a:round/>
            <a:headEnd type="none" w="med" len="med"/>
            <a:tailEnd type="none" w="med" len="med"/>
          </a:ln>
        </p:spPr>
      </p:cxnSp>
      <p:sp>
        <p:nvSpPr>
          <p:cNvPr id="8" name="Google Shape;533;p47">
            <a:extLst>
              <a:ext uri="{FF2B5EF4-FFF2-40B4-BE49-F238E27FC236}">
                <a16:creationId xmlns:a16="http://schemas.microsoft.com/office/drawing/2014/main" id="{8B13DE57-8AD9-BDB0-EAF6-FC162A0BDCA8}"/>
              </a:ext>
            </a:extLst>
          </p:cNvPr>
          <p:cNvSpPr txBox="1">
            <a:spLocks/>
          </p:cNvSpPr>
          <p:nvPr/>
        </p:nvSpPr>
        <p:spPr>
          <a:xfrm>
            <a:off x="2815225" y="2122157"/>
            <a:ext cx="3513600" cy="99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a:t>DO YOU HAVE ANY QUESTIONS?</a:t>
            </a:r>
          </a:p>
          <a:p>
            <a:pPr algn="ctr"/>
            <a:r>
              <a:rPr lang="en-US"/>
              <a:t>jigar191099patel@gmail.com </a:t>
            </a:r>
            <a:endParaRPr lang="en-US" dirty="0"/>
          </a:p>
        </p:txBody>
      </p:sp>
      <p:sp>
        <p:nvSpPr>
          <p:cNvPr id="9" name="Google Shape;534;p47">
            <a:extLst>
              <a:ext uri="{FF2B5EF4-FFF2-40B4-BE49-F238E27FC236}">
                <a16:creationId xmlns:a16="http://schemas.microsoft.com/office/drawing/2014/main" id="{C6031DBB-432C-6B5C-3573-C1A6D4A2C110}"/>
              </a:ext>
            </a:extLst>
          </p:cNvPr>
          <p:cNvSpPr txBox="1">
            <a:spLocks/>
          </p:cNvSpPr>
          <p:nvPr/>
        </p:nvSpPr>
        <p:spPr>
          <a:xfrm>
            <a:off x="2429950" y="1190842"/>
            <a:ext cx="4284000" cy="99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pen Sans"/>
              <a:buNone/>
              <a:defRPr sz="5000" b="0" i="0" u="none" strike="noStrike" cap="none">
                <a:solidFill>
                  <a:schemeClr val="dk1"/>
                </a:solidFill>
                <a:latin typeface="Open Sans"/>
                <a:ea typeface="Open Sans"/>
                <a:cs typeface="Open Sans"/>
                <a:sym typeface="Open Sans"/>
              </a:defRPr>
            </a:lvl1pPr>
            <a:lvl2pPr marR="0" lvl="1" algn="ctr" rtl="0">
              <a:lnSpc>
                <a:spcPct val="100000"/>
              </a:lnSpc>
              <a:spcBef>
                <a:spcPts val="0"/>
              </a:spcBef>
              <a:spcAft>
                <a:spcPts val="0"/>
              </a:spcAft>
              <a:buClr>
                <a:schemeClr val="dk1"/>
              </a:buClr>
              <a:buSzPts val="3600"/>
              <a:buFont typeface="Open Sans"/>
              <a:buNone/>
              <a:defRPr sz="3600" b="0"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3600"/>
              <a:buFont typeface="Open Sans"/>
              <a:buNone/>
              <a:defRPr sz="3600" b="0"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3600"/>
              <a:buFont typeface="Open Sans"/>
              <a:buNone/>
              <a:defRPr sz="3600" b="0"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3600"/>
              <a:buFont typeface="Open Sans"/>
              <a:buNone/>
              <a:defRPr sz="3600" b="0"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3600"/>
              <a:buFont typeface="Open Sans"/>
              <a:buNone/>
              <a:defRPr sz="3600" b="0"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3600"/>
              <a:buFont typeface="Open Sans"/>
              <a:buNone/>
              <a:defRPr sz="3600" b="0"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3600"/>
              <a:buFont typeface="Open Sans"/>
              <a:buNone/>
              <a:defRPr sz="3600" b="0"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3600"/>
              <a:buFont typeface="Open Sans"/>
              <a:buNone/>
              <a:defRPr sz="3600" b="0" i="0" u="none" strike="noStrike" cap="none">
                <a:solidFill>
                  <a:schemeClr val="dk1"/>
                </a:solidFill>
                <a:latin typeface="Open Sans"/>
                <a:ea typeface="Open Sans"/>
                <a:cs typeface="Open Sans"/>
                <a:sym typeface="Open Sans"/>
              </a:defRPr>
            </a:lvl9pPr>
          </a:lstStyle>
          <a:p>
            <a:r>
              <a:rPr lang="en-CA" dirty="0"/>
              <a:t>THANKS</a:t>
            </a:r>
          </a:p>
        </p:txBody>
      </p:sp>
      <p:grpSp>
        <p:nvGrpSpPr>
          <p:cNvPr id="10" name="Google Shape;543;p47">
            <a:extLst>
              <a:ext uri="{FF2B5EF4-FFF2-40B4-BE49-F238E27FC236}">
                <a16:creationId xmlns:a16="http://schemas.microsoft.com/office/drawing/2014/main" id="{6F67891C-4D22-8ABB-4BF7-C49D8D4E0659}"/>
              </a:ext>
            </a:extLst>
          </p:cNvPr>
          <p:cNvGrpSpPr/>
          <p:nvPr/>
        </p:nvGrpSpPr>
        <p:grpSpPr>
          <a:xfrm>
            <a:off x="4145280" y="3096006"/>
            <a:ext cx="346056" cy="345674"/>
            <a:chOff x="3752358" y="3817349"/>
            <a:chExt cx="346056" cy="345674"/>
          </a:xfrm>
        </p:grpSpPr>
        <p:sp>
          <p:nvSpPr>
            <p:cNvPr id="11" name="Google Shape;544;p47">
              <a:extLst>
                <a:ext uri="{FF2B5EF4-FFF2-40B4-BE49-F238E27FC236}">
                  <a16:creationId xmlns:a16="http://schemas.microsoft.com/office/drawing/2014/main" id="{8E5AA4F5-85FE-7A41-434A-F866EFA3496C}"/>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5;p47">
              <a:extLst>
                <a:ext uri="{FF2B5EF4-FFF2-40B4-BE49-F238E27FC236}">
                  <a16:creationId xmlns:a16="http://schemas.microsoft.com/office/drawing/2014/main" id="{99544E4F-AC10-5D52-8896-9B957717BC9A}"/>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p47">
              <a:extLst>
                <a:ext uri="{FF2B5EF4-FFF2-40B4-BE49-F238E27FC236}">
                  <a16:creationId xmlns:a16="http://schemas.microsoft.com/office/drawing/2014/main" id="{2CC3E73B-A561-6F76-9ACC-38985C3874DD}"/>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7;p47">
              <a:hlinkClick r:id="rId3"/>
              <a:extLst>
                <a:ext uri="{FF2B5EF4-FFF2-40B4-BE49-F238E27FC236}">
                  <a16:creationId xmlns:a16="http://schemas.microsoft.com/office/drawing/2014/main" id="{BD793D2B-D044-5621-96C9-C69E80ECD2D7}"/>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descr="A black background with a black square&#10;&#10;Description automatically generated with medium confidence">
            <a:hlinkClick r:id="rId4"/>
            <a:extLst>
              <a:ext uri="{FF2B5EF4-FFF2-40B4-BE49-F238E27FC236}">
                <a16:creationId xmlns:a16="http://schemas.microsoft.com/office/drawing/2014/main" id="{FA8FE3F6-796B-613E-07F3-FF9E9B93DE82}"/>
              </a:ext>
            </a:extLst>
          </p:cNvPr>
          <p:cNvPicPr>
            <a:picLocks noChangeAspect="1"/>
          </p:cNvPicPr>
          <p:nvPr/>
        </p:nvPicPr>
        <p:blipFill>
          <a:blip r:embed="rId5"/>
          <a:stretch>
            <a:fillRect/>
          </a:stretch>
        </p:blipFill>
        <p:spPr>
          <a:xfrm>
            <a:off x="4563207" y="3071685"/>
            <a:ext cx="369995" cy="369995"/>
          </a:xfrm>
          <a:prstGeom prst="rect">
            <a:avLst/>
          </a:prstGeom>
        </p:spPr>
      </p:pic>
    </p:spTree>
    <p:extLst>
      <p:ext uri="{BB962C8B-B14F-4D97-AF65-F5344CB8AC3E}">
        <p14:creationId xmlns:p14="http://schemas.microsoft.com/office/powerpoint/2010/main" val="415639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1"/>
          <p:cNvSpPr txBox="1">
            <a:spLocks noGrp="1"/>
          </p:cNvSpPr>
          <p:nvPr>
            <p:ph type="title"/>
          </p:nvPr>
        </p:nvSpPr>
        <p:spPr>
          <a:xfrm>
            <a:off x="1717350" y="2686050"/>
            <a:ext cx="5709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330" name="Google Shape;330;p31"/>
          <p:cNvSpPr txBox="1">
            <a:spLocks noGrp="1"/>
          </p:cNvSpPr>
          <p:nvPr>
            <p:ph type="title" idx="2"/>
          </p:nvPr>
        </p:nvSpPr>
        <p:spPr>
          <a:xfrm>
            <a:off x="4013250" y="1768050"/>
            <a:ext cx="1117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cxnSp>
        <p:nvCxnSpPr>
          <p:cNvPr id="331" name="Google Shape;331;p31"/>
          <p:cNvCxnSpPr/>
          <p:nvPr/>
        </p:nvCxnSpPr>
        <p:spPr>
          <a:xfrm>
            <a:off x="4269013" y="2591725"/>
            <a:ext cx="6060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32"/>
          <p:cNvSpPr txBox="1">
            <a:spLocks noGrp="1"/>
          </p:cNvSpPr>
          <p:nvPr>
            <p:ph type="body" idx="1"/>
          </p:nvPr>
        </p:nvSpPr>
        <p:spPr>
          <a:xfrm>
            <a:off x="489098" y="262319"/>
            <a:ext cx="8144540" cy="4341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dk1"/>
                </a:solidFill>
                <a:latin typeface="Calibri (Body)"/>
                <a:cs typeface="Calibri" panose="020F0502020204030204" pitchFamily="34" charset="0"/>
              </a:rPr>
              <a:t>Overview:</a:t>
            </a:r>
          </a:p>
          <a:p>
            <a:pPr marL="742950" lvl="1" indent="-285750">
              <a:buFont typeface="Wingdings" panose="05000000000000000000" pitchFamily="2" charset="2"/>
              <a:buChar char="§"/>
            </a:pPr>
            <a:r>
              <a:rPr lang="en-US" sz="1400" dirty="0">
                <a:solidFill>
                  <a:schemeClr val="dk1"/>
                </a:solidFill>
                <a:latin typeface="Calibri (Body)"/>
                <a:cs typeface="Calibri" panose="020F0502020204030204" pitchFamily="34" charset="0"/>
              </a:rPr>
              <a:t>This project focuses on the analysis </a:t>
            </a:r>
            <a:r>
              <a:rPr lang="en-US" sz="1400" dirty="0">
                <a:solidFill>
                  <a:schemeClr val="tx1"/>
                </a:solidFill>
                <a:latin typeface="Calibri (Body)"/>
                <a:cs typeface="Calibri" panose="020F0502020204030204" pitchFamily="34" charset="0"/>
              </a:rPr>
              <a:t>of</a:t>
            </a:r>
            <a:r>
              <a:rPr kumimoji="0" lang="en-US" altLang="en-US" sz="1400" b="0" i="0" u="none" strike="noStrike" cap="none" normalizeH="0" baseline="0" dirty="0">
                <a:ln>
                  <a:noFill/>
                </a:ln>
                <a:solidFill>
                  <a:schemeClr val="tx1"/>
                </a:solidFill>
                <a:effectLst/>
                <a:latin typeface="Calibri (Body)"/>
                <a:cs typeface="Calibri" panose="020F0502020204030204" pitchFamily="34" charset="0"/>
              </a:rPr>
              <a:t> COVID-19 epidemic has had significant impact on public health and has created a global need for data-driven insights to understand the spread of the virus.</a:t>
            </a:r>
            <a:endParaRPr lang="en-US" altLang="en-US" sz="1400" dirty="0">
              <a:solidFill>
                <a:schemeClr val="dk1"/>
              </a:solidFill>
              <a:latin typeface="Calibri (Body)"/>
              <a:cs typeface="Calibri" panose="020F0502020204030204" pitchFamily="34" charset="0"/>
            </a:endParaRPr>
          </a:p>
          <a:p>
            <a:pPr marL="457200" lvl="1" indent="0">
              <a:buNone/>
            </a:pPr>
            <a:endParaRPr lang="en-US" sz="1600" dirty="0">
              <a:solidFill>
                <a:schemeClr val="dk1"/>
              </a:solidFill>
              <a:latin typeface="Calibri (Body)"/>
              <a:cs typeface="Calibri" panose="020F0502020204030204" pitchFamily="34" charset="0"/>
            </a:endParaRPr>
          </a:p>
          <a:p>
            <a:pPr marL="0" indent="0">
              <a:buNone/>
            </a:pPr>
            <a:r>
              <a:rPr lang="en-US" sz="1600" b="1" dirty="0">
                <a:solidFill>
                  <a:schemeClr val="dk1"/>
                </a:solidFill>
                <a:latin typeface="Calibri (Body)"/>
                <a:cs typeface="Calibri" panose="020F0502020204030204" pitchFamily="34" charset="0"/>
              </a:rPr>
              <a:t>Purpose of Analysis:</a:t>
            </a:r>
          </a:p>
          <a:p>
            <a:pPr marL="742950" lvl="1" indent="-285750">
              <a:buFont typeface="Wingdings" panose="05000000000000000000" pitchFamily="2" charset="2"/>
              <a:buChar char="§"/>
            </a:pPr>
            <a:r>
              <a:rPr lang="en-US" sz="1400" dirty="0">
                <a:solidFill>
                  <a:schemeClr val="dk1"/>
                </a:solidFill>
                <a:latin typeface="Calibri (Body)"/>
                <a:cs typeface="Calibri" panose="020F0502020204030204" pitchFamily="34" charset="0"/>
              </a:rPr>
              <a:t>The major purpose of this research is to use SQL queries to analyze the dataset, with a particular emphasis on the counts of confirmed COVID-19 cases, fatalities, and recoveries, broken down by province and nation.</a:t>
            </a:r>
          </a:p>
          <a:p>
            <a:pPr marL="742950" lvl="1" indent="-285750">
              <a:buFont typeface="Wingdings" panose="05000000000000000000" pitchFamily="2" charset="2"/>
              <a:buChar char="§"/>
            </a:pPr>
            <a:r>
              <a:rPr lang="en-US" sz="1400" dirty="0">
                <a:solidFill>
                  <a:schemeClr val="dk1"/>
                </a:solidFill>
                <a:latin typeface="Calibri (Body)"/>
                <a:cs typeface="Calibri" panose="020F0502020204030204" pitchFamily="34" charset="0"/>
              </a:rPr>
              <a:t>Understand how the virus spreads throughout the different provinces and countries.</a:t>
            </a:r>
          </a:p>
          <a:p>
            <a:pPr marL="742950" lvl="1" indent="-285750">
              <a:buFont typeface="Wingdings" panose="05000000000000000000" pitchFamily="2" charset="2"/>
              <a:buChar char="§"/>
            </a:pPr>
            <a:r>
              <a:rPr lang="en-US" sz="1400" dirty="0">
                <a:solidFill>
                  <a:schemeClr val="dk1"/>
                </a:solidFill>
                <a:latin typeface="Calibri (Body)"/>
                <a:cs typeface="Calibri" panose="020F0502020204030204" pitchFamily="34" charset="0"/>
              </a:rPr>
              <a:t>Identify different metrics of COVID-19 affected patients such as: Confirmed, Deaths and Recovered. </a:t>
            </a:r>
          </a:p>
          <a:p>
            <a:pPr marL="457200" lvl="1" indent="0">
              <a:buNone/>
            </a:pPr>
            <a:endParaRPr lang="en-US" sz="1400" dirty="0">
              <a:solidFill>
                <a:schemeClr val="dk1"/>
              </a:solidFill>
              <a:latin typeface="Calibri (Body)"/>
              <a:cs typeface="Calibri" panose="020F0502020204030204" pitchFamily="34" charset="0"/>
            </a:endParaRPr>
          </a:p>
          <a:p>
            <a:pPr marL="0" indent="0">
              <a:buNone/>
            </a:pPr>
            <a:r>
              <a:rPr lang="en-US" sz="1600" b="1" dirty="0">
                <a:solidFill>
                  <a:schemeClr val="dk1"/>
                </a:solidFill>
                <a:latin typeface="Calibri (Body)"/>
                <a:cs typeface="Calibri" panose="020F0502020204030204" pitchFamily="34" charset="0"/>
              </a:rPr>
              <a:t>Importance of Understanding:</a:t>
            </a:r>
          </a:p>
          <a:p>
            <a:pPr marL="742950" lvl="1" indent="-285750">
              <a:buFont typeface="Wingdings" panose="05000000000000000000" pitchFamily="2" charset="2"/>
              <a:buChar char="§"/>
            </a:pPr>
            <a:r>
              <a:rPr lang="en-US" sz="1400" dirty="0">
                <a:solidFill>
                  <a:schemeClr val="dk1"/>
                </a:solidFill>
                <a:latin typeface="Calibri (Body)"/>
                <a:cs typeface="Calibri" panose="020F0502020204030204" pitchFamily="34" charset="0"/>
              </a:rPr>
              <a:t>The public to make informed decisions regarding COVID-19 control measures and resource allocation.</a:t>
            </a:r>
          </a:p>
          <a:p>
            <a:pPr marL="742950" lvl="1" indent="-28575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Calibri (Body)"/>
              </a:rPr>
              <a:t>Understanding COVID-19 transmission patterns as well as vulnerable groups assists in identifying areas of greatest risk and executing focused actions to slow the spread.</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a:buFont typeface="Wingdings" panose="05000000000000000000" pitchFamily="2" charset="2"/>
              <a:buChar char="§"/>
            </a:pPr>
            <a:endParaRPr lang="en-US" sz="1400" b="1" dirty="0">
              <a:solidFill>
                <a:schemeClr val="dk1"/>
              </a:solidFill>
              <a:latin typeface="Calibri (Body)"/>
              <a:cs typeface="Calibri" panose="020F0502020204030204" pitchFamily="34" charset="0"/>
            </a:endParaRPr>
          </a:p>
        </p:txBody>
      </p:sp>
      <p:pic>
        <p:nvPicPr>
          <p:cNvPr id="339" name="Google Shape;339;p32"/>
          <p:cNvPicPr preferRelativeResize="0"/>
          <p:nvPr/>
        </p:nvPicPr>
        <p:blipFill>
          <a:blip r:embed="rId3">
            <a:alphaModFix/>
          </a:blip>
          <a:stretch>
            <a:fillRect/>
          </a:stretch>
        </p:blipFill>
        <p:spPr>
          <a:xfrm>
            <a:off x="4572000" y="4385367"/>
            <a:ext cx="687550" cy="6709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16B38220-B974-7909-07AD-5A7FED0FE78C}"/>
            </a:ext>
          </a:extLst>
        </p:cNvPr>
        <p:cNvGrpSpPr/>
        <p:nvPr/>
      </p:nvGrpSpPr>
      <p:grpSpPr>
        <a:xfrm>
          <a:off x="0" y="0"/>
          <a:ext cx="0" cy="0"/>
          <a:chOff x="0" y="0"/>
          <a:chExt cx="0" cy="0"/>
        </a:xfrm>
      </p:grpSpPr>
      <p:sp>
        <p:nvSpPr>
          <p:cNvPr id="329" name="Google Shape;329;p31">
            <a:extLst>
              <a:ext uri="{FF2B5EF4-FFF2-40B4-BE49-F238E27FC236}">
                <a16:creationId xmlns:a16="http://schemas.microsoft.com/office/drawing/2014/main" id="{7FBE2FA8-A17F-052D-9BE5-8225F6551E13}"/>
              </a:ext>
            </a:extLst>
          </p:cNvPr>
          <p:cNvSpPr txBox="1">
            <a:spLocks noGrp="1"/>
          </p:cNvSpPr>
          <p:nvPr>
            <p:ph type="title"/>
          </p:nvPr>
        </p:nvSpPr>
        <p:spPr>
          <a:xfrm>
            <a:off x="10634" y="2537186"/>
            <a:ext cx="9292854"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&amp; DESCRIPTION</a:t>
            </a:r>
            <a:endParaRPr dirty="0"/>
          </a:p>
        </p:txBody>
      </p:sp>
      <p:sp>
        <p:nvSpPr>
          <p:cNvPr id="330" name="Google Shape;330;p31">
            <a:extLst>
              <a:ext uri="{FF2B5EF4-FFF2-40B4-BE49-F238E27FC236}">
                <a16:creationId xmlns:a16="http://schemas.microsoft.com/office/drawing/2014/main" id="{A6C9FECD-E823-A44E-6D3E-194E9B5FFA8D}"/>
              </a:ext>
            </a:extLst>
          </p:cNvPr>
          <p:cNvSpPr txBox="1">
            <a:spLocks noGrp="1"/>
          </p:cNvSpPr>
          <p:nvPr>
            <p:ph type="title" idx="2"/>
          </p:nvPr>
        </p:nvSpPr>
        <p:spPr>
          <a:xfrm>
            <a:off x="4013250" y="1555392"/>
            <a:ext cx="1117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cxnSp>
        <p:nvCxnSpPr>
          <p:cNvPr id="331" name="Google Shape;331;p31">
            <a:extLst>
              <a:ext uri="{FF2B5EF4-FFF2-40B4-BE49-F238E27FC236}">
                <a16:creationId xmlns:a16="http://schemas.microsoft.com/office/drawing/2014/main" id="{CBD3864A-0E0B-7CE8-6EA4-5A68D6BF28DE}"/>
              </a:ext>
            </a:extLst>
          </p:cNvPr>
          <p:cNvCxnSpPr/>
          <p:nvPr/>
        </p:nvCxnSpPr>
        <p:spPr>
          <a:xfrm>
            <a:off x="4269013" y="2379067"/>
            <a:ext cx="606000" cy="0"/>
          </a:xfrm>
          <a:prstGeom prst="straightConnector1">
            <a:avLst/>
          </a:prstGeom>
          <a:noFill/>
          <a:ln w="381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4615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13" name="Picture 12">
            <a:extLst>
              <a:ext uri="{FF2B5EF4-FFF2-40B4-BE49-F238E27FC236}">
                <a16:creationId xmlns:a16="http://schemas.microsoft.com/office/drawing/2014/main" id="{3FADF56B-6D14-1EE7-785F-D6ADE927F02B}"/>
              </a:ext>
            </a:extLst>
          </p:cNvPr>
          <p:cNvPicPr>
            <a:picLocks noChangeAspect="1"/>
          </p:cNvPicPr>
          <p:nvPr/>
        </p:nvPicPr>
        <p:blipFill>
          <a:blip r:embed="rId3"/>
          <a:stretch>
            <a:fillRect/>
          </a:stretch>
        </p:blipFill>
        <p:spPr>
          <a:xfrm>
            <a:off x="4230477" y="1425903"/>
            <a:ext cx="4038600" cy="2291691"/>
          </a:xfrm>
          <a:prstGeom prst="rect">
            <a:avLst/>
          </a:prstGeom>
        </p:spPr>
      </p:pic>
      <p:pic>
        <p:nvPicPr>
          <p:cNvPr id="15" name="Picture 14">
            <a:extLst>
              <a:ext uri="{FF2B5EF4-FFF2-40B4-BE49-F238E27FC236}">
                <a16:creationId xmlns:a16="http://schemas.microsoft.com/office/drawing/2014/main" id="{D7966E70-0958-963A-44E4-0148EB0CE796}"/>
              </a:ext>
            </a:extLst>
          </p:cNvPr>
          <p:cNvPicPr>
            <a:picLocks noChangeAspect="1"/>
          </p:cNvPicPr>
          <p:nvPr/>
        </p:nvPicPr>
        <p:blipFill>
          <a:blip r:embed="rId4"/>
          <a:stretch>
            <a:fillRect/>
          </a:stretch>
        </p:blipFill>
        <p:spPr>
          <a:xfrm>
            <a:off x="874923" y="1425904"/>
            <a:ext cx="3217671" cy="22916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DF6F2192-A8C2-C815-2014-A1BDB3F1088C}"/>
            </a:ext>
          </a:extLst>
        </p:cNvPr>
        <p:cNvGrpSpPr/>
        <p:nvPr/>
      </p:nvGrpSpPr>
      <p:grpSpPr>
        <a:xfrm>
          <a:off x="0" y="0"/>
          <a:ext cx="0" cy="0"/>
          <a:chOff x="0" y="0"/>
          <a:chExt cx="0" cy="0"/>
        </a:xfrm>
      </p:grpSpPr>
      <p:sp>
        <p:nvSpPr>
          <p:cNvPr id="329" name="Google Shape;329;p31">
            <a:extLst>
              <a:ext uri="{FF2B5EF4-FFF2-40B4-BE49-F238E27FC236}">
                <a16:creationId xmlns:a16="http://schemas.microsoft.com/office/drawing/2014/main" id="{C756773C-9BC4-A160-62CC-55BF9B8E7713}"/>
              </a:ext>
            </a:extLst>
          </p:cNvPr>
          <p:cNvSpPr txBox="1">
            <a:spLocks noGrp="1"/>
          </p:cNvSpPr>
          <p:nvPr>
            <p:ph type="title"/>
          </p:nvPr>
        </p:nvSpPr>
        <p:spPr>
          <a:xfrm>
            <a:off x="10634" y="2505292"/>
            <a:ext cx="9292854"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Q&amp;A</a:t>
            </a:r>
            <a:endParaRPr dirty="0"/>
          </a:p>
        </p:txBody>
      </p:sp>
      <p:sp>
        <p:nvSpPr>
          <p:cNvPr id="330" name="Google Shape;330;p31">
            <a:extLst>
              <a:ext uri="{FF2B5EF4-FFF2-40B4-BE49-F238E27FC236}">
                <a16:creationId xmlns:a16="http://schemas.microsoft.com/office/drawing/2014/main" id="{FF7819A4-1ED3-8D23-E874-17E15908E3AD}"/>
              </a:ext>
            </a:extLst>
          </p:cNvPr>
          <p:cNvSpPr txBox="1">
            <a:spLocks noGrp="1"/>
          </p:cNvSpPr>
          <p:nvPr>
            <p:ph type="title" idx="2"/>
          </p:nvPr>
        </p:nvSpPr>
        <p:spPr>
          <a:xfrm>
            <a:off x="4013250" y="1555395"/>
            <a:ext cx="1117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cxnSp>
        <p:nvCxnSpPr>
          <p:cNvPr id="331" name="Google Shape;331;p31">
            <a:extLst>
              <a:ext uri="{FF2B5EF4-FFF2-40B4-BE49-F238E27FC236}">
                <a16:creationId xmlns:a16="http://schemas.microsoft.com/office/drawing/2014/main" id="{6E55177B-F514-1B4B-974B-456F832D3706}"/>
              </a:ext>
            </a:extLst>
          </p:cNvPr>
          <p:cNvCxnSpPr/>
          <p:nvPr/>
        </p:nvCxnSpPr>
        <p:spPr>
          <a:xfrm>
            <a:off x="4269013" y="2379070"/>
            <a:ext cx="606000" cy="0"/>
          </a:xfrm>
          <a:prstGeom prst="straightConnector1">
            <a:avLst/>
          </a:prstGeom>
          <a:noFill/>
          <a:ln w="381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6837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5FDCFE2A-6AAB-437A-3DD4-050943596F71}"/>
            </a:ext>
          </a:extLst>
        </p:cNvPr>
        <p:cNvGrpSpPr/>
        <p:nvPr/>
      </p:nvGrpSpPr>
      <p:grpSpPr>
        <a:xfrm>
          <a:off x="0" y="0"/>
          <a:ext cx="0" cy="0"/>
          <a:chOff x="0" y="0"/>
          <a:chExt cx="0" cy="0"/>
        </a:xfrm>
      </p:grpSpPr>
      <p:sp>
        <p:nvSpPr>
          <p:cNvPr id="345" name="Google Shape;345;p33">
            <a:extLst>
              <a:ext uri="{FF2B5EF4-FFF2-40B4-BE49-F238E27FC236}">
                <a16:creationId xmlns:a16="http://schemas.microsoft.com/office/drawing/2014/main" id="{AA09E7DA-35A5-2F02-876C-0B61215FBDE1}"/>
              </a:ext>
            </a:extLst>
          </p:cNvPr>
          <p:cNvSpPr txBox="1">
            <a:spLocks noGrp="1"/>
          </p:cNvSpPr>
          <p:nvPr>
            <p:ph type="title"/>
          </p:nvPr>
        </p:nvSpPr>
        <p:spPr>
          <a:xfrm>
            <a:off x="-1188096" y="934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rgbClr val="008000"/>
                </a:solidFill>
                <a:latin typeface="Consolas" panose="020B0609020204030204" pitchFamily="49" charset="0"/>
              </a:rPr>
              <a:t>Q1. Write a code to check NULL values</a:t>
            </a:r>
            <a:endParaRPr dirty="0"/>
          </a:p>
        </p:txBody>
      </p:sp>
      <p:pic>
        <p:nvPicPr>
          <p:cNvPr id="3" name="Picture 2" descr="A screenshot of a computer screen&#10;&#10;Description automatically generated">
            <a:extLst>
              <a:ext uri="{FF2B5EF4-FFF2-40B4-BE49-F238E27FC236}">
                <a16:creationId xmlns:a16="http://schemas.microsoft.com/office/drawing/2014/main" id="{BABEFA40-3696-B716-63A9-7A3F48807204}"/>
              </a:ext>
            </a:extLst>
          </p:cNvPr>
          <p:cNvPicPr>
            <a:picLocks noChangeAspect="1"/>
          </p:cNvPicPr>
          <p:nvPr/>
        </p:nvPicPr>
        <p:blipFill>
          <a:blip r:embed="rId3">
            <a:alphaModFix/>
            <a:extLst>
              <a:ext uri="{BEBA8EAE-BF5A-486C-A8C5-ECC9F3942E4B}">
                <a14:imgProps xmlns:a14="http://schemas.microsoft.com/office/drawing/2010/main">
                  <a14:imgLayer r:embed="rId4">
                    <a14:imgEffect>
                      <a14:colorTemperature colorTemp="6400"/>
                    </a14:imgEffect>
                  </a14:imgLayer>
                </a14:imgProps>
              </a:ext>
            </a:extLst>
          </a:blip>
          <a:stretch>
            <a:fillRect/>
          </a:stretch>
        </p:blipFill>
        <p:spPr>
          <a:xfrm>
            <a:off x="1042931" y="813224"/>
            <a:ext cx="6768028" cy="1896925"/>
          </a:xfrm>
          <a:prstGeom prst="rect">
            <a:avLst/>
          </a:prstGeom>
          <a:pattFill prst="pct75">
            <a:fgClr>
              <a:schemeClr val="bg2">
                <a:lumMod val="25000"/>
              </a:schemeClr>
            </a:fgClr>
            <a:bgClr>
              <a:schemeClr val="bg1"/>
            </a:bgClr>
          </a:pattFill>
          <a:ln w="28575">
            <a:noFill/>
          </a:ln>
        </p:spPr>
      </p:pic>
      <p:pic>
        <p:nvPicPr>
          <p:cNvPr id="5" name="Picture 4" descr="A black and white text&#10;&#10;Description automatically generated">
            <a:extLst>
              <a:ext uri="{FF2B5EF4-FFF2-40B4-BE49-F238E27FC236}">
                <a16:creationId xmlns:a16="http://schemas.microsoft.com/office/drawing/2014/main" id="{AA304B06-5384-9471-637C-103E61B4EB58}"/>
              </a:ext>
            </a:extLst>
          </p:cNvPr>
          <p:cNvPicPr>
            <a:picLocks noChangeAspect="1"/>
          </p:cNvPicPr>
          <p:nvPr/>
        </p:nvPicPr>
        <p:blipFill>
          <a:blip r:embed="rId5"/>
          <a:stretch>
            <a:fillRect/>
          </a:stretch>
        </p:blipFill>
        <p:spPr>
          <a:xfrm>
            <a:off x="1042931" y="2857240"/>
            <a:ext cx="6768028" cy="924510"/>
          </a:xfrm>
          <a:prstGeom prst="rect">
            <a:avLst/>
          </a:prstGeom>
        </p:spPr>
      </p:pic>
    </p:spTree>
    <p:extLst>
      <p:ext uri="{BB962C8B-B14F-4D97-AF65-F5344CB8AC3E}">
        <p14:creationId xmlns:p14="http://schemas.microsoft.com/office/powerpoint/2010/main" val="45727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850E-C209-66E2-80DA-8651E4B6057F}"/>
              </a:ext>
            </a:extLst>
          </p:cNvPr>
          <p:cNvSpPr>
            <a:spLocks noGrp="1"/>
          </p:cNvSpPr>
          <p:nvPr>
            <p:ph type="title"/>
          </p:nvPr>
        </p:nvSpPr>
        <p:spPr>
          <a:xfrm>
            <a:off x="-34524" y="147312"/>
            <a:ext cx="9213048" cy="678695"/>
          </a:xfrm>
        </p:spPr>
        <p:txBody>
          <a:bodyPr/>
          <a:lstStyle/>
          <a:p>
            <a:r>
              <a:rPr lang="en-US" sz="1800" dirty="0">
                <a:solidFill>
                  <a:srgbClr val="008000"/>
                </a:solidFill>
                <a:latin typeface="Consolas" panose="020B0609020204030204" pitchFamily="49" charset="0"/>
              </a:rPr>
              <a:t>Q2. If NULL values are present, update them with zeros for all columns.</a:t>
            </a:r>
            <a:endParaRPr lang="en-CA" sz="3200" dirty="0"/>
          </a:p>
        </p:txBody>
      </p:sp>
      <p:sp>
        <p:nvSpPr>
          <p:cNvPr id="7" name="TextBox 6">
            <a:extLst>
              <a:ext uri="{FF2B5EF4-FFF2-40B4-BE49-F238E27FC236}">
                <a16:creationId xmlns:a16="http://schemas.microsoft.com/office/drawing/2014/main" id="{19594548-6C13-6F80-CA91-E6377022A252}"/>
              </a:ext>
            </a:extLst>
          </p:cNvPr>
          <p:cNvSpPr txBox="1"/>
          <p:nvPr/>
        </p:nvSpPr>
        <p:spPr>
          <a:xfrm>
            <a:off x="512284" y="826007"/>
            <a:ext cx="8119431" cy="830997"/>
          </a:xfrm>
          <a:prstGeom prst="rect">
            <a:avLst/>
          </a:prstGeom>
          <a:noFill/>
        </p:spPr>
        <p:txBody>
          <a:bodyPr wrap="square" rtlCol="0">
            <a:spAutoFit/>
          </a:bodyPr>
          <a:lstStyle/>
          <a:p>
            <a:r>
              <a:rPr lang="en-US" sz="1600" dirty="0">
                <a:latin typeface="Calibri (Body)"/>
              </a:rPr>
              <a:t>There is no null values in any of columns as we checked in the first question. However, if we get null values from any of columns then we can update them with the zeros by writing following query:</a:t>
            </a:r>
            <a:endParaRPr lang="en-CA" sz="1600" dirty="0">
              <a:latin typeface="Calibri (Body)"/>
            </a:endParaRPr>
          </a:p>
        </p:txBody>
      </p:sp>
      <p:pic>
        <p:nvPicPr>
          <p:cNvPr id="9" name="Picture 8" descr="A screenshot of a computer screen&#10;&#10;Description automatically generated">
            <a:extLst>
              <a:ext uri="{FF2B5EF4-FFF2-40B4-BE49-F238E27FC236}">
                <a16:creationId xmlns:a16="http://schemas.microsoft.com/office/drawing/2014/main" id="{70CAF60C-2F28-8662-1DCD-500FE221ACC2}"/>
              </a:ext>
            </a:extLst>
          </p:cNvPr>
          <p:cNvPicPr>
            <a:picLocks noChangeAspect="1"/>
          </p:cNvPicPr>
          <p:nvPr/>
        </p:nvPicPr>
        <p:blipFill>
          <a:blip r:embed="rId2"/>
          <a:stretch>
            <a:fillRect/>
          </a:stretch>
        </p:blipFill>
        <p:spPr>
          <a:xfrm>
            <a:off x="768197" y="1775637"/>
            <a:ext cx="7230049" cy="2059772"/>
          </a:xfrm>
          <a:prstGeom prst="rect">
            <a:avLst/>
          </a:prstGeom>
        </p:spPr>
      </p:pic>
    </p:spTree>
    <p:extLst>
      <p:ext uri="{BB962C8B-B14F-4D97-AF65-F5344CB8AC3E}">
        <p14:creationId xmlns:p14="http://schemas.microsoft.com/office/powerpoint/2010/main" val="1772780490"/>
      </p:ext>
    </p:extLst>
  </p:cSld>
  <p:clrMapOvr>
    <a:masterClrMapping/>
  </p:clrMapOvr>
</p:sld>
</file>

<file path=ppt/theme/theme1.xml><?xml version="1.0" encoding="utf-8"?>
<a:theme xmlns:a="http://schemas.openxmlformats.org/drawingml/2006/main" name="Immunology Breakthrough by Slidesgo">
  <a:themeElements>
    <a:clrScheme name="Simple Light">
      <a:dk1>
        <a:srgbClr val="191919"/>
      </a:dk1>
      <a:lt1>
        <a:srgbClr val="FFFFFF"/>
      </a:lt1>
      <a:dk2>
        <a:srgbClr val="B5D0E5"/>
      </a:dk2>
      <a:lt2>
        <a:srgbClr val="824C9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658</Words>
  <Application>Microsoft Office PowerPoint</Application>
  <PresentationFormat>On-screen Show (16:9)</PresentationFormat>
  <Paragraphs>64</Paragraphs>
  <Slides>27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Consolas</vt:lpstr>
      <vt:lpstr>Calibri (Body)</vt:lpstr>
      <vt:lpstr>Wingdings</vt:lpstr>
      <vt:lpstr>Calibri</vt:lpstr>
      <vt:lpstr>Open Sans</vt:lpstr>
      <vt:lpstr>Arial</vt:lpstr>
      <vt:lpstr>Immunology Breakthrough by Slidesgo</vt:lpstr>
      <vt:lpstr>CORONA VIRUS ANALYSIS</vt:lpstr>
      <vt:lpstr>TABLE OF CONTENTS</vt:lpstr>
      <vt:lpstr>INTRODUCTION</vt:lpstr>
      <vt:lpstr>PowerPoint Presentation</vt:lpstr>
      <vt:lpstr>DATASET &amp; DESCRIPTION</vt:lpstr>
      <vt:lpstr>PowerPoint Presentation</vt:lpstr>
      <vt:lpstr>Q&amp;A</vt:lpstr>
      <vt:lpstr>Q1. Write a code to check NULL values</vt:lpstr>
      <vt:lpstr>Q2. If NULL values are present, update them with zeros for all columns.</vt:lpstr>
      <vt:lpstr>Q3. Check total number of rows</vt:lpstr>
      <vt:lpstr>Q4. Check what is start_date and end_date</vt:lpstr>
      <vt:lpstr>Q5. Number of month present in dataset</vt:lpstr>
      <vt:lpstr>Q6. Find monthly average for confirmed, deaths, recovered</vt:lpstr>
      <vt:lpstr>Q7. Find most frequent value for confirmed, deaths, recovered each month </vt:lpstr>
      <vt:lpstr>Q8. Find minimum values for confirmed, deaths, recovered per year</vt:lpstr>
      <vt:lpstr>Q9. Find maximum values of confirmed, deaths, recovered per year</vt:lpstr>
      <vt:lpstr>Q10. The total number of case of confirmed, deaths, recovered each month</vt:lpstr>
      <vt:lpstr>Q11. Check how corona virus spread out with respect to confirmed case (E.g.: total confirmed cases, their average, variance &amp; STDEV )</vt:lpstr>
      <vt:lpstr>Q12. Check how corona virus spread out with respect to death case per month (E.g.: total death cases, their average, variance &amp; STDEV )</vt:lpstr>
      <vt:lpstr>Q13. Check how corona virus spread out with respect to recovered case (E.g.: total recovered cases, their average, variance &amp; STDEV )</vt:lpstr>
      <vt:lpstr>Q14. Find Country having highest number of the Confirmed case</vt:lpstr>
      <vt:lpstr>Q15. Find Country having lowest number of the death case</vt:lpstr>
      <vt:lpstr>Q16. Find top 5 countries having highest recovered case</vt:lpstr>
      <vt:lpstr>LEARNING OUTCOMES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dc:title>
  <cp:lastModifiedBy>Jigar Pankajbhai Patel</cp:lastModifiedBy>
  <cp:revision>17</cp:revision>
  <dcterms:modified xsi:type="dcterms:W3CDTF">2024-03-02T21:00:35Z</dcterms:modified>
</cp:coreProperties>
</file>