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4"/>
    <p:restoredTop sz="91429"/>
  </p:normalViewPr>
  <p:slideViewPr>
    <p:cSldViewPr snapToGrid="0" snapToObjects="1">
      <p:cViewPr varScale="1">
        <p:scale>
          <a:sx n="43" d="100"/>
          <a:sy n="43" d="100"/>
        </p:scale>
        <p:origin x="2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1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8552-C2AE-DE46-8FAA-CBC6F21413B4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1420-E190-0847-891A-DBE2BB7DD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Tika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Tika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type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Content Extraction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804160"/>
            <a:ext cx="1002030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</a:p>
          <a:p>
            <a:r>
              <a:rPr lang="en-US" dirty="0" smtClean="0"/>
              <a:t>Document Analysis</a:t>
            </a:r>
          </a:p>
          <a:p>
            <a:r>
              <a:rPr lang="en-US" dirty="0" smtClean="0"/>
              <a:t>Digital Asset Management</a:t>
            </a:r>
          </a:p>
          <a:p>
            <a:r>
              <a:rPr lang="en-US" dirty="0" smtClean="0"/>
              <a:t>Content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5" y="1690688"/>
            <a:ext cx="6241025" cy="42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Architechture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2" y="1690688"/>
            <a:ext cx="9127476" cy="4351338"/>
          </a:xfrm>
        </p:spPr>
      </p:pic>
    </p:spTree>
    <p:extLst>
      <p:ext uri="{BB962C8B-B14F-4D97-AF65-F5344CB8AC3E}">
        <p14:creationId xmlns:p14="http://schemas.microsoft.com/office/powerpoint/2010/main" val="15773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Detection Mechanism (</a:t>
            </a:r>
            <a:r>
              <a:rPr lang="en-US" dirty="0" err="1" smtClean="0"/>
              <a:t>org.apache.tika.language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MIME Detection Mechanism (magic bytes, character encoding)</a:t>
            </a:r>
          </a:p>
          <a:p>
            <a:r>
              <a:rPr lang="en-US" dirty="0" smtClean="0"/>
              <a:t>Parser Interface (Parser logic)</a:t>
            </a:r>
          </a:p>
          <a:p>
            <a:r>
              <a:rPr lang="en-US" dirty="0" err="1" smtClean="0"/>
              <a:t>Tika</a:t>
            </a:r>
            <a:r>
              <a:rPr lang="en-US" dirty="0" smtClean="0"/>
              <a:t> Façade class (</a:t>
            </a:r>
            <a:r>
              <a:rPr lang="en-US" dirty="0" err="1" smtClean="0"/>
              <a:t>Jav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3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Apache Tika</vt:lpstr>
      <vt:lpstr>What is Tika?</vt:lpstr>
      <vt:lpstr>Applications of Tika</vt:lpstr>
      <vt:lpstr>Architechture</vt:lpstr>
      <vt:lpstr>Components</vt:lpstr>
      <vt:lpstr>    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Tika</dc:title>
  <dc:creator>Jigar Shah</dc:creator>
  <cp:lastModifiedBy>Jigar Shah</cp:lastModifiedBy>
  <cp:revision>2</cp:revision>
  <dcterms:created xsi:type="dcterms:W3CDTF">2016-05-28T16:31:45Z</dcterms:created>
  <dcterms:modified xsi:type="dcterms:W3CDTF">2016-05-28T17:43:56Z</dcterms:modified>
</cp:coreProperties>
</file>