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B2461-4B82-4B58-8099-3006EDC9B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39CF7-A973-45BC-A1F2-42FC70757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1AA73-F563-476D-97FB-4C4A4A0A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CEA66-7854-4AC5-A12E-B4C7B9C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2D924-073C-4375-8992-3C4880DE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3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F6C53-5EEB-4602-846D-CA21D433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A13248-85F8-4223-92E0-91741F3C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64635-A18D-4C47-90C6-DE02FDF4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829E1-9ADF-4D9E-8E9A-583C5FA2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80D77-9541-45EA-BB8A-928BD4D4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8BD19B-5376-4F5E-88FC-AB3304949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86174-8B51-448E-82F9-99AB4937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8F1C3-6544-4B98-B011-26ABF3DE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9E52B-7EB5-4472-9E9F-0F579EB8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5D848-3164-42ED-90EA-470BDD6D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9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DD4EC-4215-4DC0-BDEC-1FC1CAEE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A3D4-2550-4ED9-AB8A-32221F6E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B1711-6E5A-4932-9DE7-3DEA6E1F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4F8B9-84F4-4934-8852-0D2C90F8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4B344-282F-46DA-971F-8B07B37D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C838C-080E-4274-8AA5-32CC9357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41B75-4E80-43B3-BE17-894AC046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24074-C8A7-4D52-B253-BEA26941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94EBB-0A54-4083-801E-849FA5C6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54E9F-DC1F-4B46-B8C2-591F83BD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2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6E00-CD0F-4306-BA4E-B5675BDB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17345-CAAE-489D-A068-A89F7F847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D6E62-96A1-4382-BDC6-376E21009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F351E-2EAC-41BD-9DE0-7F2DBEC9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47088-FBDD-4765-9898-3898ED99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788CD-0D3C-4325-B59A-D183D3D8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5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0EDD2-337B-4CBD-9E58-41F5CCD9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3D68F-82AF-489C-B261-63E82CF4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235E80-1852-4E40-8327-58FF2BA2D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A6B80-C116-4E48-99ED-DB5C4C825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F2322A-C3B4-480A-89D9-EBBD4E126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EB318-A1E6-4650-A1B7-4535C1F5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4CB088-FB00-4D7B-8611-F0BBD95E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E6339-8C2D-4556-B65C-854E1EE5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1DFA7-C14C-4F4D-A6DF-F7D928CC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60649-A9AC-46DB-B020-2D100658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6C789F-0ACC-4362-8445-53929222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E676E-2C88-4070-BD4A-555E942B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9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7D5AF-5453-46EB-9C86-B2C88995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90BE11-BBE9-484D-8501-B095F437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14A62-2D07-4866-A1A7-E0867A3B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8E4B7-D722-4272-B408-38C2CD07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975F9-326F-4890-98E3-03CD0C38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A4835-83D0-48E4-A1F7-4029B8128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1683D-E3B0-4138-AA0C-A6707181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3BA1E-856E-4939-85CA-EF18F667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8DDEE-B1E7-4FC7-8C84-71989EC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9DC67-8391-4609-B8E2-E1FE2A4D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B72078-0D79-42A3-B321-27CD84631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595D3-1CAC-4A73-BD27-3A00B83AB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256-7B58-48FA-8DE3-03C72F04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A0845-A40B-45E7-8B8A-FA6342AB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4150D-3E45-4E4D-9464-67FBEB2C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9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52D60-8CAB-43D4-B027-B055DA62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1E721-FFAD-4F04-ABA2-31F2C9EE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BA74B-1380-458C-AC0C-2A98E912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CB7F-14D1-48BD-A7D4-51BEA58E1D0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9194A-38FC-461F-A45B-92B0653F5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6238E-DAD1-44DA-90C2-38EADE09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AE46-E173-423B-8C25-93AF58292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7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18BC59-9216-41FB-A06F-5EA6336B5950}"/>
              </a:ext>
            </a:extLst>
          </p:cNvPr>
          <p:cNvGrpSpPr/>
          <p:nvPr/>
        </p:nvGrpSpPr>
        <p:grpSpPr>
          <a:xfrm>
            <a:off x="1795245" y="1082181"/>
            <a:ext cx="7768205" cy="4311941"/>
            <a:chOff x="1795245" y="1082181"/>
            <a:chExt cx="7768205" cy="43119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01B4307-43DC-46C3-B805-BD89B0654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5" r="66106" b="61957"/>
            <a:stretch/>
          </p:blipFill>
          <p:spPr>
            <a:xfrm>
              <a:off x="1889853" y="3336558"/>
              <a:ext cx="797417" cy="60435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08CD69D-83DF-4F01-9FA4-AB4784C7A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57" t="70214" r="6289" b="2141"/>
            <a:stretch/>
          </p:blipFill>
          <p:spPr>
            <a:xfrm>
              <a:off x="4315131" y="2642182"/>
              <a:ext cx="545527" cy="60435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58060D-A9A7-4335-ACA6-E0725E06A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4" t="36208" r="38950" b="27584"/>
            <a:stretch/>
          </p:blipFill>
          <p:spPr>
            <a:xfrm>
              <a:off x="8740130" y="2425278"/>
              <a:ext cx="601031" cy="107171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7D3E08F-D5BC-41D8-88EB-5CF59853E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57" t="70214" r="6289" b="2141"/>
            <a:stretch/>
          </p:blipFill>
          <p:spPr>
            <a:xfrm>
              <a:off x="3335017" y="3490869"/>
              <a:ext cx="545527" cy="60435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1306BF1-C916-46D4-953A-A448B03ED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57" t="70214" r="6289" b="2141"/>
            <a:stretch/>
          </p:blipFill>
          <p:spPr>
            <a:xfrm>
              <a:off x="5079927" y="3490869"/>
              <a:ext cx="545527" cy="60435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0DB05A2-60C5-4AD4-96F4-8B6C4EEA4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57" t="70214" r="6289" b="2141"/>
            <a:stretch/>
          </p:blipFill>
          <p:spPr>
            <a:xfrm>
              <a:off x="5456476" y="2037824"/>
              <a:ext cx="545527" cy="60435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34BD73-68E2-4679-A986-0408A8A7D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57" t="70214" r="6289" b="2141"/>
            <a:stretch/>
          </p:blipFill>
          <p:spPr>
            <a:xfrm>
              <a:off x="3477630" y="1774706"/>
              <a:ext cx="545527" cy="604358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2100A33-3EAA-41CA-AF26-300F9DBFC689}"/>
                </a:ext>
              </a:extLst>
            </p:cNvPr>
            <p:cNvSpPr/>
            <p:nvPr/>
          </p:nvSpPr>
          <p:spPr>
            <a:xfrm>
              <a:off x="2558643" y="1409351"/>
              <a:ext cx="4748168" cy="32465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2AE3B94-341E-4870-AFE5-FFCD25A23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57" t="70214" r="6289" b="2141"/>
            <a:stretch/>
          </p:blipFill>
          <p:spPr>
            <a:xfrm>
              <a:off x="6344382" y="2800699"/>
              <a:ext cx="545527" cy="604358"/>
            </a:xfrm>
            <a:prstGeom prst="rect">
              <a:avLst/>
            </a:prstGeom>
          </p:spPr>
        </p:pic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5D1DB2-9EB3-4168-81A2-36499035E95A}"/>
                </a:ext>
              </a:extLst>
            </p:cNvPr>
            <p:cNvSpPr/>
            <p:nvPr/>
          </p:nvSpPr>
          <p:spPr>
            <a:xfrm>
              <a:off x="1795245" y="1082181"/>
              <a:ext cx="7768205" cy="4311941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800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박</dc:creator>
  <cp:lastModifiedBy>상민 박</cp:lastModifiedBy>
  <cp:revision>3</cp:revision>
  <dcterms:created xsi:type="dcterms:W3CDTF">2019-01-17T00:53:30Z</dcterms:created>
  <dcterms:modified xsi:type="dcterms:W3CDTF">2019-01-17T05:07:59Z</dcterms:modified>
</cp:coreProperties>
</file>