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6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4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2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9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6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1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1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0D94-4C10-41B1-80F4-466DD1B9CD04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945F-95B7-4193-BA3A-B3EA6427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>Shipping Management System</a:t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9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Absolute Shipping and marine Service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Shipping Management System provide Facility for Shipping Service</a:t>
            </a:r>
            <a:endParaRPr lang="en-IN" dirty="0"/>
          </a:p>
          <a:p>
            <a:pPr lvl="0"/>
            <a:r>
              <a:rPr lang="en-US" dirty="0" smtClean="0"/>
              <a:t>User Can do Container Enquiry by filling up Container Enquiry Form</a:t>
            </a:r>
          </a:p>
          <a:p>
            <a:pPr lvl="0"/>
            <a:r>
              <a:rPr lang="en-US" dirty="0" smtClean="0"/>
              <a:t>Admin Can See all Container Enquiry</a:t>
            </a:r>
            <a:endParaRPr lang="en-US" dirty="0"/>
          </a:p>
          <a:p>
            <a:pPr lvl="0"/>
            <a:r>
              <a:rPr lang="en-US" dirty="0" smtClean="0"/>
              <a:t>Admin Can contact by sending E-Mail to Customer</a:t>
            </a:r>
          </a:p>
        </p:txBody>
      </p:sp>
    </p:spTree>
    <p:extLst>
      <p:ext uri="{BB962C8B-B14F-4D97-AF65-F5344CB8AC3E}">
        <p14:creationId xmlns:p14="http://schemas.microsoft.com/office/powerpoint/2010/main" val="81346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Features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/>
              <a:t>User can Create Account(Sign Up)</a:t>
            </a:r>
          </a:p>
          <a:p>
            <a:pPr lvl="0"/>
            <a:r>
              <a:rPr lang="en-IN" dirty="0" smtClean="0"/>
              <a:t>User Can do a Container Enquiry</a:t>
            </a:r>
          </a:p>
          <a:p>
            <a:pPr lvl="0"/>
            <a:r>
              <a:rPr lang="en-IN" dirty="0" smtClean="0"/>
              <a:t>Admin Can Check Container Enquiry</a:t>
            </a:r>
          </a:p>
          <a:p>
            <a:pPr lvl="0"/>
            <a:r>
              <a:rPr lang="en-IN" dirty="0" smtClean="0"/>
              <a:t>Admin Can See all Created Account</a:t>
            </a:r>
          </a:p>
          <a:p>
            <a:r>
              <a:rPr lang="en-IN" dirty="0" smtClean="0"/>
              <a:t>Admin Can Send E-Mails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5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Advantages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lvl="0"/>
            <a:r>
              <a:rPr lang="en-US" dirty="0"/>
              <a:t>Provide easy Way to get Container Enquiry</a:t>
            </a:r>
            <a:endParaRPr lang="en-IN" dirty="0"/>
          </a:p>
          <a:p>
            <a:pPr lvl="0"/>
            <a:r>
              <a:rPr lang="en-US" dirty="0"/>
              <a:t>Store All the Data</a:t>
            </a:r>
            <a:endParaRPr lang="en-IN" dirty="0"/>
          </a:p>
          <a:p>
            <a:pPr lvl="0"/>
            <a:r>
              <a:rPr lang="en-US" dirty="0"/>
              <a:t>User can Access Anytime when Needed</a:t>
            </a:r>
            <a:endParaRPr lang="en-IN" dirty="0"/>
          </a:p>
          <a:p>
            <a:pPr lvl="0"/>
            <a:r>
              <a:rPr lang="en-US" dirty="0"/>
              <a:t>Admin can Delete unnecessary Container </a:t>
            </a:r>
            <a:r>
              <a:rPr lang="en-US" dirty="0" smtClean="0"/>
              <a:t>Enquiry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0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Pages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Sign up Page</a:t>
            </a:r>
          </a:p>
          <a:p>
            <a:r>
              <a:rPr lang="en-US" dirty="0" smtClean="0"/>
              <a:t>Login Page</a:t>
            </a:r>
            <a:endParaRPr lang="en-IN" dirty="0" smtClean="0"/>
          </a:p>
          <a:p>
            <a:r>
              <a:rPr lang="en-US" dirty="0" smtClean="0"/>
              <a:t>Gallery Page</a:t>
            </a:r>
          </a:p>
          <a:p>
            <a:r>
              <a:rPr lang="en-US" dirty="0" smtClean="0"/>
              <a:t>Contact Us</a:t>
            </a:r>
          </a:p>
          <a:p>
            <a:r>
              <a:rPr lang="en-US" dirty="0" smtClean="0"/>
              <a:t>About Us</a:t>
            </a:r>
            <a:endParaRPr lang="en-US" dirty="0"/>
          </a:p>
          <a:p>
            <a:r>
              <a:rPr lang="en-US" dirty="0" smtClean="0"/>
              <a:t>Service Page</a:t>
            </a:r>
          </a:p>
          <a:p>
            <a:pPr marL="914400" lvl="1" indent="-457200">
              <a:buAutoNum type="arabicParenR"/>
            </a:pPr>
            <a:r>
              <a:rPr lang="en-US" dirty="0" smtClean="0"/>
              <a:t>Marine Service</a:t>
            </a:r>
          </a:p>
          <a:p>
            <a:pPr marL="914400" lvl="1" indent="-457200">
              <a:buAutoNum type="arabicParenR"/>
            </a:pPr>
            <a:r>
              <a:rPr lang="en-US" dirty="0" smtClean="0"/>
              <a:t>Shipping Service</a:t>
            </a:r>
          </a:p>
          <a:p>
            <a:pPr marL="914400" lvl="1" indent="-457200">
              <a:buAutoNum type="arabicParenR"/>
            </a:pPr>
            <a:r>
              <a:rPr lang="en-US" dirty="0" smtClean="0"/>
              <a:t>Transport Service</a:t>
            </a:r>
          </a:p>
        </p:txBody>
      </p:sp>
    </p:spTree>
    <p:extLst>
      <p:ext uri="{BB962C8B-B14F-4D97-AF65-F5344CB8AC3E}">
        <p14:creationId xmlns:p14="http://schemas.microsoft.com/office/powerpoint/2010/main" val="124052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Table stores all detail when Sign Up Account (Register)</a:t>
            </a:r>
          </a:p>
          <a:p>
            <a:r>
              <a:rPr lang="en-US" dirty="0" smtClean="0"/>
              <a:t>Container Table store all detail when </a:t>
            </a:r>
            <a:r>
              <a:rPr lang="en-US" dirty="0" err="1" smtClean="0"/>
              <a:t>Submiting</a:t>
            </a:r>
            <a:r>
              <a:rPr lang="en-US" dirty="0"/>
              <a:t> </a:t>
            </a:r>
            <a:r>
              <a:rPr lang="en-US" dirty="0" smtClean="0"/>
              <a:t>Container Enquiry Form</a:t>
            </a:r>
          </a:p>
          <a:p>
            <a:r>
              <a:rPr lang="en-US" dirty="0" smtClean="0"/>
              <a:t>Feedback Table store all Feedback</a:t>
            </a:r>
          </a:p>
        </p:txBody>
      </p:sp>
    </p:spTree>
    <p:extLst>
      <p:ext uri="{BB962C8B-B14F-4D97-AF65-F5344CB8AC3E}">
        <p14:creationId xmlns:p14="http://schemas.microsoft.com/office/powerpoint/2010/main" val="410963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Account 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</a:p>
          <a:p>
            <a:r>
              <a:rPr lang="en-US" dirty="0" smtClean="0"/>
              <a:t>Delete Account</a:t>
            </a:r>
          </a:p>
          <a:p>
            <a:r>
              <a:rPr lang="en-US" dirty="0" smtClean="0"/>
              <a:t>See History</a:t>
            </a:r>
            <a:endParaRPr lang="en-IN" dirty="0"/>
          </a:p>
          <a:p>
            <a:r>
              <a:rPr lang="en-US" dirty="0" smtClean="0"/>
              <a:t>Container Enquiry</a:t>
            </a:r>
            <a:endParaRPr lang="en-US" dirty="0"/>
          </a:p>
          <a:p>
            <a:r>
              <a:rPr lang="en-US" dirty="0" smtClean="0"/>
              <a:t>Log Out</a:t>
            </a:r>
          </a:p>
          <a:p>
            <a:r>
              <a:rPr lang="en-US" dirty="0" smtClean="0"/>
              <a:t>See Account Info</a:t>
            </a:r>
          </a:p>
        </p:txBody>
      </p:sp>
    </p:spTree>
    <p:extLst>
      <p:ext uri="{BB962C8B-B14F-4D97-AF65-F5344CB8AC3E}">
        <p14:creationId xmlns:p14="http://schemas.microsoft.com/office/powerpoint/2010/main" val="331563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 Shipping Management System </vt:lpstr>
      <vt:lpstr>PowerPoint Presentation</vt:lpstr>
      <vt:lpstr>Absolute Shipping and marine Service</vt:lpstr>
      <vt:lpstr>Features</vt:lpstr>
      <vt:lpstr>Advantages</vt:lpstr>
      <vt:lpstr>Pages</vt:lpstr>
      <vt:lpstr>Database</vt:lpstr>
      <vt:lpstr>Account Activity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Management System </dc:title>
  <dc:creator>ACER</dc:creator>
  <cp:lastModifiedBy>ACER</cp:lastModifiedBy>
  <cp:revision>52</cp:revision>
  <dcterms:created xsi:type="dcterms:W3CDTF">2022-04-12T05:36:34Z</dcterms:created>
  <dcterms:modified xsi:type="dcterms:W3CDTF">2022-04-12T11:22:00Z</dcterms:modified>
</cp:coreProperties>
</file>