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Gill Sans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g00SlLgGBePB4eps+mxAqcheLQ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GillSans-regular.fntdata"/><Relationship Id="rId8" Type="http://schemas.openxmlformats.org/officeDocument/2006/relationships/font" Target="fonts/Gill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ad455d3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ad455d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 title="scalloped circle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" name="Google Shape;33;p5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4" name="Google Shape;34;p5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" name="Google Shape;35;p5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indent="-355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indent="-355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0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2" name="Google Shape;72;p11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 title="Left scallop edge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2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1838073" y="-785892"/>
            <a:ext cx="8515853" cy="3627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</a:pPr>
            <a:r>
              <a:rPr lang="en-US"/>
              <a:t>OSFORENSICS</a:t>
            </a:r>
            <a:br>
              <a:rPr lang="en-US"/>
            </a:br>
            <a:r>
              <a:rPr lang="en-US" sz="4000"/>
              <a:t>BY: PASSMARK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-212230" y="5977720"/>
            <a:ext cx="12942893" cy="119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NICK ALLEE BRENDEN THUMMEL AND HUNTER WALTERS</a:t>
            </a:r>
            <a:endParaRPr/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897" y="2264935"/>
            <a:ext cx="3565351" cy="356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9222" y="2264935"/>
            <a:ext cx="3565352" cy="356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4548" y="2264934"/>
            <a:ext cx="3565352" cy="356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3ad455d36_0_0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63ad455d36_0_0"/>
          <p:cNvSpPr txBox="1"/>
          <p:nvPr>
            <p:ph idx="1" type="body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2019-09-24T18:11:30Z</dcterms:created>
  <dc:creator>Nick Allee</dc:creator>
</cp:coreProperties>
</file>