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C9F3E69-74A3-44C0-A167-0D7BA87161D1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49E78FB-BE4A-469E-9052-0B97B69F3FC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772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3E69-74A3-44C0-A167-0D7BA87161D1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78FB-BE4A-469E-9052-0B97B69F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2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3E69-74A3-44C0-A167-0D7BA87161D1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78FB-BE4A-469E-9052-0B97B69F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2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3E69-74A3-44C0-A167-0D7BA87161D1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78FB-BE4A-469E-9052-0B97B69F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4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C9F3E69-74A3-44C0-A167-0D7BA87161D1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9E78FB-BE4A-469E-9052-0B97B69F3FC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23519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3E69-74A3-44C0-A167-0D7BA87161D1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78FB-BE4A-469E-9052-0B97B69F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84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3E69-74A3-44C0-A167-0D7BA87161D1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78FB-BE4A-469E-9052-0B97B69F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747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3E69-74A3-44C0-A167-0D7BA87161D1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78FB-BE4A-469E-9052-0B97B69F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3E69-74A3-44C0-A167-0D7BA87161D1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78FB-BE4A-469E-9052-0B97B69F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C9F3E69-74A3-44C0-A167-0D7BA87161D1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49E78FB-BE4A-469E-9052-0B97B69F3F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90075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C9F3E69-74A3-44C0-A167-0D7BA87161D1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49E78FB-BE4A-469E-9052-0B97B69F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6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C9F3E69-74A3-44C0-A167-0D7BA87161D1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49E78FB-BE4A-469E-9052-0B97B69F3FC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102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D893-0CAE-4CA2-B878-982727777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073" y="-785892"/>
            <a:ext cx="8515853" cy="3627210"/>
          </a:xfrm>
        </p:spPr>
        <p:txBody>
          <a:bodyPr/>
          <a:lstStyle/>
          <a:p>
            <a:r>
              <a:rPr lang="en-US" dirty="0" err="1"/>
              <a:t>OSForensics</a:t>
            </a:r>
            <a:br>
              <a:rPr lang="en-US" dirty="0"/>
            </a:br>
            <a:r>
              <a:rPr lang="en-US" sz="4000" dirty="0"/>
              <a:t>By: </a:t>
            </a:r>
            <a:r>
              <a:rPr lang="en-US" sz="4000" dirty="0" err="1"/>
              <a:t>Passmark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1C8A2-A553-4A66-8316-57F783734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12230" y="5977720"/>
            <a:ext cx="12942893" cy="1194132"/>
          </a:xfrm>
        </p:spPr>
        <p:txBody>
          <a:bodyPr/>
          <a:lstStyle/>
          <a:p>
            <a:r>
              <a:rPr lang="en-US" dirty="0"/>
              <a:t>Nick Allee Brenden </a:t>
            </a:r>
            <a:r>
              <a:rPr lang="en-US" dirty="0" err="1"/>
              <a:t>Thummel</a:t>
            </a:r>
            <a:r>
              <a:rPr lang="en-US" dirty="0"/>
              <a:t> and Hunter Walters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F5F0B-E0F3-48A3-8CA6-B3245BA63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97" y="2264935"/>
            <a:ext cx="3565351" cy="3565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5CAB0C-FEAF-46B0-92F2-7B8817E61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222" y="2264935"/>
            <a:ext cx="3565352" cy="35653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875CD7-6600-47BC-BD6B-08AE9E7E4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548" y="2264934"/>
            <a:ext cx="3565352" cy="356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9523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Impact</vt:lpstr>
      <vt:lpstr>Badge</vt:lpstr>
      <vt:lpstr>OSForensics By: Passmark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OSForensics By: Passmark</dc:title>
  <dc:creator>Nick Allee</dc:creator>
  <cp:lastModifiedBy>Nick Allee</cp:lastModifiedBy>
  <cp:revision>1</cp:revision>
  <dcterms:created xsi:type="dcterms:W3CDTF">2019-09-24T18:11:30Z</dcterms:created>
  <dcterms:modified xsi:type="dcterms:W3CDTF">2019-09-24T18:17:11Z</dcterms:modified>
</cp:coreProperties>
</file>